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479" r:id="rId7"/>
    <p:sldId id="482" r:id="rId8"/>
    <p:sldId id="549" r:id="rId9"/>
    <p:sldId id="527" r:id="rId10"/>
    <p:sldId id="508" r:id="rId11"/>
    <p:sldId id="509" r:id="rId12"/>
    <p:sldId id="518" r:id="rId13"/>
    <p:sldId id="511" r:id="rId14"/>
    <p:sldId id="512" r:id="rId15"/>
    <p:sldId id="513" r:id="rId16"/>
    <p:sldId id="514" r:id="rId17"/>
    <p:sldId id="519" r:id="rId18"/>
    <p:sldId id="520" r:id="rId19"/>
    <p:sldId id="515" r:id="rId20"/>
    <p:sldId id="516" r:id="rId21"/>
    <p:sldId id="517" r:id="rId22"/>
    <p:sldId id="529" r:id="rId23"/>
    <p:sldId id="530" r:id="rId24"/>
    <p:sldId id="534" r:id="rId25"/>
    <p:sldId id="535" r:id="rId26"/>
    <p:sldId id="539" r:id="rId27"/>
    <p:sldId id="537" r:id="rId28"/>
    <p:sldId id="546" r:id="rId29"/>
    <p:sldId id="548" r:id="rId30"/>
    <p:sldId id="545" r:id="rId31"/>
    <p:sldId id="547" r:id="rId32"/>
  </p:sldIdLst>
  <p:sldSz cx="18000663" cy="10125075"/>
  <p:notesSz cx="6858000" cy="9144000"/>
  <p:embeddedFontLst>
    <p:embeddedFont>
      <p:font typeface="Oracle Sans" panose="020B0600070205080204" charset="-128"/>
      <p:regular r:id="rId34"/>
      <p:bold r:id="rId35"/>
      <p:italic r:id="rId36"/>
      <p:boldItalic r:id="rId37"/>
    </p:embeddedFont>
    <p:embeddedFont>
      <p:font typeface="Meiryo" panose="020B0604030504040204" pitchFamily="50" charset="-128"/>
      <p:regular r:id="rId38"/>
      <p:bold r:id="rId39"/>
      <p:italic r:id="rId40"/>
      <p:boldItalic r:id="rId41"/>
    </p:embeddedFont>
    <p:embeddedFont>
      <p:font typeface="Meiryo UI" panose="020B0604030504040204" pitchFamily="50" charset="-128"/>
      <p:regular r:id="rId42"/>
      <p:bold r:id="rId43"/>
      <p:italic r:id="rId44"/>
      <p:boldItalic r:id="rId45"/>
    </p:embeddedFont>
    <p:embeddedFont>
      <p:font typeface="Noto Sans JP Regular" panose="020B0200000000000000" pitchFamily="50" charset="-128"/>
      <p:regular r:id="rId46"/>
    </p:embeddedFont>
    <p:embeddedFont>
      <p:font typeface="Roboto" panose="020F0502020204030204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FC8EB2B-5359-4141-AD5E-814060BE9AC0}">
          <p14:sldIdLst>
            <p14:sldId id="256"/>
            <p14:sldId id="257"/>
            <p14:sldId id="479"/>
            <p14:sldId id="482"/>
            <p14:sldId id="549"/>
            <p14:sldId id="527"/>
            <p14:sldId id="508"/>
            <p14:sldId id="509"/>
            <p14:sldId id="518"/>
            <p14:sldId id="511"/>
            <p14:sldId id="512"/>
            <p14:sldId id="513"/>
            <p14:sldId id="514"/>
            <p14:sldId id="519"/>
            <p14:sldId id="520"/>
            <p14:sldId id="515"/>
            <p14:sldId id="516"/>
            <p14:sldId id="517"/>
            <p14:sldId id="529"/>
            <p14:sldId id="530"/>
            <p14:sldId id="534"/>
            <p14:sldId id="535"/>
            <p14:sldId id="539"/>
            <p14:sldId id="537"/>
            <p14:sldId id="546"/>
            <p14:sldId id="548"/>
            <p14:sldId id="545"/>
            <p14:sldId id="5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3" roundtripDataSignature="AMtx7mguRrsV6zw/4Vd/3TZNrhyMQ+s7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02B72-0C3C-4B16-B52C-B0D73BD4985E}" v="1" dt="2025-05-21T07:56:43.916"/>
  </p1510:revLst>
</p1510:revInfo>
</file>

<file path=ppt/tableStyles.xml><?xml version="1.0" encoding="utf-8"?>
<a:tblStyleLst xmlns:a="http://schemas.openxmlformats.org/drawingml/2006/main" def="{A7577889-4FD1-43E7-A14B-D78D8FF0F031}">
  <a:tblStyle styleId="{A7577889-4FD1-43E7-A14B-D78D8FF0F0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87438" autoAdjust="0"/>
  </p:normalViewPr>
  <p:slideViewPr>
    <p:cSldViewPr snapToGrid="0" snapToObjects="1">
      <p:cViewPr varScale="1">
        <p:scale>
          <a:sx n="75" d="100"/>
          <a:sy n="75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117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12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115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113" Type="http://customschemas.google.com/relationships/presentationmetadata" Target="metadata"/><Relationship Id="rId11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11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14" Type="http://schemas.openxmlformats.org/officeDocument/2006/relationships/commentAuthors" Target="commentAuthors.xml"/><Relationship Id="rId119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67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Google Shape;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Google Shape;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31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31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02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20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body" idx="1"/>
          </p:nvPr>
        </p:nvSpPr>
        <p:spPr>
          <a:xfrm>
            <a:off x="1237546" y="2024486"/>
            <a:ext cx="15525572" cy="711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2024769" lvl="2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2699692" lvl="3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3374614" lvl="4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4049537" lvl="5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6pPr>
            <a:lvl7pPr marL="4724460" lvl="6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7pPr>
            <a:lvl8pPr marL="5399383" lvl="7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8pPr>
            <a:lvl9pPr marL="6074306" lvl="8" indent="-59993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52"/>
          <p:cNvSpPr/>
          <p:nvPr/>
        </p:nvSpPr>
        <p:spPr>
          <a:xfrm rot="10800000">
            <a:off x="-130743" y="1150293"/>
            <a:ext cx="637819" cy="106300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134979" tIns="67471" rIns="134979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67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2"/>
          <p:cNvSpPr txBox="1">
            <a:spLocks noGrp="1"/>
          </p:cNvSpPr>
          <p:nvPr>
            <p:ph type="sldNum" idx="12"/>
          </p:nvPr>
        </p:nvSpPr>
        <p:spPr>
          <a:xfrm>
            <a:off x="13247235" y="9396980"/>
            <a:ext cx="4050149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セクションタイトル">
  <p:cSld name="2_セクションタイトル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1418406" y="5325791"/>
            <a:ext cx="15335336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2pPr>
            <a:lvl3pPr marL="2024769" lvl="2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3pPr>
            <a:lvl4pPr marL="2699692" lvl="3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4pPr>
            <a:lvl5pPr marL="3374614" lvl="4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37"/>
          <p:cNvSpPr/>
          <p:nvPr/>
        </p:nvSpPr>
        <p:spPr>
          <a:xfrm rot="10800000">
            <a:off x="-130741" y="4428884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1237546" y="3963405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サマリとコンテンツ">
  <p:cSld name="タイトルとサマリとコンテンツ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1237547" y="1968290"/>
            <a:ext cx="15525573" cy="3235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1237546" y="5385976"/>
            <a:ext cx="15525572" cy="3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タイトルとサマリとコンテンツ">
  <p:cSld name="1_タイトルとサマリとコンテンツ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1237547" y="1968290"/>
            <a:ext cx="15525573" cy="3235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1237546" y="5385976"/>
            <a:ext cx="15525572" cy="3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9"/>
          <p:cNvSpPr/>
          <p:nvPr/>
        </p:nvSpPr>
        <p:spPr>
          <a:xfrm rot="10800000">
            <a:off x="-130741" y="1150293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11AC51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タイトルとサマリとコンテンツ">
  <p:cSld name="2_タイトルとサマリとコンテンツ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1237547" y="1968290"/>
            <a:ext cx="15525573" cy="3235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5975" tIns="215975" rIns="215975" bIns="215975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1237546" y="5385976"/>
            <a:ext cx="15525572" cy="3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024769" lvl="2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2699692" lvl="3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3374614" lvl="4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40"/>
          <p:cNvSpPr/>
          <p:nvPr/>
        </p:nvSpPr>
        <p:spPr>
          <a:xfrm rot="10800000">
            <a:off x="-130741" y="1150293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E60032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16851640" y="9227324"/>
            <a:ext cx="445748" cy="7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ロゴのみ">
  <p:cSld name="ロゴのみ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1" descr="図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0011" y="4004372"/>
            <a:ext cx="6820642" cy="21163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8700322" y="9201948"/>
            <a:ext cx="4200155" cy="3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067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 type="title">
  <p:cSld name="タイトル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2571847" y="2035863"/>
            <a:ext cx="12856973" cy="286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8857" b="0" i="0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2768287" y="5273092"/>
            <a:ext cx="12660534" cy="130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74923" lvl="0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 b="0" i="0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1349846" lvl="1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2pPr>
            <a:lvl3pPr marL="2024769" lvl="2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3pPr>
            <a:lvl4pPr marL="2699692" lvl="3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4pPr>
            <a:lvl5pPr marL="3374614" lvl="4" indent="-337461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sz="3543">
                <a:solidFill>
                  <a:srgbClr val="808080"/>
                </a:solidFill>
              </a:defRPr>
            </a:lvl5pPr>
            <a:lvl6pPr marL="4049537" lvl="5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4724460" lvl="6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5399383" lvl="7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6074306" lvl="8" indent="-506192" algn="l">
              <a:lnSpc>
                <a:spcPct val="90000"/>
              </a:lnSpc>
              <a:spcBef>
                <a:spcPts val="1476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3" name="Google Shape;13;p33" descr="図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8439" y="7145848"/>
            <a:ext cx="4852952" cy="157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700322" y="9201948"/>
            <a:ext cx="4200155" cy="3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7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2067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body" idx="1"/>
          </p:nvPr>
        </p:nvSpPr>
        <p:spPr>
          <a:xfrm>
            <a:off x="1237546" y="2024486"/>
            <a:ext cx="15525572" cy="711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32"/>
          <p:cNvSpPr/>
          <p:nvPr/>
        </p:nvSpPr>
        <p:spPr>
          <a:xfrm rot="10800000">
            <a:off x="-130741" y="1150293"/>
            <a:ext cx="637820" cy="106301"/>
          </a:xfrm>
          <a:prstGeom prst="roundRect">
            <a:avLst>
              <a:gd name="adj" fmla="val 50000"/>
            </a:avLst>
          </a:prstGeom>
          <a:solidFill>
            <a:srgbClr val="1E50B5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657" b="0" i="0" u="none" strike="noStrike" cap="none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"/>
              <a:buNone/>
              <a:defRPr sz="4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9" name="Google Shape;9;p32"/>
          <p:cNvSpPr txBox="1">
            <a:spLocks noGrp="1"/>
          </p:cNvSpPr>
          <p:nvPr>
            <p:ph type="sldNum" idx="12"/>
          </p:nvPr>
        </p:nvSpPr>
        <p:spPr>
          <a:xfrm>
            <a:off x="16621267" y="9396982"/>
            <a:ext cx="67612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Roboto"/>
              <a:buNone/>
              <a:defRPr sz="2067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41.svg"/><Relationship Id="rId4" Type="http://schemas.openxmlformats.org/officeDocument/2006/relationships/image" Target="../media/image9.sv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0.png"/><Relationship Id="rId7" Type="http://schemas.openxmlformats.org/officeDocument/2006/relationships/image" Target="../media/image5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18" Type="http://schemas.openxmlformats.org/officeDocument/2006/relationships/image" Target="../media/image6.svg"/><Relationship Id="rId26" Type="http://schemas.openxmlformats.org/officeDocument/2006/relationships/image" Target="../media/image31.svg"/><Relationship Id="rId3" Type="http://schemas.openxmlformats.org/officeDocument/2006/relationships/image" Target="../media/image52.png"/><Relationship Id="rId21" Type="http://schemas.openxmlformats.org/officeDocument/2006/relationships/image" Target="../media/image35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5.png"/><Relationship Id="rId25" Type="http://schemas.openxmlformats.org/officeDocument/2006/relationships/image" Target="../media/image30.png"/><Relationship Id="rId2" Type="http://schemas.openxmlformats.org/officeDocument/2006/relationships/image" Target="../media/image7.emf"/><Relationship Id="rId16" Type="http://schemas.openxmlformats.org/officeDocument/2006/relationships/image" Target="../media/image4.svg"/><Relationship Id="rId20" Type="http://schemas.openxmlformats.org/officeDocument/2006/relationships/image" Target="../media/image19.sv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65.png"/><Relationship Id="rId24" Type="http://schemas.openxmlformats.org/officeDocument/2006/relationships/image" Target="../media/image69.svg"/><Relationship Id="rId32" Type="http://schemas.openxmlformats.org/officeDocument/2006/relationships/image" Target="../media/image41.svg"/><Relationship Id="rId5" Type="http://schemas.openxmlformats.org/officeDocument/2006/relationships/image" Target="../media/image22.png"/><Relationship Id="rId15" Type="http://schemas.openxmlformats.org/officeDocument/2006/relationships/image" Target="../media/image3.png"/><Relationship Id="rId23" Type="http://schemas.openxmlformats.org/officeDocument/2006/relationships/image" Target="../media/image9.svg"/><Relationship Id="rId28" Type="http://schemas.openxmlformats.org/officeDocument/2006/relationships/image" Target="../media/image33.svg"/><Relationship Id="rId10" Type="http://schemas.openxmlformats.org/officeDocument/2006/relationships/image" Target="../media/image64.sv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53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8.png"/><Relationship Id="rId27" Type="http://schemas.openxmlformats.org/officeDocument/2006/relationships/image" Target="../media/image32.png"/><Relationship Id="rId30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18" Type="http://schemas.openxmlformats.org/officeDocument/2006/relationships/image" Target="../media/image9.svg"/><Relationship Id="rId26" Type="http://schemas.openxmlformats.org/officeDocument/2006/relationships/image" Target="../media/image41.svg"/><Relationship Id="rId3" Type="http://schemas.openxmlformats.org/officeDocument/2006/relationships/image" Target="../media/image71.svg"/><Relationship Id="rId21" Type="http://schemas.openxmlformats.org/officeDocument/2006/relationships/image" Target="../media/image32.png"/><Relationship Id="rId7" Type="http://schemas.openxmlformats.org/officeDocument/2006/relationships/image" Target="../media/image4.svg"/><Relationship Id="rId12" Type="http://schemas.openxmlformats.org/officeDocument/2006/relationships/image" Target="../media/image7.emf"/><Relationship Id="rId17" Type="http://schemas.openxmlformats.org/officeDocument/2006/relationships/image" Target="../media/image8.png"/><Relationship Id="rId25" Type="http://schemas.openxmlformats.org/officeDocument/2006/relationships/image" Target="../media/image40.png"/><Relationship Id="rId2" Type="http://schemas.openxmlformats.org/officeDocument/2006/relationships/image" Target="../media/image70.png"/><Relationship Id="rId16" Type="http://schemas.openxmlformats.org/officeDocument/2006/relationships/image" Target="../media/image62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svg"/><Relationship Id="rId24" Type="http://schemas.openxmlformats.org/officeDocument/2006/relationships/image" Target="../media/image15.svg"/><Relationship Id="rId5" Type="http://schemas.openxmlformats.org/officeDocument/2006/relationships/image" Target="../media/image53.svg"/><Relationship Id="rId15" Type="http://schemas.openxmlformats.org/officeDocument/2006/relationships/image" Target="../media/image61.png"/><Relationship Id="rId23" Type="http://schemas.openxmlformats.org/officeDocument/2006/relationships/image" Target="../media/image14.png"/><Relationship Id="rId10" Type="http://schemas.openxmlformats.org/officeDocument/2006/relationships/image" Target="../media/image18.png"/><Relationship Id="rId19" Type="http://schemas.openxmlformats.org/officeDocument/2006/relationships/image" Target="../media/image30.png"/><Relationship Id="rId4" Type="http://schemas.openxmlformats.org/officeDocument/2006/relationships/image" Target="../media/image52.png"/><Relationship Id="rId9" Type="http://schemas.openxmlformats.org/officeDocument/2006/relationships/image" Target="../media/image6.svg"/><Relationship Id="rId14" Type="http://schemas.openxmlformats.org/officeDocument/2006/relationships/image" Target="../media/image23.svg"/><Relationship Id="rId22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2.png"/><Relationship Id="rId18" Type="http://schemas.openxmlformats.org/officeDocument/2006/relationships/image" Target="../media/image29.svg"/><Relationship Id="rId3" Type="http://schemas.openxmlformats.org/officeDocument/2006/relationships/image" Target="../media/image8.png"/><Relationship Id="rId21" Type="http://schemas.openxmlformats.org/officeDocument/2006/relationships/image" Target="../media/image72.png"/><Relationship Id="rId7" Type="http://schemas.openxmlformats.org/officeDocument/2006/relationships/image" Target="../media/image30.png"/><Relationship Id="rId12" Type="http://schemas.openxmlformats.org/officeDocument/2006/relationships/image" Target="../media/image19.svg"/><Relationship Id="rId17" Type="http://schemas.openxmlformats.org/officeDocument/2006/relationships/image" Target="../media/image28.png"/><Relationship Id="rId2" Type="http://schemas.openxmlformats.org/officeDocument/2006/relationships/image" Target="../media/image7.emf"/><Relationship Id="rId16" Type="http://schemas.openxmlformats.org/officeDocument/2006/relationships/image" Target="../media/image58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11" Type="http://schemas.openxmlformats.org/officeDocument/2006/relationships/image" Target="../media/image18.png"/><Relationship Id="rId5" Type="http://schemas.openxmlformats.org/officeDocument/2006/relationships/image" Target="../media/image52.png"/><Relationship Id="rId15" Type="http://schemas.openxmlformats.org/officeDocument/2006/relationships/image" Target="../media/image14.png"/><Relationship Id="rId23" Type="http://schemas.openxmlformats.org/officeDocument/2006/relationships/image" Target="../media/image41.svg"/><Relationship Id="rId10" Type="http://schemas.openxmlformats.org/officeDocument/2006/relationships/image" Target="../media/image4.svg"/><Relationship Id="rId19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33.svg"/><Relationship Id="rId2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2.png"/><Relationship Id="rId18" Type="http://schemas.openxmlformats.org/officeDocument/2006/relationships/image" Target="../media/image29.svg"/><Relationship Id="rId3" Type="http://schemas.openxmlformats.org/officeDocument/2006/relationships/image" Target="../media/image8.png"/><Relationship Id="rId21" Type="http://schemas.openxmlformats.org/officeDocument/2006/relationships/image" Target="../media/image6.svg"/><Relationship Id="rId7" Type="http://schemas.openxmlformats.org/officeDocument/2006/relationships/image" Target="../media/image30.png"/><Relationship Id="rId12" Type="http://schemas.openxmlformats.org/officeDocument/2006/relationships/image" Target="../media/image19.svg"/><Relationship Id="rId17" Type="http://schemas.openxmlformats.org/officeDocument/2006/relationships/image" Target="../media/image28.png"/><Relationship Id="rId2" Type="http://schemas.openxmlformats.org/officeDocument/2006/relationships/image" Target="../media/image7.emf"/><Relationship Id="rId16" Type="http://schemas.openxmlformats.org/officeDocument/2006/relationships/image" Target="../media/image58.sv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11" Type="http://schemas.openxmlformats.org/officeDocument/2006/relationships/image" Target="../media/image18.png"/><Relationship Id="rId5" Type="http://schemas.openxmlformats.org/officeDocument/2006/relationships/image" Target="../media/image52.png"/><Relationship Id="rId15" Type="http://schemas.openxmlformats.org/officeDocument/2006/relationships/image" Target="../media/image14.png"/><Relationship Id="rId23" Type="http://schemas.openxmlformats.org/officeDocument/2006/relationships/image" Target="../media/image41.svg"/><Relationship Id="rId10" Type="http://schemas.openxmlformats.org/officeDocument/2006/relationships/image" Target="../media/image4.svg"/><Relationship Id="rId19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3.png"/><Relationship Id="rId14" Type="http://schemas.openxmlformats.org/officeDocument/2006/relationships/image" Target="../media/image33.sv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12" Type="http://schemas.openxmlformats.org/officeDocument/2006/relationships/image" Target="../media/image15.sv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1.sv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18" Type="http://schemas.openxmlformats.org/officeDocument/2006/relationships/image" Target="../media/image52.png"/><Relationship Id="rId26" Type="http://schemas.openxmlformats.org/officeDocument/2006/relationships/image" Target="../media/image57.svg"/><Relationship Id="rId39" Type="http://schemas.openxmlformats.org/officeDocument/2006/relationships/image" Target="../media/image61.png"/><Relationship Id="rId21" Type="http://schemas.openxmlformats.org/officeDocument/2006/relationships/image" Target="../media/image49.svg"/><Relationship Id="rId34" Type="http://schemas.openxmlformats.org/officeDocument/2006/relationships/image" Target="../media/image35.png"/><Relationship Id="rId42" Type="http://schemas.openxmlformats.org/officeDocument/2006/relationships/image" Target="../media/image64.sv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24" Type="http://schemas.openxmlformats.org/officeDocument/2006/relationships/image" Target="../media/image29.svg"/><Relationship Id="rId32" Type="http://schemas.openxmlformats.org/officeDocument/2006/relationships/image" Target="../media/image23.svg"/><Relationship Id="rId37" Type="http://schemas.openxmlformats.org/officeDocument/2006/relationships/image" Target="../media/image50.png"/><Relationship Id="rId40" Type="http://schemas.openxmlformats.org/officeDocument/2006/relationships/image" Target="../media/image62.svg"/><Relationship Id="rId45" Type="http://schemas.openxmlformats.org/officeDocument/2006/relationships/image" Target="../media/image67.pn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23" Type="http://schemas.openxmlformats.org/officeDocument/2006/relationships/image" Target="../media/image28.png"/><Relationship Id="rId28" Type="http://schemas.openxmlformats.org/officeDocument/2006/relationships/image" Target="../media/image43.svg"/><Relationship Id="rId36" Type="http://schemas.openxmlformats.org/officeDocument/2006/relationships/image" Target="../media/image37.svg"/><Relationship Id="rId10" Type="http://schemas.openxmlformats.org/officeDocument/2006/relationships/image" Target="../media/image10.png"/><Relationship Id="rId19" Type="http://schemas.openxmlformats.org/officeDocument/2006/relationships/image" Target="../media/image53.svg"/><Relationship Id="rId31" Type="http://schemas.openxmlformats.org/officeDocument/2006/relationships/image" Target="../media/image22.png"/><Relationship Id="rId44" Type="http://schemas.openxmlformats.org/officeDocument/2006/relationships/image" Target="../media/image66.sv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40.png"/><Relationship Id="rId22" Type="http://schemas.openxmlformats.org/officeDocument/2006/relationships/image" Target="../media/image72.png"/><Relationship Id="rId27" Type="http://schemas.openxmlformats.org/officeDocument/2006/relationships/image" Target="../media/image42.png"/><Relationship Id="rId30" Type="http://schemas.openxmlformats.org/officeDocument/2006/relationships/image" Target="../media/image21.svg"/><Relationship Id="rId35" Type="http://schemas.openxmlformats.org/officeDocument/2006/relationships/image" Target="../media/image36.png"/><Relationship Id="rId43" Type="http://schemas.openxmlformats.org/officeDocument/2006/relationships/image" Target="../media/image65.png"/><Relationship Id="rId8" Type="http://schemas.openxmlformats.org/officeDocument/2006/relationships/image" Target="../media/image14.png"/><Relationship Id="rId3" Type="http://schemas.openxmlformats.org/officeDocument/2006/relationships/image" Target="../media/image7.emf"/><Relationship Id="rId12" Type="http://schemas.openxmlformats.org/officeDocument/2006/relationships/image" Target="../media/image3.png"/><Relationship Id="rId17" Type="http://schemas.openxmlformats.org/officeDocument/2006/relationships/image" Target="../media/image31.svg"/><Relationship Id="rId25" Type="http://schemas.openxmlformats.org/officeDocument/2006/relationships/image" Target="../media/image56.png"/><Relationship Id="rId33" Type="http://schemas.openxmlformats.org/officeDocument/2006/relationships/image" Target="../media/image34.png"/><Relationship Id="rId38" Type="http://schemas.openxmlformats.org/officeDocument/2006/relationships/image" Target="../media/image51.svg"/><Relationship Id="rId46" Type="http://schemas.openxmlformats.org/officeDocument/2006/relationships/image" Target="../media/image68.svg"/><Relationship Id="rId20" Type="http://schemas.openxmlformats.org/officeDocument/2006/relationships/image" Target="../media/image48.png"/><Relationship Id="rId41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8.png"/><Relationship Id="rId26" Type="http://schemas.openxmlformats.org/officeDocument/2006/relationships/image" Target="../media/image43.svg"/><Relationship Id="rId39" Type="http://schemas.openxmlformats.org/officeDocument/2006/relationships/image" Target="../media/image63.png"/><Relationship Id="rId21" Type="http://schemas.openxmlformats.org/officeDocument/2006/relationships/image" Target="../media/image28.png"/><Relationship Id="rId34" Type="http://schemas.openxmlformats.org/officeDocument/2006/relationships/image" Target="../media/image37.svg"/><Relationship Id="rId42" Type="http://schemas.openxmlformats.org/officeDocument/2006/relationships/image" Target="../media/image66.svg"/><Relationship Id="rId47" Type="http://schemas.openxmlformats.org/officeDocument/2006/relationships/image" Target="../media/image18.png"/><Relationship Id="rId50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9" Type="http://schemas.openxmlformats.org/officeDocument/2006/relationships/image" Target="../media/image22.png"/><Relationship Id="rId11" Type="http://schemas.openxmlformats.org/officeDocument/2006/relationships/image" Target="../media/image11.svg"/><Relationship Id="rId24" Type="http://schemas.openxmlformats.org/officeDocument/2006/relationships/image" Target="../media/image57.svg"/><Relationship Id="rId32" Type="http://schemas.openxmlformats.org/officeDocument/2006/relationships/image" Target="../media/image35.png"/><Relationship Id="rId37" Type="http://schemas.openxmlformats.org/officeDocument/2006/relationships/image" Target="../media/image61.png"/><Relationship Id="rId40" Type="http://schemas.openxmlformats.org/officeDocument/2006/relationships/image" Target="../media/image64.svg"/><Relationship Id="rId45" Type="http://schemas.openxmlformats.org/officeDocument/2006/relationships/image" Target="../media/image16.png"/><Relationship Id="rId53" Type="http://schemas.openxmlformats.org/officeDocument/2006/relationships/image" Target="../media/image2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19" Type="http://schemas.openxmlformats.org/officeDocument/2006/relationships/image" Target="../media/image49.svg"/><Relationship Id="rId31" Type="http://schemas.openxmlformats.org/officeDocument/2006/relationships/image" Target="../media/image34.png"/><Relationship Id="rId44" Type="http://schemas.openxmlformats.org/officeDocument/2006/relationships/image" Target="../media/image68.svg"/><Relationship Id="rId52" Type="http://schemas.openxmlformats.org/officeDocument/2006/relationships/image" Target="../media/image39.sv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30.png"/><Relationship Id="rId22" Type="http://schemas.openxmlformats.org/officeDocument/2006/relationships/image" Target="../media/image29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50.png"/><Relationship Id="rId43" Type="http://schemas.openxmlformats.org/officeDocument/2006/relationships/image" Target="../media/image67.png"/><Relationship Id="rId48" Type="http://schemas.openxmlformats.org/officeDocument/2006/relationships/image" Target="../media/image19.svg"/><Relationship Id="rId8" Type="http://schemas.openxmlformats.org/officeDocument/2006/relationships/image" Target="../media/image14.png"/><Relationship Id="rId51" Type="http://schemas.openxmlformats.org/officeDocument/2006/relationships/image" Target="../media/image38.png"/><Relationship Id="rId3" Type="http://schemas.openxmlformats.org/officeDocument/2006/relationships/image" Target="../media/image7.emf"/><Relationship Id="rId12" Type="http://schemas.openxmlformats.org/officeDocument/2006/relationships/image" Target="../media/image40.png"/><Relationship Id="rId17" Type="http://schemas.openxmlformats.org/officeDocument/2006/relationships/image" Target="../media/image53.svg"/><Relationship Id="rId25" Type="http://schemas.openxmlformats.org/officeDocument/2006/relationships/image" Target="../media/image42.png"/><Relationship Id="rId33" Type="http://schemas.openxmlformats.org/officeDocument/2006/relationships/image" Target="../media/image36.png"/><Relationship Id="rId38" Type="http://schemas.openxmlformats.org/officeDocument/2006/relationships/image" Target="../media/image62.svg"/><Relationship Id="rId46" Type="http://schemas.openxmlformats.org/officeDocument/2006/relationships/image" Target="../media/image17.svg"/><Relationship Id="rId20" Type="http://schemas.openxmlformats.org/officeDocument/2006/relationships/image" Target="../media/image72.png"/><Relationship Id="rId41" Type="http://schemas.openxmlformats.org/officeDocument/2006/relationships/image" Target="../media/image65.png"/><Relationship Id="rId54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5" Type="http://schemas.openxmlformats.org/officeDocument/2006/relationships/image" Target="../media/image31.svg"/><Relationship Id="rId23" Type="http://schemas.openxmlformats.org/officeDocument/2006/relationships/image" Target="../media/image56.png"/><Relationship Id="rId28" Type="http://schemas.openxmlformats.org/officeDocument/2006/relationships/image" Target="../media/image21.svg"/><Relationship Id="rId36" Type="http://schemas.openxmlformats.org/officeDocument/2006/relationships/image" Target="../media/image51.svg"/><Relationship Id="rId4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svg"/><Relationship Id="rId3" Type="http://schemas.openxmlformats.org/officeDocument/2006/relationships/image" Target="../media/image7.emf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1.svg"/><Relationship Id="rId18" Type="http://schemas.openxmlformats.org/officeDocument/2006/relationships/image" Target="../media/image18.png"/><Relationship Id="rId3" Type="http://schemas.openxmlformats.org/officeDocument/2006/relationships/image" Target="../media/image7.emf"/><Relationship Id="rId21" Type="http://schemas.openxmlformats.org/officeDocument/2006/relationships/image" Target="../media/image6.svg"/><Relationship Id="rId7" Type="http://schemas.openxmlformats.org/officeDocument/2006/relationships/image" Target="../media/image13.svg"/><Relationship Id="rId12" Type="http://schemas.openxmlformats.org/officeDocument/2006/relationships/image" Target="../media/image40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9.svg"/><Relationship Id="rId15" Type="http://schemas.openxmlformats.org/officeDocument/2006/relationships/image" Target="../media/image31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5.sv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sv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image" Target="../media/image7.emf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6.svg"/><Relationship Id="rId4" Type="http://schemas.openxmlformats.org/officeDocument/2006/relationships/image" Target="../media/image17.svg"/><Relationship Id="rId9" Type="http://schemas.openxmlformats.org/officeDocument/2006/relationships/image" Target="../media/image5.png"/><Relationship Id="rId1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4.png"/><Relationship Id="rId2" Type="http://schemas.openxmlformats.org/officeDocument/2006/relationships/image" Target="../media/image7.emf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22.png"/><Relationship Id="rId24" Type="http://schemas.openxmlformats.org/officeDocument/2006/relationships/image" Target="../media/image15.svg"/><Relationship Id="rId32" Type="http://schemas.openxmlformats.org/officeDocument/2006/relationships/image" Target="../media/image41.sv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23" Type="http://schemas.openxmlformats.org/officeDocument/2006/relationships/image" Target="../media/image14.png"/><Relationship Id="rId28" Type="http://schemas.openxmlformats.org/officeDocument/2006/relationships/image" Target="../media/image37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" Type="http://schemas.openxmlformats.org/officeDocument/2006/relationships/image" Target="../media/image9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Relationship Id="rId27" Type="http://schemas.openxmlformats.org/officeDocument/2006/relationships/image" Target="../media/image36.png"/><Relationship Id="rId30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4.png"/><Relationship Id="rId18" Type="http://schemas.openxmlformats.org/officeDocument/2006/relationships/image" Target="../media/image17.svg"/><Relationship Id="rId26" Type="http://schemas.openxmlformats.org/officeDocument/2006/relationships/image" Target="../media/image47.svg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17" Type="http://schemas.openxmlformats.org/officeDocument/2006/relationships/image" Target="../media/image16.png"/><Relationship Id="rId25" Type="http://schemas.openxmlformats.org/officeDocument/2006/relationships/image" Target="../media/image46.png"/><Relationship Id="rId2" Type="http://schemas.openxmlformats.org/officeDocument/2006/relationships/image" Target="../media/image7.emf"/><Relationship Id="rId16" Type="http://schemas.openxmlformats.org/officeDocument/2006/relationships/image" Target="../media/image15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24" Type="http://schemas.openxmlformats.org/officeDocument/2006/relationships/image" Target="../media/image33.sv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28" Type="http://schemas.openxmlformats.org/officeDocument/2006/relationships/image" Target="../media/image49.svg"/><Relationship Id="rId10" Type="http://schemas.openxmlformats.org/officeDocument/2006/relationships/image" Target="../media/image43.svg"/><Relationship Id="rId19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42.png"/><Relationship Id="rId14" Type="http://schemas.openxmlformats.org/officeDocument/2006/relationships/image" Target="../media/image45.svg"/><Relationship Id="rId22" Type="http://schemas.openxmlformats.org/officeDocument/2006/relationships/image" Target="../media/image19.svg"/><Relationship Id="rId27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12" Type="http://schemas.openxmlformats.org/officeDocument/2006/relationships/image" Target="../media/image55.sv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31.svg"/><Relationship Id="rId4" Type="http://schemas.openxmlformats.org/officeDocument/2006/relationships/image" Target="../media/image9.svg"/><Relationship Id="rId9" Type="http://schemas.openxmlformats.org/officeDocument/2006/relationships/image" Target="../media/image30.png"/><Relationship Id="rId1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572034" y="2035862"/>
            <a:ext cx="13387277" cy="286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71" tIns="67471" rIns="67471" bIns="67471" anchor="b" anchorCtr="0">
            <a:normAutofit/>
          </a:bodyPr>
          <a:lstStyle/>
          <a:p>
            <a:pPr>
              <a:buSzPct val="111111"/>
            </a:pPr>
            <a:r>
              <a:rPr lang="ja-JP" altLang="en-US" sz="7971" dirty="0"/>
              <a:t>リファレンスアーキテクチャ</a:t>
            </a:r>
            <a:br>
              <a:rPr lang="ja-JP" altLang="en-US" sz="7971" dirty="0"/>
            </a:br>
            <a:r>
              <a:rPr lang="ja-JP" altLang="en-US" sz="4000" dirty="0"/>
              <a:t>ブロック実現例（</a:t>
            </a:r>
            <a:r>
              <a:rPr lang="en-US" altLang="ja-JP" sz="4000" dirty="0"/>
              <a:t>OCI</a:t>
            </a:r>
            <a:r>
              <a:rPr lang="ja-JP" altLang="en-US" sz="4000" dirty="0"/>
              <a:t>）</a:t>
            </a:r>
            <a:br>
              <a:rPr lang="ja-JP" altLang="en-US" sz="4000" dirty="0"/>
            </a:br>
            <a:r>
              <a:rPr lang="ja-JP" altLang="en-US" sz="4000" dirty="0"/>
              <a:t>非機能ブロック</a:t>
            </a:r>
            <a:endParaRPr lang="en-US" sz="4000"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2572033" y="8472363"/>
            <a:ext cx="5725414" cy="68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979" tIns="67471" rIns="134979" bIns="67471" anchor="t" anchorCtr="0">
            <a:spAutoFit/>
          </a:bodyPr>
          <a:lstStyle/>
          <a:p>
            <a:r>
              <a:rPr lang="en-US" sz="3543" dirty="0">
                <a:latin typeface="Meiryo UI" panose="020B0604030504040204" pitchFamily="50" charset="-128"/>
                <a:ea typeface="Meiryo UI" panose="020B0604030504040204" pitchFamily="50" charset="-128"/>
              </a:rPr>
              <a:t>ガバメントクラウドチーム</a:t>
            </a:r>
            <a:endParaRPr sz="248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572034" y="6395286"/>
            <a:ext cx="3433350" cy="50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979" tIns="67471" rIns="134979" bIns="67471" anchor="t" anchorCtr="0">
            <a:spAutoFit/>
          </a:bodyPr>
          <a:lstStyle/>
          <a:p>
            <a:r>
              <a:rPr lang="en-US" sz="2400" dirty="0">
                <a:latin typeface="Meiryo UI"/>
                <a:ea typeface="Meiryo UI"/>
              </a:rPr>
              <a:t>2025年05</a:t>
            </a:r>
            <a:r>
              <a:rPr lang="ja-JP" altLang="en-US" sz="2400" dirty="0">
                <a:latin typeface="Meiryo UI"/>
                <a:ea typeface="Meiryo UI"/>
              </a:rPr>
              <a:t>月</a:t>
            </a:r>
            <a:r>
              <a:rPr lang="en-US" altLang="ja-JP" sz="2400" dirty="0">
                <a:latin typeface="Meiryo UI"/>
                <a:ea typeface="Meiryo UI"/>
              </a:rPr>
              <a:t>30</a:t>
            </a:r>
            <a:r>
              <a:rPr lang="ja-JP" altLang="en-US" sz="2400" dirty="0">
                <a:latin typeface="Meiryo UI"/>
                <a:ea typeface="Meiryo UI"/>
              </a:rPr>
              <a:t>日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8-2-13-1. </a:t>
            </a:r>
            <a:r>
              <a:rPr kumimoji="1" lang="ja-JP" altLang="en-US" dirty="0"/>
              <a:t>構成管理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システム構成管理機能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482" y="2232418"/>
            <a:ext cx="9483636" cy="69856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8120795" y="2878022"/>
            <a:ext cx="3051031" cy="60807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82" y="2232418"/>
            <a:ext cx="502905" cy="50290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4A3619-A6A9-E8F7-6E97-C6AA6FA8C9B8}"/>
              </a:ext>
            </a:extLst>
          </p:cNvPr>
          <p:cNvGrpSpPr/>
          <p:nvPr/>
        </p:nvGrpSpPr>
        <p:grpSpPr>
          <a:xfrm>
            <a:off x="15018856" y="3863861"/>
            <a:ext cx="655825" cy="524249"/>
            <a:chOff x="1113252" y="6112956"/>
            <a:chExt cx="655844" cy="524265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34DAA2F3-F079-118B-678E-3BCB96BE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6" name="グラフィックス 5">
              <a:extLst>
                <a:ext uri="{FF2B5EF4-FFF2-40B4-BE49-F238E27FC236}">
                  <a16:creationId xmlns:a16="http://schemas.microsoft.com/office/drawing/2014/main" id="{37BCDF4B-7667-A110-BB51-F96E3337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9BD2DC6C-91B1-938E-6623-B0999B95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2D95E41-A1F2-4139-4656-62DD6635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7103" y="4454401"/>
            <a:ext cx="7521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システム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構築者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47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25" name="Rectangle 115">
            <a:extLst>
              <a:ext uri="{FF2B5EF4-FFF2-40B4-BE49-F238E27FC236}">
                <a16:creationId xmlns:a16="http://schemas.microsoft.com/office/drawing/2014/main" id="{6774D0BA-296F-6CE9-69DA-49D44F5E8AC9}"/>
              </a:ext>
            </a:extLst>
          </p:cNvPr>
          <p:cNvSpPr/>
          <p:nvPr/>
        </p:nvSpPr>
        <p:spPr>
          <a:xfrm>
            <a:off x="11388472" y="3464981"/>
            <a:ext cx="2778096" cy="268790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D5CE23E-907B-D0A9-12CC-F2CBBBE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2283" y="3572004"/>
            <a:ext cx="26242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アプリケーションデプロイ機能ブロック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E476B66D-693E-45D7-78D0-26D6D162A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579" y="4377571"/>
            <a:ext cx="1803699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Resource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 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Manager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DA8FA84E-9213-37ED-624D-5FDD5069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5676" y="4233006"/>
            <a:ext cx="2778096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CI/CD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パイプライン機能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48004264-390B-B3D2-B9D6-C8BC913F8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0358" y="3929998"/>
            <a:ext cx="438138" cy="400038"/>
          </a:xfrm>
          <a:prstGeom prst="rect">
            <a:avLst/>
          </a:prstGeom>
        </p:spPr>
      </p:pic>
      <p:sp>
        <p:nvSpPr>
          <p:cNvPr id="18" name="Rectangle 115">
            <a:extLst>
              <a:ext uri="{FF2B5EF4-FFF2-40B4-BE49-F238E27FC236}">
                <a16:creationId xmlns:a16="http://schemas.microsoft.com/office/drawing/2014/main" id="{9A1C6F63-A4A6-C121-A2C6-E19827ACD92F}"/>
              </a:ext>
            </a:extLst>
          </p:cNvPr>
          <p:cNvSpPr/>
          <p:nvPr/>
        </p:nvSpPr>
        <p:spPr>
          <a:xfrm>
            <a:off x="5157472" y="4882579"/>
            <a:ext cx="2778096" cy="289712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F00CEEA-DF5F-56C4-D16F-0170CEC98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283" y="4989600"/>
            <a:ext cx="262428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業務アプリケーションブロック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9C95789-047F-0B3F-9CD1-AF87C6BFD102}"/>
              </a:ext>
            </a:extLst>
          </p:cNvPr>
          <p:cNvCxnSpPr>
            <a:cxnSpLocks/>
          </p:cNvCxnSpPr>
          <p:nvPr/>
        </p:nvCxnSpPr>
        <p:spPr>
          <a:xfrm flipH="1">
            <a:off x="9927957" y="4126320"/>
            <a:ext cx="1429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5E6BD2A-AC33-228F-0F23-EE1CBA247FA2}"/>
              </a:ext>
            </a:extLst>
          </p:cNvPr>
          <p:cNvCxnSpPr>
            <a:cxnSpLocks/>
          </p:cNvCxnSpPr>
          <p:nvPr/>
        </p:nvCxnSpPr>
        <p:spPr>
          <a:xfrm flipH="1">
            <a:off x="14175114" y="4127794"/>
            <a:ext cx="719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6">
            <a:extLst>
              <a:ext uri="{FF2B5EF4-FFF2-40B4-BE49-F238E27FC236}">
                <a16:creationId xmlns:a16="http://schemas.microsoft.com/office/drawing/2014/main" id="{93350568-E391-9B4E-DCF5-E4632CD9355C}"/>
              </a:ext>
            </a:extLst>
          </p:cNvPr>
          <p:cNvCxnSpPr>
            <a:cxnSpLocks/>
          </p:cNvCxnSpPr>
          <p:nvPr/>
        </p:nvCxnSpPr>
        <p:spPr>
          <a:xfrm flipH="1">
            <a:off x="6591792" y="4125985"/>
            <a:ext cx="2699921" cy="719979"/>
          </a:xfrm>
          <a:prstGeom prst="bentConnector3">
            <a:avLst>
              <a:gd name="adj1" fmla="val 1001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20">
            <a:extLst>
              <a:ext uri="{FF2B5EF4-FFF2-40B4-BE49-F238E27FC236}">
                <a16:creationId xmlns:a16="http://schemas.microsoft.com/office/drawing/2014/main" id="{783CAEC9-9283-103D-68F5-072F480CB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808" y="5669214"/>
            <a:ext cx="2570972" cy="7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サービス例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 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Autonomous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　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Database</a:t>
            </a:r>
          </a:p>
        </p:txBody>
      </p:sp>
      <p:pic>
        <p:nvPicPr>
          <p:cNvPr id="29" name="Graphic 78">
            <a:extLst>
              <a:ext uri="{FF2B5EF4-FFF2-40B4-BE49-F238E27FC236}">
                <a16:creationId xmlns:a16="http://schemas.microsoft.com/office/drawing/2014/main" id="{806D3E0A-293E-7CCE-CBAB-7A31A5E9A0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6824" y="6765320"/>
            <a:ext cx="399588" cy="399588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34FC73DB-127F-CD29-CB7A-7B6A4253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80" y="7151951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D408697-E844-4F6C-9534-7A089217DC0F}"/>
              </a:ext>
            </a:extLst>
          </p:cNvPr>
          <p:cNvGrpSpPr/>
          <p:nvPr/>
        </p:nvGrpSpPr>
        <p:grpSpPr>
          <a:xfrm>
            <a:off x="6504024" y="6807778"/>
            <a:ext cx="1289134" cy="867316"/>
            <a:chOff x="6117329" y="6205889"/>
            <a:chExt cx="1289171" cy="8673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3DA3A61-944D-420C-9016-2BA0AE2EA1D7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38" name="グラフィックス 37">
                <a:extLst>
                  <a:ext uri="{FF2B5EF4-FFF2-40B4-BE49-F238E27FC236}">
                    <a16:creationId xmlns:a16="http://schemas.microsoft.com/office/drawing/2014/main" id="{BB85500C-29F9-4632-B389-A27510EBB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39" name="TextBox 12">
                <a:extLst>
                  <a:ext uri="{FF2B5EF4-FFF2-40B4-BE49-F238E27FC236}">
                    <a16:creationId xmlns:a16="http://schemas.microsoft.com/office/drawing/2014/main" id="{15594893-E020-4C24-8BB4-79C93C907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F0659BA2-3AA9-4E93-8BF0-7A900E5D5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80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8-2-14-1. </a:t>
            </a:r>
            <a:r>
              <a:rPr kumimoji="1" lang="ja-JP" altLang="en-US"/>
              <a:t>バックアップ</a:t>
            </a:r>
            <a:r>
              <a:rPr kumimoji="1" lang="en-US" altLang="ja-JP" dirty="0"/>
              <a:t>_</a:t>
            </a:r>
            <a:r>
              <a:rPr kumimoji="1" lang="ja-JP" altLang="en-US"/>
              <a:t>バックアップ機能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363" y="2232334"/>
            <a:ext cx="6268811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8120768" y="2877958"/>
            <a:ext cx="6062160" cy="608093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3" y="2232334"/>
            <a:ext cx="502920" cy="50292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52" y="2345294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 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東京リージョン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2" name="グラフィックス 14">
            <a:extLst>
              <a:ext uri="{FF2B5EF4-FFF2-40B4-BE49-F238E27FC236}">
                <a16:creationId xmlns:a16="http://schemas.microsoft.com/office/drawing/2014/main" id="{411A5412-BDA8-E240-2875-6B8C5352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8814" y="7798605"/>
            <a:ext cx="400050" cy="400050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1CCB3213-903C-059A-659E-0CF772247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396" y="8257818"/>
            <a:ext cx="97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9A1C6F63-A4A6-C121-A2C6-E19827ACD92F}"/>
              </a:ext>
            </a:extLst>
          </p:cNvPr>
          <p:cNvSpPr/>
          <p:nvPr/>
        </p:nvSpPr>
        <p:spPr>
          <a:xfrm>
            <a:off x="5125991" y="3600199"/>
            <a:ext cx="2778177" cy="463426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F00CEEA-DF5F-56C4-D16F-0170CEC98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807" y="3707224"/>
            <a:ext cx="262436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業務アプリケーション機能ブロック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4" name="グラフィックス 14">
            <a:extLst>
              <a:ext uri="{FF2B5EF4-FFF2-40B4-BE49-F238E27FC236}">
                <a16:creationId xmlns:a16="http://schemas.microsoft.com/office/drawing/2014/main" id="{784D602C-2FEA-4BAC-40AE-41E776DBF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6780" y="6892726"/>
            <a:ext cx="400050" cy="40005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300859DA-1247-F0F1-F8E4-7F5575D8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426" y="7351939"/>
            <a:ext cx="97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3D11B83E-36D6-D9E7-EC6E-3D39717D4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6390" y="4747435"/>
            <a:ext cx="457200" cy="400050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C0BF63CC-2C5D-DE0B-384A-1E5BD7E23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304" y="5281143"/>
            <a:ext cx="56137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ADB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597DF38-F354-CB79-D04B-7400A146D111}"/>
              </a:ext>
            </a:extLst>
          </p:cNvPr>
          <p:cNvSpPr/>
          <p:nvPr/>
        </p:nvSpPr>
        <p:spPr>
          <a:xfrm>
            <a:off x="11462426" y="2232333"/>
            <a:ext cx="2997852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1" name="OTag">
            <a:extLst>
              <a:ext uri="{FF2B5EF4-FFF2-40B4-BE49-F238E27FC236}">
                <a16:creationId xmlns:a16="http://schemas.microsoft.com/office/drawing/2014/main" id="{F8994BF6-F9C4-5F8D-6594-367AD16C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26" y="2232334"/>
            <a:ext cx="502920" cy="502920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9A5E1C34-7867-3E7E-84AC-7D24178E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515" y="2345294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 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大阪リージョン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24" name="グラフィックス 14">
            <a:extLst>
              <a:ext uri="{FF2B5EF4-FFF2-40B4-BE49-F238E27FC236}">
                <a16:creationId xmlns:a16="http://schemas.microsoft.com/office/drawing/2014/main" id="{11444D96-6279-954F-4D9C-6A2D6CDD2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0631" y="6892020"/>
            <a:ext cx="400050" cy="400050"/>
          </a:xfrm>
          <a:prstGeom prst="rect">
            <a:avLst/>
          </a:prstGeom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D883DF7D-AE51-5594-EF0D-E0F144EBF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213" y="7351233"/>
            <a:ext cx="97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C03B8B72-F140-F854-87F5-9BB2E5B4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3937" y="5171221"/>
            <a:ext cx="164981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Backup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(Object Storage)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A292F6D3-EF74-7966-8706-4588EBCD9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9681" y="4747435"/>
            <a:ext cx="361950" cy="400050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48BE5F62-CA76-E0E2-526C-02918EC6D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77864" y="4747435"/>
            <a:ext cx="361950" cy="400050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F70D180C-9AE8-C449-9D00-1C7237B8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754" y="5171221"/>
            <a:ext cx="164981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Backup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(Object Storage)</a:t>
            </a:r>
          </a:p>
        </p:txBody>
      </p:sp>
      <p:cxnSp>
        <p:nvCxnSpPr>
          <p:cNvPr id="41" name="直線矢印コネクタ 23">
            <a:extLst>
              <a:ext uri="{FF2B5EF4-FFF2-40B4-BE49-F238E27FC236}">
                <a16:creationId xmlns:a16="http://schemas.microsoft.com/office/drawing/2014/main" id="{F5278254-B4A8-C36B-2519-AB67BF7BE260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10001631" y="4947460"/>
            <a:ext cx="2776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矢印コネクタ 23">
            <a:extLst>
              <a:ext uri="{FF2B5EF4-FFF2-40B4-BE49-F238E27FC236}">
                <a16:creationId xmlns:a16="http://schemas.microsoft.com/office/drawing/2014/main" id="{21B720A2-2513-1DEF-4D7A-3A1368E5EF5C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 flipV="1">
            <a:off x="6726830" y="7092045"/>
            <a:ext cx="2893801" cy="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23">
            <a:extLst>
              <a:ext uri="{FF2B5EF4-FFF2-40B4-BE49-F238E27FC236}">
                <a16:creationId xmlns:a16="http://schemas.microsoft.com/office/drawing/2014/main" id="{F009AC24-0F5C-6435-42DB-DF404F2BF293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6726830" y="7092751"/>
            <a:ext cx="6031984" cy="905879"/>
          </a:xfrm>
          <a:prstGeom prst="bentConnector3">
            <a:avLst>
              <a:gd name="adj1" fmla="val 3059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矢印コネクタ 23">
            <a:extLst>
              <a:ext uri="{FF2B5EF4-FFF2-40B4-BE49-F238E27FC236}">
                <a16:creationId xmlns:a16="http://schemas.microsoft.com/office/drawing/2014/main" id="{71BF24C5-C4D5-DB9C-C327-907AFDF1F54F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>
            <a:off x="6733590" y="4947460"/>
            <a:ext cx="2906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5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8-2-15-1. </a:t>
            </a:r>
            <a:r>
              <a:rPr kumimoji="1" lang="ja-JP" altLang="en-US"/>
              <a:t>オブザーバビリティ</a:t>
            </a:r>
            <a:r>
              <a:rPr kumimoji="1" lang="en-US" altLang="ja-JP" dirty="0"/>
              <a:t>_</a:t>
            </a:r>
            <a:r>
              <a:rPr kumimoji="1" lang="ja-JP" altLang="en-US"/>
              <a:t>システム監視機能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318139" y="2232418"/>
            <a:ext cx="10141980" cy="69856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8295885" y="2763904"/>
            <a:ext cx="5589304" cy="60807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35" y="2232418"/>
            <a:ext cx="502905" cy="502905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102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7EEC2C8-12B3-B5B3-D6C6-0E13563D6C40}"/>
              </a:ext>
            </a:extLst>
          </p:cNvPr>
          <p:cNvGrpSpPr/>
          <p:nvPr/>
        </p:nvGrpSpPr>
        <p:grpSpPr>
          <a:xfrm>
            <a:off x="6334813" y="7826071"/>
            <a:ext cx="873957" cy="708062"/>
            <a:chOff x="8137886" y="5663263"/>
            <a:chExt cx="873982" cy="708084"/>
          </a:xfrm>
        </p:grpSpPr>
        <p:pic>
          <p:nvPicPr>
            <p:cNvPr id="28" name="グラフィックス 27">
              <a:extLst>
                <a:ext uri="{FF2B5EF4-FFF2-40B4-BE49-F238E27FC236}">
                  <a16:creationId xmlns:a16="http://schemas.microsoft.com/office/drawing/2014/main" id="{B1034BA7-A32D-996D-8210-B8DA48D8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70089" y="5663263"/>
              <a:ext cx="409575" cy="409575"/>
            </a:xfrm>
            <a:prstGeom prst="rect">
              <a:avLst/>
            </a:prstGeom>
          </p:spPr>
        </p:pic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D0470F76-84A7-9EDC-1F48-056931903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886" y="6063560"/>
              <a:ext cx="873982" cy="3077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Logging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CA5D7D98-BF28-2F52-4AD1-AD411CD22950}"/>
              </a:ext>
            </a:extLst>
          </p:cNvPr>
          <p:cNvGrpSpPr/>
          <p:nvPr/>
        </p:nvGrpSpPr>
        <p:grpSpPr>
          <a:xfrm>
            <a:off x="12197074" y="6264748"/>
            <a:ext cx="1258678" cy="707814"/>
            <a:chOff x="8782700" y="7574074"/>
            <a:chExt cx="1258715" cy="707836"/>
          </a:xfrm>
        </p:grpSpPr>
        <p:pic>
          <p:nvPicPr>
            <p:cNvPr id="41" name="グラフィックス 40">
              <a:extLst>
                <a:ext uri="{FF2B5EF4-FFF2-40B4-BE49-F238E27FC236}">
                  <a16:creationId xmlns:a16="http://schemas.microsoft.com/office/drawing/2014/main" id="{A42C5B3D-9E42-8C51-BC7A-7DE46870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2027" y="7574074"/>
              <a:ext cx="400050" cy="400050"/>
            </a:xfrm>
            <a:prstGeom prst="rect">
              <a:avLst/>
            </a:prstGeom>
          </p:spPr>
        </p:pic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C43F89AD-01F5-FA8D-7641-CA75E1E39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700" y="7974124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212FF5B9-33AD-1DB3-E640-98A456CD1023}"/>
              </a:ext>
            </a:extLst>
          </p:cNvPr>
          <p:cNvGrpSpPr/>
          <p:nvPr/>
        </p:nvGrpSpPr>
        <p:grpSpPr>
          <a:xfrm>
            <a:off x="9284214" y="5464399"/>
            <a:ext cx="1109598" cy="767999"/>
            <a:chOff x="8963662" y="5535988"/>
            <a:chExt cx="1109630" cy="768022"/>
          </a:xfrm>
        </p:grpSpPr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C8F94F06-1396-E56E-25EC-77A3EE765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662" y="5996224"/>
              <a:ext cx="1109630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Monitoring</a:t>
              </a:r>
            </a:p>
          </p:txBody>
        </p:sp>
        <p:pic>
          <p:nvPicPr>
            <p:cNvPr id="43" name="グラフィックス 42">
              <a:extLst>
                <a:ext uri="{FF2B5EF4-FFF2-40B4-BE49-F238E27FC236}">
                  <a16:creationId xmlns:a16="http://schemas.microsoft.com/office/drawing/2014/main" id="{A27319EC-988D-94D8-B9E9-46BAE58E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18270" y="5535988"/>
              <a:ext cx="400050" cy="400050"/>
            </a:xfrm>
            <a:prstGeom prst="rect">
              <a:avLst/>
            </a:prstGeom>
          </p:spPr>
        </p:pic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D06C6496-9CDD-E388-BA9A-9B3D70C5E464}"/>
              </a:ext>
            </a:extLst>
          </p:cNvPr>
          <p:cNvGrpSpPr/>
          <p:nvPr/>
        </p:nvGrpSpPr>
        <p:grpSpPr>
          <a:xfrm>
            <a:off x="9161228" y="4437860"/>
            <a:ext cx="1446229" cy="784931"/>
            <a:chOff x="8790515" y="4368053"/>
            <a:chExt cx="1446272" cy="784954"/>
          </a:xfrm>
        </p:grpSpPr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E8C5194D-5EE0-7569-D881-D8324227E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0515" y="4845221"/>
              <a:ext cx="1446272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System Status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9" name="グラフィックス 8">
              <a:extLst>
                <a:ext uri="{FF2B5EF4-FFF2-40B4-BE49-F238E27FC236}">
                  <a16:creationId xmlns:a16="http://schemas.microsoft.com/office/drawing/2014/main" id="{C21118A3-3A66-489E-BF58-AD58473E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61120" y="4368053"/>
              <a:ext cx="457200" cy="400050"/>
            </a:xfrm>
            <a:prstGeom prst="rect">
              <a:avLst/>
            </a:prstGeom>
          </p:spPr>
        </p:pic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86F33B91-293B-661D-B1FF-017C0DBDB9A0}"/>
              </a:ext>
            </a:extLst>
          </p:cNvPr>
          <p:cNvGrpSpPr/>
          <p:nvPr/>
        </p:nvGrpSpPr>
        <p:grpSpPr>
          <a:xfrm>
            <a:off x="9054008" y="3260833"/>
            <a:ext cx="1595309" cy="973264"/>
            <a:chOff x="8698409" y="3447040"/>
            <a:chExt cx="1595357" cy="973293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0E4BF99E-7DFE-2074-FEE9-F98938643E41}"/>
                </a:ext>
              </a:extLst>
            </p:cNvPr>
            <p:cNvGrpSpPr/>
            <p:nvPr/>
          </p:nvGrpSpPr>
          <p:grpSpPr>
            <a:xfrm>
              <a:off x="8698409" y="3447040"/>
              <a:ext cx="1595357" cy="973293"/>
              <a:chOff x="8698409" y="3447040"/>
              <a:chExt cx="1595357" cy="973293"/>
            </a:xfrm>
          </p:grpSpPr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BD13A8D6-C0A2-261B-2456-552E95E84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409" y="3897097"/>
                <a:ext cx="1595357" cy="523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Console </a:t>
                </a:r>
              </a:p>
              <a:p>
                <a:pPr algn="ctr" eaLnBrk="1" hangingPunct="1"/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Announcements</a:t>
                </a:r>
                <a:endPara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pic>
            <p:nvPicPr>
              <p:cNvPr id="12" name="グラフィックス 11">
                <a:extLst>
                  <a:ext uri="{FF2B5EF4-FFF2-40B4-BE49-F238E27FC236}">
                    <a16:creationId xmlns:a16="http://schemas.microsoft.com/office/drawing/2014/main" id="{F605BEA1-3371-2F93-8691-55900E87D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261120" y="3447040"/>
                <a:ext cx="457200" cy="400050"/>
              </a:xfrm>
              <a:prstGeom prst="rect">
                <a:avLst/>
              </a:prstGeom>
            </p:spPr>
          </p:pic>
        </p:grpSp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24CB5ACE-0AAB-C88C-FB87-0F98EAC4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55138" y="3493057"/>
              <a:ext cx="69164" cy="223453"/>
            </a:xfrm>
            <a:prstGeom prst="rect">
              <a:avLst/>
            </a:prstGeom>
          </p:spPr>
        </p:pic>
      </p:grpSp>
      <p:sp>
        <p:nvSpPr>
          <p:cNvPr id="23" name="Rectangle 115">
            <a:extLst>
              <a:ext uri="{FF2B5EF4-FFF2-40B4-BE49-F238E27FC236}">
                <a16:creationId xmlns:a16="http://schemas.microsoft.com/office/drawing/2014/main" id="{372E064F-116C-7B1A-FB13-A8C45123CD69}"/>
              </a:ext>
            </a:extLst>
          </p:cNvPr>
          <p:cNvSpPr/>
          <p:nvPr/>
        </p:nvSpPr>
        <p:spPr>
          <a:xfrm>
            <a:off x="4806865" y="2763904"/>
            <a:ext cx="2728099" cy="608075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16751C78-26BA-D24F-34B7-D5EFFD86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676" y="2831762"/>
            <a:ext cx="244650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管理対象となる情報を提供する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2BAD8D4-3A10-6BF8-1857-1527B6C2DDCA}"/>
              </a:ext>
            </a:extLst>
          </p:cNvPr>
          <p:cNvGrpSpPr/>
          <p:nvPr/>
        </p:nvGrpSpPr>
        <p:grpSpPr>
          <a:xfrm>
            <a:off x="6439612" y="6860507"/>
            <a:ext cx="644728" cy="689259"/>
            <a:chOff x="6893505" y="7974124"/>
            <a:chExt cx="644748" cy="689280"/>
          </a:xfrm>
        </p:grpSpPr>
        <p:pic>
          <p:nvPicPr>
            <p:cNvPr id="49" name="グラフィックス 48">
              <a:extLst>
                <a:ext uri="{FF2B5EF4-FFF2-40B4-BE49-F238E27FC236}">
                  <a16:creationId xmlns:a16="http://schemas.microsoft.com/office/drawing/2014/main" id="{92F1CA2F-2ADF-FF47-86A8-195FB71B7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015854" y="7974124"/>
              <a:ext cx="400050" cy="400050"/>
            </a:xfrm>
            <a:prstGeom prst="rect">
              <a:avLst/>
            </a:prstGeom>
          </p:spPr>
        </p:pic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C68FB36A-6A1E-1A46-E1F6-3B812F702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505" y="8355617"/>
              <a:ext cx="644748" cy="3077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APEX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B5DF6B3-C9FA-3F55-52F3-616E103F8521}"/>
              </a:ext>
            </a:extLst>
          </p:cNvPr>
          <p:cNvGrpSpPr/>
          <p:nvPr/>
        </p:nvGrpSpPr>
        <p:grpSpPr>
          <a:xfrm>
            <a:off x="6232895" y="4072508"/>
            <a:ext cx="1027845" cy="707509"/>
            <a:chOff x="6686778" y="4072478"/>
            <a:chExt cx="1027875" cy="707530"/>
          </a:xfrm>
        </p:grpSpPr>
        <p:pic>
          <p:nvPicPr>
            <p:cNvPr id="52" name="グラフィックス 51">
              <a:extLst>
                <a:ext uri="{FF2B5EF4-FFF2-40B4-BE49-F238E27FC236}">
                  <a16:creationId xmlns:a16="http://schemas.microsoft.com/office/drawing/2014/main" id="{D13028E6-582B-8F4D-31AF-B40EDD35D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010213" y="4072478"/>
              <a:ext cx="381000" cy="381000"/>
            </a:xfrm>
            <a:prstGeom prst="rect">
              <a:avLst/>
            </a:prstGeom>
          </p:spPr>
        </p:pic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BB0A74AF-B572-4BD3-8D91-7F012FF39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778" y="4472222"/>
              <a:ext cx="102787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Container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586B635-8FA6-29FC-091D-F563AF23FBBE}"/>
              </a:ext>
            </a:extLst>
          </p:cNvPr>
          <p:cNvGrpSpPr/>
          <p:nvPr/>
        </p:nvGrpSpPr>
        <p:grpSpPr>
          <a:xfrm>
            <a:off x="6240910" y="4902339"/>
            <a:ext cx="1019831" cy="787278"/>
            <a:chOff x="6694792" y="4914970"/>
            <a:chExt cx="1019861" cy="787302"/>
          </a:xfrm>
        </p:grpSpPr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6E48A616-ADBC-EB80-70D1-E837C3BCA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004699" y="4914970"/>
              <a:ext cx="400050" cy="400050"/>
            </a:xfrm>
            <a:prstGeom prst="rect">
              <a:avLst/>
            </a:prstGeom>
          </p:spPr>
        </p:pic>
        <p:sp>
          <p:nvSpPr>
            <p:cNvPr id="57" name="TextBox 12">
              <a:extLst>
                <a:ext uri="{FF2B5EF4-FFF2-40B4-BE49-F238E27FC236}">
                  <a16:creationId xmlns:a16="http://schemas.microsoft.com/office/drawing/2014/main" id="{352FA1F6-A41A-031F-7727-7FF8469FB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792" y="5394486"/>
              <a:ext cx="1019861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</p:txBody>
        </p:sp>
      </p:grpSp>
      <p:pic>
        <p:nvPicPr>
          <p:cNvPr id="89" name="Graphic 50">
            <a:extLst>
              <a:ext uri="{FF2B5EF4-FFF2-40B4-BE49-F238E27FC236}">
                <a16:creationId xmlns:a16="http://schemas.microsoft.com/office/drawing/2014/main" id="{042C2B9A-77CE-97CA-01E3-B4A60753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822" y="3576165"/>
            <a:ext cx="457186" cy="4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8473BB30-D595-6A75-1D8A-114C371300A7}"/>
              </a:ext>
            </a:extLst>
          </p:cNvPr>
          <p:cNvGrpSpPr/>
          <p:nvPr/>
        </p:nvGrpSpPr>
        <p:grpSpPr>
          <a:xfrm>
            <a:off x="15413164" y="3235568"/>
            <a:ext cx="723275" cy="898317"/>
            <a:chOff x="2716230" y="6107357"/>
            <a:chExt cx="723296" cy="898344"/>
          </a:xfrm>
        </p:grpSpPr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B74D371B-86D3-F59C-044B-0006FE0A2BC7}"/>
                </a:ext>
              </a:extLst>
            </p:cNvPr>
            <p:cNvGrpSpPr/>
            <p:nvPr/>
          </p:nvGrpSpPr>
          <p:grpSpPr>
            <a:xfrm>
              <a:off x="2763552" y="6107357"/>
              <a:ext cx="655844" cy="524265"/>
              <a:chOff x="1113252" y="6112956"/>
              <a:chExt cx="655844" cy="524265"/>
            </a:xfrm>
          </p:grpSpPr>
          <p:pic>
            <p:nvPicPr>
              <p:cNvPr id="93" name="グラフィックス 92">
                <a:extLst>
                  <a:ext uri="{FF2B5EF4-FFF2-40B4-BE49-F238E27FC236}">
                    <a16:creationId xmlns:a16="http://schemas.microsoft.com/office/drawing/2014/main" id="{AD8F5C89-B3E1-18F2-2064-589F28A04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4" name="グラフィックス 93">
                <a:extLst>
                  <a:ext uri="{FF2B5EF4-FFF2-40B4-BE49-F238E27FC236}">
                    <a16:creationId xmlns:a16="http://schemas.microsoft.com/office/drawing/2014/main" id="{E9D13ED2-5872-84F3-EDE6-2BD006CF6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5" name="グラフィックス 94">
                <a:extLst>
                  <a:ext uri="{FF2B5EF4-FFF2-40B4-BE49-F238E27FC236}">
                    <a16:creationId xmlns:a16="http://schemas.microsoft.com/office/drawing/2014/main" id="{2A8C71CE-8FD0-3927-7CB2-DFEF088D8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92" name="TextBox 12">
              <a:extLst>
                <a:ext uri="{FF2B5EF4-FFF2-40B4-BE49-F238E27FC236}">
                  <a16:creationId xmlns:a16="http://schemas.microsoft.com/office/drawing/2014/main" id="{D5B55D3B-9BA4-0848-14B5-EB3DD3343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230" y="6697915"/>
              <a:ext cx="72329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101" name="直線矢印コネクタ 23">
            <a:extLst>
              <a:ext uri="{FF2B5EF4-FFF2-40B4-BE49-F238E27FC236}">
                <a16:creationId xmlns:a16="http://schemas.microsoft.com/office/drawing/2014/main" id="{0EBAAEDA-FB53-F729-A947-92A97AC7F4A7}"/>
              </a:ext>
            </a:extLst>
          </p:cNvPr>
          <p:cNvCxnSpPr>
            <a:cxnSpLocks/>
          </p:cNvCxnSpPr>
          <p:nvPr/>
        </p:nvCxnSpPr>
        <p:spPr>
          <a:xfrm flipH="1">
            <a:off x="10207761" y="3359254"/>
            <a:ext cx="5031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23">
            <a:extLst>
              <a:ext uri="{FF2B5EF4-FFF2-40B4-BE49-F238E27FC236}">
                <a16:creationId xmlns:a16="http://schemas.microsoft.com/office/drawing/2014/main" id="{26E22D9A-1060-294A-782D-A21B2A8D055B}"/>
              </a:ext>
            </a:extLst>
          </p:cNvPr>
          <p:cNvCxnSpPr>
            <a:cxnSpLocks/>
          </p:cNvCxnSpPr>
          <p:nvPr/>
        </p:nvCxnSpPr>
        <p:spPr>
          <a:xfrm>
            <a:off x="10244683" y="3590948"/>
            <a:ext cx="4994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矢印コネクタ 23">
            <a:extLst>
              <a:ext uri="{FF2B5EF4-FFF2-40B4-BE49-F238E27FC236}">
                <a16:creationId xmlns:a16="http://schemas.microsoft.com/office/drawing/2014/main" id="{478D0A35-7341-D531-D8DF-1ED6DF7543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325725" y="4202658"/>
            <a:ext cx="5298867" cy="387329"/>
          </a:xfrm>
          <a:prstGeom prst="bentConnector3">
            <a:avLst>
              <a:gd name="adj1" fmla="val 14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矢印コネクタ 23">
            <a:extLst>
              <a:ext uri="{FF2B5EF4-FFF2-40B4-BE49-F238E27FC236}">
                <a16:creationId xmlns:a16="http://schemas.microsoft.com/office/drawing/2014/main" id="{0B42EE75-8F3A-B3BA-5E92-B3997E0D5F8E}"/>
              </a:ext>
            </a:extLst>
          </p:cNvPr>
          <p:cNvCxnSpPr>
            <a:cxnSpLocks/>
          </p:cNvCxnSpPr>
          <p:nvPr/>
        </p:nvCxnSpPr>
        <p:spPr>
          <a:xfrm>
            <a:off x="7516399" y="5785243"/>
            <a:ext cx="1878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線矢印コネクタ 23">
            <a:extLst>
              <a:ext uri="{FF2B5EF4-FFF2-40B4-BE49-F238E27FC236}">
                <a16:creationId xmlns:a16="http://schemas.microsoft.com/office/drawing/2014/main" id="{BEFF888C-F80A-C32B-0B7E-BDE6F4C13595}"/>
              </a:ext>
            </a:extLst>
          </p:cNvPr>
          <p:cNvCxnSpPr>
            <a:cxnSpLocks/>
          </p:cNvCxnSpPr>
          <p:nvPr/>
        </p:nvCxnSpPr>
        <p:spPr>
          <a:xfrm>
            <a:off x="10327378" y="5798765"/>
            <a:ext cx="928777" cy="7190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線矢印コネクタ 23">
            <a:extLst>
              <a:ext uri="{FF2B5EF4-FFF2-40B4-BE49-F238E27FC236}">
                <a16:creationId xmlns:a16="http://schemas.microsoft.com/office/drawing/2014/main" id="{ED9628AA-8D82-1790-04EE-68696E54A2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308794" y="4186458"/>
            <a:ext cx="5308852" cy="1419434"/>
          </a:xfrm>
          <a:prstGeom prst="bentConnector3">
            <a:avLst>
              <a:gd name="adj1" fmla="val -7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線矢印コネクタ 23">
            <a:extLst>
              <a:ext uri="{FF2B5EF4-FFF2-40B4-BE49-F238E27FC236}">
                <a16:creationId xmlns:a16="http://schemas.microsoft.com/office/drawing/2014/main" id="{214A7BEE-503B-D79C-8DB4-A2B843FDE206}"/>
              </a:ext>
            </a:extLst>
          </p:cNvPr>
          <p:cNvCxnSpPr>
            <a:cxnSpLocks/>
          </p:cNvCxnSpPr>
          <p:nvPr/>
        </p:nvCxnSpPr>
        <p:spPr>
          <a:xfrm flipV="1">
            <a:off x="13077307" y="4234078"/>
            <a:ext cx="2810281" cy="2291280"/>
          </a:xfrm>
          <a:prstGeom prst="bentConnector3">
            <a:avLst>
              <a:gd name="adj1" fmla="val 1000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EDDF0ED6-C7D4-4B32-9D23-E13AF6D4B5FE}"/>
              </a:ext>
            </a:extLst>
          </p:cNvPr>
          <p:cNvGrpSpPr/>
          <p:nvPr/>
        </p:nvGrpSpPr>
        <p:grpSpPr>
          <a:xfrm>
            <a:off x="11205661" y="6098848"/>
            <a:ext cx="699229" cy="903932"/>
            <a:chOff x="2383967" y="5724080"/>
            <a:chExt cx="699250" cy="903959"/>
          </a:xfrm>
        </p:grpSpPr>
        <p:grpSp>
          <p:nvGrpSpPr>
            <p:cNvPr id="196" name="Graphic 14">
              <a:extLst>
                <a:ext uri="{FF2B5EF4-FFF2-40B4-BE49-F238E27FC236}">
                  <a16:creationId xmlns:a16="http://schemas.microsoft.com/office/drawing/2014/main" id="{AF5E8A5F-4817-D4E4-F26A-77DC08C7783D}"/>
                </a:ext>
              </a:extLst>
            </p:cNvPr>
            <p:cNvGrpSpPr/>
            <p:nvPr/>
          </p:nvGrpSpPr>
          <p:grpSpPr>
            <a:xfrm>
              <a:off x="2436583" y="5724080"/>
              <a:ext cx="615030" cy="596175"/>
              <a:chOff x="5356821" y="1582907"/>
              <a:chExt cx="498771" cy="513339"/>
            </a:xfrm>
          </p:grpSpPr>
          <p:sp>
            <p:nvSpPr>
              <p:cNvPr id="197" name="Freeform: Shape 153">
                <a:extLst>
                  <a:ext uri="{FF2B5EF4-FFF2-40B4-BE49-F238E27FC236}">
                    <a16:creationId xmlns:a16="http://schemas.microsoft.com/office/drawing/2014/main" id="{497DA747-74BB-F335-4405-D8AD2D596DD2}"/>
                  </a:ext>
                </a:extLst>
              </p:cNvPr>
              <p:cNvSpPr/>
              <p:nvPr/>
            </p:nvSpPr>
            <p:spPr>
              <a:xfrm>
                <a:off x="5475760" y="1685813"/>
                <a:ext cx="291260" cy="290571"/>
              </a:xfrm>
              <a:custGeom>
                <a:avLst/>
                <a:gdLst>
                  <a:gd name="connsiteX0" fmla="*/ 145630 w 291260"/>
                  <a:gd name="connsiteY0" fmla="*/ 290572 h 290571"/>
                  <a:gd name="connsiteX1" fmla="*/ 0 w 291260"/>
                  <a:gd name="connsiteY1" fmla="*/ 145286 h 290571"/>
                  <a:gd name="connsiteX2" fmla="*/ 145630 w 291260"/>
                  <a:gd name="connsiteY2" fmla="*/ 0 h 290571"/>
                  <a:gd name="connsiteX3" fmla="*/ 291260 w 291260"/>
                  <a:gd name="connsiteY3" fmla="*/ 145286 h 290571"/>
                  <a:gd name="connsiteX4" fmla="*/ 145630 w 291260"/>
                  <a:gd name="connsiteY4" fmla="*/ 290572 h 29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260" h="290571">
                    <a:moveTo>
                      <a:pt x="145630" y="290572"/>
                    </a:moveTo>
                    <a:cubicBezTo>
                      <a:pt x="65535" y="290572"/>
                      <a:pt x="0" y="225191"/>
                      <a:pt x="0" y="145286"/>
                    </a:cubicBezTo>
                    <a:cubicBezTo>
                      <a:pt x="0" y="65379"/>
                      <a:pt x="65535" y="0"/>
                      <a:pt x="145630" y="0"/>
                    </a:cubicBezTo>
                    <a:cubicBezTo>
                      <a:pt x="225725" y="0"/>
                      <a:pt x="291260" y="65379"/>
                      <a:pt x="291260" y="145286"/>
                    </a:cubicBezTo>
                    <a:cubicBezTo>
                      <a:pt x="291260" y="225191"/>
                      <a:pt x="226938" y="290572"/>
                      <a:pt x="145630" y="2905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8" name="Freeform: Shape 154">
                <a:extLst>
                  <a:ext uri="{FF2B5EF4-FFF2-40B4-BE49-F238E27FC236}">
                    <a16:creationId xmlns:a16="http://schemas.microsoft.com/office/drawing/2014/main" id="{0FDABB5A-44F0-74CE-3A65-2D17F269E51B}"/>
                  </a:ext>
                </a:extLst>
              </p:cNvPr>
              <p:cNvSpPr/>
              <p:nvPr/>
            </p:nvSpPr>
            <p:spPr>
              <a:xfrm>
                <a:off x="5469689" y="1679770"/>
                <a:ext cx="303394" cy="302679"/>
              </a:xfrm>
              <a:custGeom>
                <a:avLst/>
                <a:gdLst>
                  <a:gd name="connsiteX0" fmla="*/ 151694 w 303394"/>
                  <a:gd name="connsiteY0" fmla="*/ 12107 h 302679"/>
                  <a:gd name="connsiteX1" fmla="*/ 291261 w 303394"/>
                  <a:gd name="connsiteY1" fmla="*/ 151339 h 302679"/>
                  <a:gd name="connsiteX2" fmla="*/ 151694 w 303394"/>
                  <a:gd name="connsiteY2" fmla="*/ 290571 h 302679"/>
                  <a:gd name="connsiteX3" fmla="*/ 12135 w 303394"/>
                  <a:gd name="connsiteY3" fmla="*/ 151339 h 302679"/>
                  <a:gd name="connsiteX4" fmla="*/ 151694 w 303394"/>
                  <a:gd name="connsiteY4" fmla="*/ 12107 h 302679"/>
                  <a:gd name="connsiteX5" fmla="*/ 151694 w 303394"/>
                  <a:gd name="connsiteY5" fmla="*/ 0 h 302679"/>
                  <a:gd name="connsiteX6" fmla="*/ 0 w 303394"/>
                  <a:gd name="connsiteY6" fmla="*/ 151339 h 302679"/>
                  <a:gd name="connsiteX7" fmla="*/ 151694 w 303394"/>
                  <a:gd name="connsiteY7" fmla="*/ 302679 h 302679"/>
                  <a:gd name="connsiteX8" fmla="*/ 303395 w 303394"/>
                  <a:gd name="connsiteY8" fmla="*/ 151339 h 302679"/>
                  <a:gd name="connsiteX9" fmla="*/ 151694 w 303394"/>
                  <a:gd name="connsiteY9" fmla="*/ 0 h 3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394" h="302679">
                    <a:moveTo>
                      <a:pt x="151694" y="12107"/>
                    </a:moveTo>
                    <a:cubicBezTo>
                      <a:pt x="229364" y="12107"/>
                      <a:pt x="291261" y="75064"/>
                      <a:pt x="291261" y="151339"/>
                    </a:cubicBezTo>
                    <a:cubicBezTo>
                      <a:pt x="291261" y="227615"/>
                      <a:pt x="229364" y="290571"/>
                      <a:pt x="151694" y="290571"/>
                    </a:cubicBezTo>
                    <a:cubicBezTo>
                      <a:pt x="74025" y="290571"/>
                      <a:pt x="12135" y="227615"/>
                      <a:pt x="12135" y="151339"/>
                    </a:cubicBezTo>
                    <a:cubicBezTo>
                      <a:pt x="12135" y="73853"/>
                      <a:pt x="75244" y="12107"/>
                      <a:pt x="151694" y="12107"/>
                    </a:cubicBezTo>
                    <a:close/>
                    <a:moveTo>
                      <a:pt x="151694" y="0"/>
                    </a:moveTo>
                    <a:cubicBezTo>
                      <a:pt x="67961" y="0"/>
                      <a:pt x="0" y="67800"/>
                      <a:pt x="0" y="151339"/>
                    </a:cubicBezTo>
                    <a:cubicBezTo>
                      <a:pt x="0" y="234879"/>
                      <a:pt x="67961" y="302679"/>
                      <a:pt x="151694" y="302679"/>
                    </a:cubicBezTo>
                    <a:cubicBezTo>
                      <a:pt x="235434" y="302679"/>
                      <a:pt x="303395" y="234879"/>
                      <a:pt x="303395" y="151339"/>
                    </a:cubicBezTo>
                    <a:cubicBezTo>
                      <a:pt x="303395" y="67800"/>
                      <a:pt x="235434" y="0"/>
                      <a:pt x="151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9" name="Freeform: Shape 155">
                <a:extLst>
                  <a:ext uri="{FF2B5EF4-FFF2-40B4-BE49-F238E27FC236}">
                    <a16:creationId xmlns:a16="http://schemas.microsoft.com/office/drawing/2014/main" id="{BC48CBD1-5D04-4187-90CA-53D847FCA5BF}"/>
                  </a:ext>
                </a:extLst>
              </p:cNvPr>
              <p:cNvSpPr/>
              <p:nvPr/>
            </p:nvSpPr>
            <p:spPr>
              <a:xfrm>
                <a:off x="5500047" y="1906172"/>
                <a:ext cx="311890" cy="184028"/>
              </a:xfrm>
              <a:custGeom>
                <a:avLst/>
                <a:gdLst>
                  <a:gd name="connsiteX0" fmla="*/ 0 w 311890"/>
                  <a:gd name="connsiteY0" fmla="*/ 182816 h 184028"/>
                  <a:gd name="connsiteX1" fmla="*/ 0 w 311890"/>
                  <a:gd name="connsiteY1" fmla="*/ 82328 h 184028"/>
                  <a:gd name="connsiteX2" fmla="*/ 212378 w 311890"/>
                  <a:gd name="connsiteY2" fmla="*/ 82328 h 184028"/>
                  <a:gd name="connsiteX3" fmla="*/ 252426 w 311890"/>
                  <a:gd name="connsiteY3" fmla="*/ 48428 h 184028"/>
                  <a:gd name="connsiteX4" fmla="*/ 280339 w 311890"/>
                  <a:gd name="connsiteY4" fmla="*/ 6051 h 184028"/>
                  <a:gd name="connsiteX5" fmla="*/ 282764 w 311890"/>
                  <a:gd name="connsiteY5" fmla="*/ 0 h 184028"/>
                  <a:gd name="connsiteX6" fmla="*/ 288835 w 311890"/>
                  <a:gd name="connsiteY6" fmla="*/ 2419 h 184028"/>
                  <a:gd name="connsiteX7" fmla="*/ 303395 w 311890"/>
                  <a:gd name="connsiteY7" fmla="*/ 7264 h 184028"/>
                  <a:gd name="connsiteX8" fmla="*/ 311891 w 311890"/>
                  <a:gd name="connsiteY8" fmla="*/ 8470 h 184028"/>
                  <a:gd name="connsiteX9" fmla="*/ 309465 w 311890"/>
                  <a:gd name="connsiteY9" fmla="*/ 15734 h 184028"/>
                  <a:gd name="connsiteX10" fmla="*/ 275482 w 311890"/>
                  <a:gd name="connsiteY10" fmla="*/ 67800 h 184028"/>
                  <a:gd name="connsiteX11" fmla="*/ 226938 w 311890"/>
                  <a:gd name="connsiteY11" fmla="*/ 108964 h 184028"/>
                  <a:gd name="connsiteX12" fmla="*/ 226938 w 311890"/>
                  <a:gd name="connsiteY12" fmla="*/ 184029 h 184028"/>
                  <a:gd name="connsiteX13" fmla="*/ 0 w 311890"/>
                  <a:gd name="connsiteY13" fmla="*/ 182816 h 18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890" h="184028">
                    <a:moveTo>
                      <a:pt x="0" y="182816"/>
                    </a:moveTo>
                    <a:lnTo>
                      <a:pt x="0" y="82328"/>
                    </a:lnTo>
                    <a:lnTo>
                      <a:pt x="212378" y="82328"/>
                    </a:lnTo>
                    <a:cubicBezTo>
                      <a:pt x="214804" y="82328"/>
                      <a:pt x="231796" y="72639"/>
                      <a:pt x="252426" y="48428"/>
                    </a:cubicBezTo>
                    <a:cubicBezTo>
                      <a:pt x="264560" y="33900"/>
                      <a:pt x="275482" y="18160"/>
                      <a:pt x="280339" y="6051"/>
                    </a:cubicBezTo>
                    <a:lnTo>
                      <a:pt x="282764" y="0"/>
                    </a:lnTo>
                    <a:lnTo>
                      <a:pt x="288835" y="2419"/>
                    </a:lnTo>
                    <a:cubicBezTo>
                      <a:pt x="293686" y="4838"/>
                      <a:pt x="298544" y="6051"/>
                      <a:pt x="303395" y="7264"/>
                    </a:cubicBezTo>
                    <a:lnTo>
                      <a:pt x="311891" y="8470"/>
                    </a:lnTo>
                    <a:lnTo>
                      <a:pt x="309465" y="15734"/>
                    </a:lnTo>
                    <a:cubicBezTo>
                      <a:pt x="300969" y="37532"/>
                      <a:pt x="282764" y="59324"/>
                      <a:pt x="275482" y="67800"/>
                    </a:cubicBezTo>
                    <a:cubicBezTo>
                      <a:pt x="266986" y="77483"/>
                      <a:pt x="246356" y="100488"/>
                      <a:pt x="226938" y="108964"/>
                    </a:cubicBezTo>
                    <a:lnTo>
                      <a:pt x="226938" y="184029"/>
                    </a:lnTo>
                    <a:lnTo>
                      <a:pt x="0" y="18281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0" name="Freeform: Shape 156">
                <a:extLst>
                  <a:ext uri="{FF2B5EF4-FFF2-40B4-BE49-F238E27FC236}">
                    <a16:creationId xmlns:a16="http://schemas.microsoft.com/office/drawing/2014/main" id="{D83D19E3-C402-3CDE-ECEC-710C8F533EDC}"/>
                  </a:ext>
                </a:extLst>
              </p:cNvPr>
              <p:cNvSpPr/>
              <p:nvPr/>
            </p:nvSpPr>
            <p:spPr>
              <a:xfrm>
                <a:off x="5493977" y="1897689"/>
                <a:ext cx="326450" cy="198556"/>
              </a:xfrm>
              <a:custGeom>
                <a:avLst/>
                <a:gdLst>
                  <a:gd name="connsiteX0" fmla="*/ 292473 w 326450"/>
                  <a:gd name="connsiteY0" fmla="*/ 16947 h 198556"/>
                  <a:gd name="connsiteX1" fmla="*/ 309465 w 326450"/>
                  <a:gd name="connsiteY1" fmla="*/ 21792 h 198556"/>
                  <a:gd name="connsiteX2" fmla="*/ 276694 w 326450"/>
                  <a:gd name="connsiteY2" fmla="*/ 72645 h 198556"/>
                  <a:gd name="connsiteX3" fmla="*/ 226938 w 326450"/>
                  <a:gd name="connsiteY3" fmla="*/ 113809 h 198556"/>
                  <a:gd name="connsiteX4" fmla="*/ 226938 w 326450"/>
                  <a:gd name="connsiteY4" fmla="*/ 186448 h 198556"/>
                  <a:gd name="connsiteX5" fmla="*/ 12134 w 326450"/>
                  <a:gd name="connsiteY5" fmla="*/ 186448 h 198556"/>
                  <a:gd name="connsiteX6" fmla="*/ 12134 w 326450"/>
                  <a:gd name="connsiteY6" fmla="*/ 96856 h 198556"/>
                  <a:gd name="connsiteX7" fmla="*/ 218442 w 326450"/>
                  <a:gd name="connsiteY7" fmla="*/ 96856 h 198556"/>
                  <a:gd name="connsiteX8" fmla="*/ 263347 w 326450"/>
                  <a:gd name="connsiteY8" fmla="*/ 60536 h 198556"/>
                  <a:gd name="connsiteX9" fmla="*/ 292473 w 326450"/>
                  <a:gd name="connsiteY9" fmla="*/ 16947 h 198556"/>
                  <a:gd name="connsiteX10" fmla="*/ 286403 w 326450"/>
                  <a:gd name="connsiteY10" fmla="*/ 0 h 198556"/>
                  <a:gd name="connsiteX11" fmla="*/ 281552 w 326450"/>
                  <a:gd name="connsiteY11" fmla="*/ 12109 h 198556"/>
                  <a:gd name="connsiteX12" fmla="*/ 254851 w 326450"/>
                  <a:gd name="connsiteY12" fmla="*/ 53273 h 198556"/>
                  <a:gd name="connsiteX13" fmla="*/ 218442 w 326450"/>
                  <a:gd name="connsiteY13" fmla="*/ 85960 h 198556"/>
                  <a:gd name="connsiteX14" fmla="*/ 12134 w 326450"/>
                  <a:gd name="connsiteY14" fmla="*/ 85960 h 198556"/>
                  <a:gd name="connsiteX15" fmla="*/ 0 w 326450"/>
                  <a:gd name="connsiteY15" fmla="*/ 85960 h 198556"/>
                  <a:gd name="connsiteX16" fmla="*/ 0 w 326450"/>
                  <a:gd name="connsiteY16" fmla="*/ 98069 h 198556"/>
                  <a:gd name="connsiteX17" fmla="*/ 0 w 326450"/>
                  <a:gd name="connsiteY17" fmla="*/ 186448 h 198556"/>
                  <a:gd name="connsiteX18" fmla="*/ 0 w 326450"/>
                  <a:gd name="connsiteY18" fmla="*/ 198556 h 198556"/>
                  <a:gd name="connsiteX19" fmla="*/ 12134 w 326450"/>
                  <a:gd name="connsiteY19" fmla="*/ 198556 h 198556"/>
                  <a:gd name="connsiteX20" fmla="*/ 226938 w 326450"/>
                  <a:gd name="connsiteY20" fmla="*/ 198556 h 198556"/>
                  <a:gd name="connsiteX21" fmla="*/ 239072 w 326450"/>
                  <a:gd name="connsiteY21" fmla="*/ 198556 h 198556"/>
                  <a:gd name="connsiteX22" fmla="*/ 239072 w 326450"/>
                  <a:gd name="connsiteY22" fmla="*/ 186448 h 198556"/>
                  <a:gd name="connsiteX23" fmla="*/ 239072 w 326450"/>
                  <a:gd name="connsiteY23" fmla="*/ 121073 h 198556"/>
                  <a:gd name="connsiteX24" fmla="*/ 285190 w 326450"/>
                  <a:gd name="connsiteY24" fmla="*/ 79909 h 198556"/>
                  <a:gd name="connsiteX25" fmla="*/ 320387 w 326450"/>
                  <a:gd name="connsiteY25" fmla="*/ 25424 h 198556"/>
                  <a:gd name="connsiteX26" fmla="*/ 326450 w 326450"/>
                  <a:gd name="connsiteY26" fmla="*/ 10896 h 198556"/>
                  <a:gd name="connsiteX27" fmla="*/ 310678 w 326450"/>
                  <a:gd name="connsiteY27" fmla="*/ 9683 h 198556"/>
                  <a:gd name="connsiteX28" fmla="*/ 297324 w 326450"/>
                  <a:gd name="connsiteY28" fmla="*/ 6054 h 198556"/>
                  <a:gd name="connsiteX29" fmla="*/ 286403 w 326450"/>
                  <a:gd name="connsiteY29" fmla="*/ 0 h 19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6450" h="198556">
                    <a:moveTo>
                      <a:pt x="292473" y="16947"/>
                    </a:moveTo>
                    <a:cubicBezTo>
                      <a:pt x="297324" y="19372"/>
                      <a:pt x="303395" y="21792"/>
                      <a:pt x="309465" y="21792"/>
                    </a:cubicBezTo>
                    <a:cubicBezTo>
                      <a:pt x="300969" y="42377"/>
                      <a:pt x="282764" y="64168"/>
                      <a:pt x="276694" y="72645"/>
                    </a:cubicBezTo>
                    <a:cubicBezTo>
                      <a:pt x="269411" y="81115"/>
                      <a:pt x="246355" y="106545"/>
                      <a:pt x="226938" y="113809"/>
                    </a:cubicBezTo>
                    <a:lnTo>
                      <a:pt x="226938" y="186448"/>
                    </a:lnTo>
                    <a:lnTo>
                      <a:pt x="12134" y="186448"/>
                    </a:lnTo>
                    <a:lnTo>
                      <a:pt x="12134" y="96856"/>
                    </a:lnTo>
                    <a:lnTo>
                      <a:pt x="218442" y="96856"/>
                    </a:lnTo>
                    <a:cubicBezTo>
                      <a:pt x="223300" y="96856"/>
                      <a:pt x="241504" y="84747"/>
                      <a:pt x="263347" y="60536"/>
                    </a:cubicBezTo>
                    <a:cubicBezTo>
                      <a:pt x="276694" y="44796"/>
                      <a:pt x="287615" y="29055"/>
                      <a:pt x="292473" y="16947"/>
                    </a:cubicBezTo>
                    <a:close/>
                    <a:moveTo>
                      <a:pt x="286403" y="0"/>
                    </a:moveTo>
                    <a:lnTo>
                      <a:pt x="281552" y="12109"/>
                    </a:lnTo>
                    <a:cubicBezTo>
                      <a:pt x="276694" y="23004"/>
                      <a:pt x="266986" y="38745"/>
                      <a:pt x="254851" y="53273"/>
                    </a:cubicBezTo>
                    <a:cubicBezTo>
                      <a:pt x="235434" y="76277"/>
                      <a:pt x="222087" y="83541"/>
                      <a:pt x="218442" y="85960"/>
                    </a:cubicBezTo>
                    <a:lnTo>
                      <a:pt x="12134" y="85960"/>
                    </a:lnTo>
                    <a:lnTo>
                      <a:pt x="0" y="85960"/>
                    </a:lnTo>
                    <a:lnTo>
                      <a:pt x="0" y="98069"/>
                    </a:lnTo>
                    <a:lnTo>
                      <a:pt x="0" y="186448"/>
                    </a:lnTo>
                    <a:lnTo>
                      <a:pt x="0" y="198556"/>
                    </a:lnTo>
                    <a:lnTo>
                      <a:pt x="12134" y="198556"/>
                    </a:lnTo>
                    <a:lnTo>
                      <a:pt x="226938" y="198556"/>
                    </a:lnTo>
                    <a:lnTo>
                      <a:pt x="239072" y="198556"/>
                    </a:lnTo>
                    <a:lnTo>
                      <a:pt x="239072" y="186448"/>
                    </a:lnTo>
                    <a:lnTo>
                      <a:pt x="239072" y="121073"/>
                    </a:lnTo>
                    <a:cubicBezTo>
                      <a:pt x="258490" y="111384"/>
                      <a:pt x="277907" y="89592"/>
                      <a:pt x="285190" y="79909"/>
                    </a:cubicBezTo>
                    <a:cubicBezTo>
                      <a:pt x="292473" y="71432"/>
                      <a:pt x="310678" y="48428"/>
                      <a:pt x="320387" y="25424"/>
                    </a:cubicBezTo>
                    <a:lnTo>
                      <a:pt x="326450" y="10896"/>
                    </a:lnTo>
                    <a:lnTo>
                      <a:pt x="310678" y="9683"/>
                    </a:lnTo>
                    <a:cubicBezTo>
                      <a:pt x="305820" y="9683"/>
                      <a:pt x="302182" y="8477"/>
                      <a:pt x="297324" y="6054"/>
                    </a:cubicBezTo>
                    <a:lnTo>
                      <a:pt x="2864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1" name="Freeform: Shape 157">
                <a:extLst>
                  <a:ext uri="{FF2B5EF4-FFF2-40B4-BE49-F238E27FC236}">
                    <a16:creationId xmlns:a16="http://schemas.microsoft.com/office/drawing/2014/main" id="{7CC62B76-7284-70F3-00D3-79D0F3F68D9E}"/>
                  </a:ext>
                </a:extLst>
              </p:cNvPr>
              <p:cNvSpPr/>
              <p:nvPr/>
            </p:nvSpPr>
            <p:spPr>
              <a:xfrm>
                <a:off x="5765827" y="1828675"/>
                <a:ext cx="82520" cy="83542"/>
              </a:xfrm>
              <a:custGeom>
                <a:avLst/>
                <a:gdLst>
                  <a:gd name="connsiteX0" fmla="*/ 41260 w 82520"/>
                  <a:gd name="connsiteY0" fmla="*/ 83542 h 83542"/>
                  <a:gd name="connsiteX1" fmla="*/ 20630 w 82520"/>
                  <a:gd name="connsiteY1" fmla="*/ 77485 h 83542"/>
                  <a:gd name="connsiteX2" fmla="*/ 0 w 82520"/>
                  <a:gd name="connsiteY2" fmla="*/ 41164 h 83542"/>
                  <a:gd name="connsiteX3" fmla="*/ 41260 w 82520"/>
                  <a:gd name="connsiteY3" fmla="*/ 0 h 83542"/>
                  <a:gd name="connsiteX4" fmla="*/ 82520 w 82520"/>
                  <a:gd name="connsiteY4" fmla="*/ 41164 h 83542"/>
                  <a:gd name="connsiteX5" fmla="*/ 41260 w 82520"/>
                  <a:gd name="connsiteY5" fmla="*/ 83542 h 8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20" h="83542">
                    <a:moveTo>
                      <a:pt x="41260" y="83542"/>
                    </a:moveTo>
                    <a:cubicBezTo>
                      <a:pt x="33977" y="83542"/>
                      <a:pt x="26701" y="81117"/>
                      <a:pt x="20630" y="77485"/>
                    </a:cubicBezTo>
                    <a:cubicBezTo>
                      <a:pt x="8496" y="70221"/>
                      <a:pt x="0" y="55693"/>
                      <a:pt x="0" y="41164"/>
                    </a:cubicBezTo>
                    <a:cubicBezTo>
                      <a:pt x="0" y="18161"/>
                      <a:pt x="18204" y="0"/>
                      <a:pt x="41260" y="0"/>
                    </a:cubicBezTo>
                    <a:cubicBezTo>
                      <a:pt x="64322" y="0"/>
                      <a:pt x="82520" y="18161"/>
                      <a:pt x="82520" y="41164"/>
                    </a:cubicBezTo>
                    <a:cubicBezTo>
                      <a:pt x="82520" y="64168"/>
                      <a:pt x="65535" y="83542"/>
                      <a:pt x="41260" y="835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2" name="Freeform: Shape 158">
                <a:extLst>
                  <a:ext uri="{FF2B5EF4-FFF2-40B4-BE49-F238E27FC236}">
                    <a16:creationId xmlns:a16="http://schemas.microsoft.com/office/drawing/2014/main" id="{7AB67D37-E94E-360A-5C2C-4122BBBD44C1}"/>
                  </a:ext>
                </a:extLst>
              </p:cNvPr>
              <p:cNvSpPr/>
              <p:nvPr/>
            </p:nvSpPr>
            <p:spPr>
              <a:xfrm>
                <a:off x="5760950" y="1823842"/>
                <a:ext cx="94661" cy="94438"/>
              </a:xfrm>
              <a:custGeom>
                <a:avLst/>
                <a:gdLst>
                  <a:gd name="connsiteX0" fmla="*/ 47331 w 94661"/>
                  <a:gd name="connsiteY0" fmla="*/ 12107 h 94438"/>
                  <a:gd name="connsiteX1" fmla="*/ 82527 w 94661"/>
                  <a:gd name="connsiteY1" fmla="*/ 47218 h 94438"/>
                  <a:gd name="connsiteX2" fmla="*/ 47331 w 94661"/>
                  <a:gd name="connsiteY2" fmla="*/ 82330 h 94438"/>
                  <a:gd name="connsiteX3" fmla="*/ 30345 w 94661"/>
                  <a:gd name="connsiteY3" fmla="*/ 77486 h 94438"/>
                  <a:gd name="connsiteX4" fmla="*/ 12141 w 94661"/>
                  <a:gd name="connsiteY4" fmla="*/ 47218 h 94438"/>
                  <a:gd name="connsiteX5" fmla="*/ 47331 w 94661"/>
                  <a:gd name="connsiteY5" fmla="*/ 12107 h 94438"/>
                  <a:gd name="connsiteX6" fmla="*/ 47331 w 94661"/>
                  <a:gd name="connsiteY6" fmla="*/ 0 h 94438"/>
                  <a:gd name="connsiteX7" fmla="*/ 0 w 94661"/>
                  <a:gd name="connsiteY7" fmla="*/ 47218 h 94438"/>
                  <a:gd name="connsiteX8" fmla="*/ 24275 w 94661"/>
                  <a:gd name="connsiteY8" fmla="*/ 88381 h 94438"/>
                  <a:gd name="connsiteX9" fmla="*/ 47331 w 94661"/>
                  <a:gd name="connsiteY9" fmla="*/ 94439 h 94438"/>
                  <a:gd name="connsiteX10" fmla="*/ 94661 w 94661"/>
                  <a:gd name="connsiteY10" fmla="*/ 47218 h 94438"/>
                  <a:gd name="connsiteX11" fmla="*/ 47331 w 94661"/>
                  <a:gd name="connsiteY11" fmla="*/ 0 h 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61" h="94438">
                    <a:moveTo>
                      <a:pt x="47331" y="12107"/>
                    </a:moveTo>
                    <a:cubicBezTo>
                      <a:pt x="66748" y="12107"/>
                      <a:pt x="82527" y="27847"/>
                      <a:pt x="82527" y="47218"/>
                    </a:cubicBezTo>
                    <a:cubicBezTo>
                      <a:pt x="82527" y="66590"/>
                      <a:pt x="66748" y="82330"/>
                      <a:pt x="47331" y="82330"/>
                    </a:cubicBezTo>
                    <a:cubicBezTo>
                      <a:pt x="41267" y="82330"/>
                      <a:pt x="35196" y="81117"/>
                      <a:pt x="30345" y="77486"/>
                    </a:cubicBezTo>
                    <a:cubicBezTo>
                      <a:pt x="19417" y="71432"/>
                      <a:pt x="12141" y="59326"/>
                      <a:pt x="12141" y="47218"/>
                    </a:cubicBezTo>
                    <a:cubicBezTo>
                      <a:pt x="10928" y="27847"/>
                      <a:pt x="27913" y="12107"/>
                      <a:pt x="47331" y="12107"/>
                    </a:cubicBezTo>
                    <a:close/>
                    <a:moveTo>
                      <a:pt x="47331" y="0"/>
                    </a:moveTo>
                    <a:cubicBezTo>
                      <a:pt x="20637" y="0"/>
                      <a:pt x="0" y="21793"/>
                      <a:pt x="0" y="47218"/>
                    </a:cubicBezTo>
                    <a:cubicBezTo>
                      <a:pt x="0" y="64168"/>
                      <a:pt x="9709" y="79904"/>
                      <a:pt x="24275" y="88381"/>
                    </a:cubicBezTo>
                    <a:cubicBezTo>
                      <a:pt x="31558" y="92013"/>
                      <a:pt x="38835" y="94439"/>
                      <a:pt x="47331" y="94439"/>
                    </a:cubicBezTo>
                    <a:cubicBezTo>
                      <a:pt x="74031" y="94439"/>
                      <a:pt x="94661" y="72643"/>
                      <a:pt x="94661" y="47218"/>
                    </a:cubicBezTo>
                    <a:cubicBezTo>
                      <a:pt x="94661" y="20583"/>
                      <a:pt x="72818" y="0"/>
                      <a:pt x="47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3" name="Freeform: Shape 159">
                <a:extLst>
                  <a:ext uri="{FF2B5EF4-FFF2-40B4-BE49-F238E27FC236}">
                    <a16:creationId xmlns:a16="http://schemas.microsoft.com/office/drawing/2014/main" id="{D46A2C0C-3A25-4227-8A66-E4FB74765486}"/>
                  </a:ext>
                </a:extLst>
              </p:cNvPr>
              <p:cNvSpPr/>
              <p:nvPr/>
            </p:nvSpPr>
            <p:spPr>
              <a:xfrm>
                <a:off x="5415101" y="1638607"/>
                <a:ext cx="129850" cy="148917"/>
              </a:xfrm>
              <a:custGeom>
                <a:avLst/>
                <a:gdLst>
                  <a:gd name="connsiteX0" fmla="*/ 0 w 129850"/>
                  <a:gd name="connsiteY0" fmla="*/ 140443 h 148917"/>
                  <a:gd name="connsiteX1" fmla="*/ 2426 w 129850"/>
                  <a:gd name="connsiteY1" fmla="*/ 134389 h 148917"/>
                  <a:gd name="connsiteX2" fmla="*/ 111647 w 129850"/>
                  <a:gd name="connsiteY2" fmla="*/ 2421 h 148917"/>
                  <a:gd name="connsiteX3" fmla="*/ 116504 w 129850"/>
                  <a:gd name="connsiteY3" fmla="*/ 0 h 148917"/>
                  <a:gd name="connsiteX4" fmla="*/ 129851 w 129850"/>
                  <a:gd name="connsiteY4" fmla="*/ 26636 h 148917"/>
                  <a:gd name="connsiteX5" fmla="*/ 125000 w 129850"/>
                  <a:gd name="connsiteY5" fmla="*/ 29057 h 148917"/>
                  <a:gd name="connsiteX6" fmla="*/ 30339 w 129850"/>
                  <a:gd name="connsiteY6" fmla="*/ 142864 h 148917"/>
                  <a:gd name="connsiteX7" fmla="*/ 29126 w 129850"/>
                  <a:gd name="connsiteY7" fmla="*/ 148918 h 148917"/>
                  <a:gd name="connsiteX8" fmla="*/ 0 w 129850"/>
                  <a:gd name="connsiteY8" fmla="*/ 140443 h 1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50" h="148917">
                    <a:moveTo>
                      <a:pt x="0" y="140443"/>
                    </a:moveTo>
                    <a:lnTo>
                      <a:pt x="2426" y="134389"/>
                    </a:lnTo>
                    <a:cubicBezTo>
                      <a:pt x="18204" y="77485"/>
                      <a:pt x="58252" y="29057"/>
                      <a:pt x="111647" y="2421"/>
                    </a:cubicBezTo>
                    <a:lnTo>
                      <a:pt x="116504" y="0"/>
                    </a:lnTo>
                    <a:lnTo>
                      <a:pt x="129851" y="26636"/>
                    </a:lnTo>
                    <a:lnTo>
                      <a:pt x="125000" y="29057"/>
                    </a:lnTo>
                    <a:cubicBezTo>
                      <a:pt x="78882" y="52060"/>
                      <a:pt x="44899" y="93225"/>
                      <a:pt x="30339" y="142864"/>
                    </a:cubicBezTo>
                    <a:lnTo>
                      <a:pt x="29126" y="148918"/>
                    </a:lnTo>
                    <a:lnTo>
                      <a:pt x="0" y="140443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4" name="Freeform: Shape 160">
                <a:extLst>
                  <a:ext uri="{FF2B5EF4-FFF2-40B4-BE49-F238E27FC236}">
                    <a16:creationId xmlns:a16="http://schemas.microsoft.com/office/drawing/2014/main" id="{BA074C50-98B3-63CF-334F-894D38B83CD2}"/>
                  </a:ext>
                </a:extLst>
              </p:cNvPr>
              <p:cNvSpPr/>
              <p:nvPr/>
            </p:nvSpPr>
            <p:spPr>
              <a:xfrm>
                <a:off x="5407805" y="1630125"/>
                <a:ext cx="145630" cy="165868"/>
              </a:xfrm>
              <a:custGeom>
                <a:avLst/>
                <a:gdLst>
                  <a:gd name="connsiteX0" fmla="*/ 122568 w 145630"/>
                  <a:gd name="connsiteY0" fmla="*/ 16950 h 165868"/>
                  <a:gd name="connsiteX1" fmla="*/ 129851 w 145630"/>
                  <a:gd name="connsiteY1" fmla="*/ 32689 h 165868"/>
                  <a:gd name="connsiteX2" fmla="*/ 32765 w 145630"/>
                  <a:gd name="connsiteY2" fmla="*/ 150129 h 165868"/>
                  <a:gd name="connsiteX3" fmla="*/ 15773 w 145630"/>
                  <a:gd name="connsiteY3" fmla="*/ 145286 h 165868"/>
                  <a:gd name="connsiteX4" fmla="*/ 122568 w 145630"/>
                  <a:gd name="connsiteY4" fmla="*/ 16950 h 165868"/>
                  <a:gd name="connsiteX5" fmla="*/ 127426 w 145630"/>
                  <a:gd name="connsiteY5" fmla="*/ 0 h 165868"/>
                  <a:gd name="connsiteX6" fmla="*/ 116504 w 145630"/>
                  <a:gd name="connsiteY6" fmla="*/ 6054 h 165868"/>
                  <a:gd name="connsiteX7" fmla="*/ 3638 w 145630"/>
                  <a:gd name="connsiteY7" fmla="*/ 141654 h 165868"/>
                  <a:gd name="connsiteX8" fmla="*/ 0 w 145630"/>
                  <a:gd name="connsiteY8" fmla="*/ 153761 h 165868"/>
                  <a:gd name="connsiteX9" fmla="*/ 12134 w 145630"/>
                  <a:gd name="connsiteY9" fmla="*/ 157394 h 165868"/>
                  <a:gd name="connsiteX10" fmla="*/ 29126 w 145630"/>
                  <a:gd name="connsiteY10" fmla="*/ 162236 h 165868"/>
                  <a:gd name="connsiteX11" fmla="*/ 41260 w 145630"/>
                  <a:gd name="connsiteY11" fmla="*/ 165868 h 165868"/>
                  <a:gd name="connsiteX12" fmla="*/ 44899 w 145630"/>
                  <a:gd name="connsiteY12" fmla="*/ 153761 h 165868"/>
                  <a:gd name="connsiteX13" fmla="*/ 135922 w 145630"/>
                  <a:gd name="connsiteY13" fmla="*/ 43586 h 165868"/>
                  <a:gd name="connsiteX14" fmla="*/ 145630 w 145630"/>
                  <a:gd name="connsiteY14" fmla="*/ 37533 h 165868"/>
                  <a:gd name="connsiteX15" fmla="*/ 140773 w 145630"/>
                  <a:gd name="connsiteY15" fmla="*/ 26636 h 165868"/>
                  <a:gd name="connsiteX16" fmla="*/ 133496 w 145630"/>
                  <a:gd name="connsiteY16" fmla="*/ 10896 h 165868"/>
                  <a:gd name="connsiteX17" fmla="*/ 127426 w 145630"/>
                  <a:gd name="connsiteY17" fmla="*/ 0 h 16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630" h="165868">
                    <a:moveTo>
                      <a:pt x="122568" y="16950"/>
                    </a:moveTo>
                    <a:lnTo>
                      <a:pt x="129851" y="32689"/>
                    </a:lnTo>
                    <a:cubicBezTo>
                      <a:pt x="82520" y="55693"/>
                      <a:pt x="47330" y="98068"/>
                      <a:pt x="32765" y="150129"/>
                    </a:cubicBezTo>
                    <a:lnTo>
                      <a:pt x="15773" y="145286"/>
                    </a:lnTo>
                    <a:cubicBezTo>
                      <a:pt x="31552" y="88382"/>
                      <a:pt x="70386" y="42376"/>
                      <a:pt x="122568" y="16950"/>
                    </a:cubicBezTo>
                    <a:close/>
                    <a:moveTo>
                      <a:pt x="127426" y="0"/>
                    </a:moveTo>
                    <a:lnTo>
                      <a:pt x="116504" y="6054"/>
                    </a:lnTo>
                    <a:cubicBezTo>
                      <a:pt x="61891" y="33900"/>
                      <a:pt x="20630" y="82329"/>
                      <a:pt x="3638" y="141654"/>
                    </a:cubicBezTo>
                    <a:lnTo>
                      <a:pt x="0" y="153761"/>
                    </a:lnTo>
                    <a:lnTo>
                      <a:pt x="12134" y="157394"/>
                    </a:lnTo>
                    <a:lnTo>
                      <a:pt x="29126" y="162236"/>
                    </a:lnTo>
                    <a:lnTo>
                      <a:pt x="41260" y="165868"/>
                    </a:lnTo>
                    <a:lnTo>
                      <a:pt x="44899" y="153761"/>
                    </a:lnTo>
                    <a:cubicBezTo>
                      <a:pt x="58252" y="106543"/>
                      <a:pt x="92229" y="66589"/>
                      <a:pt x="135922" y="43586"/>
                    </a:cubicBezTo>
                    <a:lnTo>
                      <a:pt x="145630" y="37533"/>
                    </a:lnTo>
                    <a:lnTo>
                      <a:pt x="140773" y="26636"/>
                    </a:lnTo>
                    <a:lnTo>
                      <a:pt x="133496" y="10896"/>
                    </a:lnTo>
                    <a:lnTo>
                      <a:pt x="1274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5" name="Freeform: Shape 161">
                <a:extLst>
                  <a:ext uri="{FF2B5EF4-FFF2-40B4-BE49-F238E27FC236}">
                    <a16:creationId xmlns:a16="http://schemas.microsoft.com/office/drawing/2014/main" id="{750AAC66-8C62-BBD8-AFAB-ED8F26CA458F}"/>
                  </a:ext>
                </a:extLst>
              </p:cNvPr>
              <p:cNvSpPr/>
              <p:nvPr/>
            </p:nvSpPr>
            <p:spPr>
              <a:xfrm>
                <a:off x="5364107" y="1591385"/>
                <a:ext cx="157764" cy="181607"/>
              </a:xfrm>
              <a:custGeom>
                <a:avLst/>
                <a:gdLst>
                  <a:gd name="connsiteX0" fmla="*/ 0 w 157764"/>
                  <a:gd name="connsiteY0" fmla="*/ 173132 h 181607"/>
                  <a:gd name="connsiteX1" fmla="*/ 1213 w 157764"/>
                  <a:gd name="connsiteY1" fmla="*/ 167079 h 181607"/>
                  <a:gd name="connsiteX2" fmla="*/ 139560 w 157764"/>
                  <a:gd name="connsiteY2" fmla="*/ 2422 h 181607"/>
                  <a:gd name="connsiteX3" fmla="*/ 144417 w 157764"/>
                  <a:gd name="connsiteY3" fmla="*/ 0 h 181607"/>
                  <a:gd name="connsiteX4" fmla="*/ 157764 w 157764"/>
                  <a:gd name="connsiteY4" fmla="*/ 26636 h 181607"/>
                  <a:gd name="connsiteX5" fmla="*/ 152913 w 157764"/>
                  <a:gd name="connsiteY5" fmla="*/ 29057 h 181607"/>
                  <a:gd name="connsiteX6" fmla="*/ 30339 w 157764"/>
                  <a:gd name="connsiteY6" fmla="*/ 175554 h 181607"/>
                  <a:gd name="connsiteX7" fmla="*/ 29126 w 157764"/>
                  <a:gd name="connsiteY7" fmla="*/ 181607 h 181607"/>
                  <a:gd name="connsiteX8" fmla="*/ 0 w 157764"/>
                  <a:gd name="connsiteY8" fmla="*/ 173132 h 18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64" h="181607">
                    <a:moveTo>
                      <a:pt x="0" y="173132"/>
                    </a:moveTo>
                    <a:lnTo>
                      <a:pt x="1213" y="167079"/>
                    </a:lnTo>
                    <a:cubicBezTo>
                      <a:pt x="21843" y="95647"/>
                      <a:pt x="72812" y="36322"/>
                      <a:pt x="139560" y="2422"/>
                    </a:cubicBezTo>
                    <a:lnTo>
                      <a:pt x="144417" y="0"/>
                    </a:lnTo>
                    <a:lnTo>
                      <a:pt x="157764" y="26636"/>
                    </a:lnTo>
                    <a:lnTo>
                      <a:pt x="152913" y="29057"/>
                    </a:lnTo>
                    <a:cubicBezTo>
                      <a:pt x="93442" y="58115"/>
                      <a:pt x="48543" y="112597"/>
                      <a:pt x="30339" y="175554"/>
                    </a:cubicBezTo>
                    <a:lnTo>
                      <a:pt x="29126" y="181607"/>
                    </a:lnTo>
                    <a:lnTo>
                      <a:pt x="0" y="173132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6" name="Freeform: Shape 162">
                <a:extLst>
                  <a:ext uri="{FF2B5EF4-FFF2-40B4-BE49-F238E27FC236}">
                    <a16:creationId xmlns:a16="http://schemas.microsoft.com/office/drawing/2014/main" id="{36093341-EA4E-E54A-F2C6-F6CA42063C9C}"/>
                  </a:ext>
                </a:extLst>
              </p:cNvPr>
              <p:cNvSpPr/>
              <p:nvPr/>
            </p:nvSpPr>
            <p:spPr>
              <a:xfrm>
                <a:off x="5356836" y="1582905"/>
                <a:ext cx="174756" cy="197346"/>
              </a:xfrm>
              <a:custGeom>
                <a:avLst/>
                <a:gdLst>
                  <a:gd name="connsiteX0" fmla="*/ 149269 w 174756"/>
                  <a:gd name="connsiteY0" fmla="*/ 15739 h 197346"/>
                  <a:gd name="connsiteX1" fmla="*/ 157764 w 174756"/>
                  <a:gd name="connsiteY1" fmla="*/ 32689 h 197346"/>
                  <a:gd name="connsiteX2" fmla="*/ 32765 w 174756"/>
                  <a:gd name="connsiteY2" fmla="*/ 182818 h 197346"/>
                  <a:gd name="connsiteX3" fmla="*/ 15779 w 174756"/>
                  <a:gd name="connsiteY3" fmla="*/ 177975 h 197346"/>
                  <a:gd name="connsiteX4" fmla="*/ 149269 w 174756"/>
                  <a:gd name="connsiteY4" fmla="*/ 15739 h 197346"/>
                  <a:gd name="connsiteX5" fmla="*/ 155339 w 174756"/>
                  <a:gd name="connsiteY5" fmla="*/ 0 h 197346"/>
                  <a:gd name="connsiteX6" fmla="*/ 144417 w 174756"/>
                  <a:gd name="connsiteY6" fmla="*/ 4843 h 197346"/>
                  <a:gd name="connsiteX7" fmla="*/ 3638 w 174756"/>
                  <a:gd name="connsiteY7" fmla="*/ 174343 h 197346"/>
                  <a:gd name="connsiteX8" fmla="*/ 0 w 174756"/>
                  <a:gd name="connsiteY8" fmla="*/ 186450 h 197346"/>
                  <a:gd name="connsiteX9" fmla="*/ 12134 w 174756"/>
                  <a:gd name="connsiteY9" fmla="*/ 190082 h 197346"/>
                  <a:gd name="connsiteX10" fmla="*/ 29126 w 174756"/>
                  <a:gd name="connsiteY10" fmla="*/ 193715 h 197346"/>
                  <a:gd name="connsiteX11" fmla="*/ 41260 w 174756"/>
                  <a:gd name="connsiteY11" fmla="*/ 197347 h 197346"/>
                  <a:gd name="connsiteX12" fmla="*/ 44905 w 174756"/>
                  <a:gd name="connsiteY12" fmla="*/ 185239 h 197346"/>
                  <a:gd name="connsiteX13" fmla="*/ 163835 w 174756"/>
                  <a:gd name="connsiteY13" fmla="*/ 42375 h 197346"/>
                  <a:gd name="connsiteX14" fmla="*/ 174756 w 174756"/>
                  <a:gd name="connsiteY14" fmla="*/ 37532 h 197346"/>
                  <a:gd name="connsiteX15" fmla="*/ 169905 w 174756"/>
                  <a:gd name="connsiteY15" fmla="*/ 26636 h 197346"/>
                  <a:gd name="connsiteX16" fmla="*/ 161409 w 174756"/>
                  <a:gd name="connsiteY16" fmla="*/ 10896 h 197346"/>
                  <a:gd name="connsiteX17" fmla="*/ 155339 w 174756"/>
                  <a:gd name="connsiteY17" fmla="*/ 0 h 19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4756" h="197346">
                    <a:moveTo>
                      <a:pt x="149269" y="15739"/>
                    </a:moveTo>
                    <a:lnTo>
                      <a:pt x="157764" y="32689"/>
                    </a:lnTo>
                    <a:cubicBezTo>
                      <a:pt x="97087" y="62957"/>
                      <a:pt x="50969" y="117439"/>
                      <a:pt x="32765" y="182818"/>
                    </a:cubicBezTo>
                    <a:lnTo>
                      <a:pt x="15779" y="177975"/>
                    </a:lnTo>
                    <a:cubicBezTo>
                      <a:pt x="35196" y="106543"/>
                      <a:pt x="84953" y="48429"/>
                      <a:pt x="149269" y="15739"/>
                    </a:cubicBezTo>
                    <a:close/>
                    <a:moveTo>
                      <a:pt x="155339" y="0"/>
                    </a:moveTo>
                    <a:lnTo>
                      <a:pt x="144417" y="4843"/>
                    </a:lnTo>
                    <a:cubicBezTo>
                      <a:pt x="75244" y="39954"/>
                      <a:pt x="24275" y="101700"/>
                      <a:pt x="3638" y="174343"/>
                    </a:cubicBezTo>
                    <a:lnTo>
                      <a:pt x="0" y="186450"/>
                    </a:lnTo>
                    <a:lnTo>
                      <a:pt x="12134" y="190082"/>
                    </a:lnTo>
                    <a:lnTo>
                      <a:pt x="29126" y="193715"/>
                    </a:lnTo>
                    <a:lnTo>
                      <a:pt x="41260" y="197347"/>
                    </a:lnTo>
                    <a:lnTo>
                      <a:pt x="44905" y="185239"/>
                    </a:lnTo>
                    <a:cubicBezTo>
                      <a:pt x="63110" y="123493"/>
                      <a:pt x="105583" y="71432"/>
                      <a:pt x="163835" y="42375"/>
                    </a:cubicBezTo>
                    <a:lnTo>
                      <a:pt x="174756" y="37532"/>
                    </a:lnTo>
                    <a:lnTo>
                      <a:pt x="169905" y="26636"/>
                    </a:lnTo>
                    <a:lnTo>
                      <a:pt x="161409" y="10896"/>
                    </a:lnTo>
                    <a:lnTo>
                      <a:pt x="155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7" name="Freeform: Shape 163">
                <a:extLst>
                  <a:ext uri="{FF2B5EF4-FFF2-40B4-BE49-F238E27FC236}">
                    <a16:creationId xmlns:a16="http://schemas.microsoft.com/office/drawing/2014/main" id="{5BF2B41C-6D1A-B390-106C-59CBEA7F4CD2}"/>
                  </a:ext>
                </a:extLst>
              </p:cNvPr>
              <p:cNvSpPr/>
              <p:nvPr/>
            </p:nvSpPr>
            <p:spPr>
              <a:xfrm>
                <a:off x="5506118" y="1994551"/>
                <a:ext cx="214804" cy="88385"/>
              </a:xfrm>
              <a:custGeom>
                <a:avLst/>
                <a:gdLst>
                  <a:gd name="connsiteX0" fmla="*/ 214804 w 214804"/>
                  <a:gd name="connsiteY0" fmla="*/ 88386 h 88385"/>
                  <a:gd name="connsiteX1" fmla="*/ 0 w 214804"/>
                  <a:gd name="connsiteY1" fmla="*/ 88386 h 88385"/>
                  <a:gd name="connsiteX2" fmla="*/ 0 w 214804"/>
                  <a:gd name="connsiteY2" fmla="*/ 0 h 88385"/>
                  <a:gd name="connsiteX3" fmla="*/ 214804 w 214804"/>
                  <a:gd name="connsiteY3" fmla="*/ 0 h 88385"/>
                  <a:gd name="connsiteX4" fmla="*/ 214804 w 214804"/>
                  <a:gd name="connsiteY4" fmla="*/ 88386 h 88385"/>
                  <a:gd name="connsiteX5" fmla="*/ 18205 w 214804"/>
                  <a:gd name="connsiteY5" fmla="*/ 71432 h 88385"/>
                  <a:gd name="connsiteX6" fmla="*/ 197812 w 214804"/>
                  <a:gd name="connsiteY6" fmla="*/ 71432 h 88385"/>
                  <a:gd name="connsiteX7" fmla="*/ 197812 w 214804"/>
                  <a:gd name="connsiteY7" fmla="*/ 18166 h 88385"/>
                  <a:gd name="connsiteX8" fmla="*/ 18205 w 214804"/>
                  <a:gd name="connsiteY8" fmla="*/ 18166 h 88385"/>
                  <a:gd name="connsiteX9" fmla="*/ 18205 w 214804"/>
                  <a:gd name="connsiteY9" fmla="*/ 71432 h 8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04" h="88385">
                    <a:moveTo>
                      <a:pt x="214804" y="88386"/>
                    </a:moveTo>
                    <a:lnTo>
                      <a:pt x="0" y="88386"/>
                    </a:lnTo>
                    <a:lnTo>
                      <a:pt x="0" y="0"/>
                    </a:lnTo>
                    <a:lnTo>
                      <a:pt x="214804" y="0"/>
                    </a:lnTo>
                    <a:lnTo>
                      <a:pt x="214804" y="88386"/>
                    </a:lnTo>
                    <a:close/>
                    <a:moveTo>
                      <a:pt x="18205" y="71432"/>
                    </a:moveTo>
                    <a:lnTo>
                      <a:pt x="197812" y="71432"/>
                    </a:lnTo>
                    <a:lnTo>
                      <a:pt x="197812" y="18166"/>
                    </a:lnTo>
                    <a:lnTo>
                      <a:pt x="18205" y="18166"/>
                    </a:lnTo>
                    <a:lnTo>
                      <a:pt x="18205" y="71432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8" name="Freeform: Shape 164">
                <a:extLst>
                  <a:ext uri="{FF2B5EF4-FFF2-40B4-BE49-F238E27FC236}">
                    <a16:creationId xmlns:a16="http://schemas.microsoft.com/office/drawing/2014/main" id="{588E6052-5B38-4972-FEB5-75EEA6783D57}"/>
                  </a:ext>
                </a:extLst>
              </p:cNvPr>
              <p:cNvSpPr/>
              <p:nvPr/>
            </p:nvSpPr>
            <p:spPr>
              <a:xfrm>
                <a:off x="5569227" y="1779044"/>
                <a:ext cx="104370" cy="104121"/>
              </a:xfrm>
              <a:custGeom>
                <a:avLst/>
                <a:gdLst>
                  <a:gd name="connsiteX0" fmla="*/ 52182 w 104370"/>
                  <a:gd name="connsiteY0" fmla="*/ 104122 h 104121"/>
                  <a:gd name="connsiteX1" fmla="*/ 0 w 104370"/>
                  <a:gd name="connsiteY1" fmla="*/ 52061 h 104121"/>
                  <a:gd name="connsiteX2" fmla="*/ 52182 w 104370"/>
                  <a:gd name="connsiteY2" fmla="*/ 0 h 104121"/>
                  <a:gd name="connsiteX3" fmla="*/ 104370 w 104370"/>
                  <a:gd name="connsiteY3" fmla="*/ 52061 h 104121"/>
                  <a:gd name="connsiteX4" fmla="*/ 52182 w 104370"/>
                  <a:gd name="connsiteY4" fmla="*/ 104122 h 104121"/>
                  <a:gd name="connsiteX5" fmla="*/ 52182 w 104370"/>
                  <a:gd name="connsiteY5" fmla="*/ 18161 h 104121"/>
                  <a:gd name="connsiteX6" fmla="*/ 18204 w 104370"/>
                  <a:gd name="connsiteY6" fmla="*/ 52061 h 104121"/>
                  <a:gd name="connsiteX7" fmla="*/ 52182 w 104370"/>
                  <a:gd name="connsiteY7" fmla="*/ 85961 h 104121"/>
                  <a:gd name="connsiteX8" fmla="*/ 86165 w 104370"/>
                  <a:gd name="connsiteY8" fmla="*/ 52061 h 104121"/>
                  <a:gd name="connsiteX9" fmla="*/ 52182 w 104370"/>
                  <a:gd name="connsiteY9" fmla="*/ 18161 h 10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70" h="104121">
                    <a:moveTo>
                      <a:pt x="52182" y="104122"/>
                    </a:moveTo>
                    <a:cubicBezTo>
                      <a:pt x="23056" y="104122"/>
                      <a:pt x="0" y="81118"/>
                      <a:pt x="0" y="52061"/>
                    </a:cubicBezTo>
                    <a:cubicBezTo>
                      <a:pt x="0" y="23004"/>
                      <a:pt x="23056" y="0"/>
                      <a:pt x="52182" y="0"/>
                    </a:cubicBezTo>
                    <a:cubicBezTo>
                      <a:pt x="81308" y="0"/>
                      <a:pt x="104370" y="23004"/>
                      <a:pt x="104370" y="52061"/>
                    </a:cubicBezTo>
                    <a:cubicBezTo>
                      <a:pt x="104370" y="81118"/>
                      <a:pt x="81308" y="104122"/>
                      <a:pt x="52182" y="104122"/>
                    </a:cubicBezTo>
                    <a:close/>
                    <a:moveTo>
                      <a:pt x="52182" y="18161"/>
                    </a:moveTo>
                    <a:cubicBezTo>
                      <a:pt x="32765" y="18161"/>
                      <a:pt x="18204" y="33900"/>
                      <a:pt x="18204" y="52061"/>
                    </a:cubicBezTo>
                    <a:cubicBezTo>
                      <a:pt x="18204" y="70221"/>
                      <a:pt x="33984" y="85961"/>
                      <a:pt x="52182" y="85961"/>
                    </a:cubicBezTo>
                    <a:cubicBezTo>
                      <a:pt x="70386" y="85961"/>
                      <a:pt x="86165" y="70221"/>
                      <a:pt x="86165" y="52061"/>
                    </a:cubicBezTo>
                    <a:cubicBezTo>
                      <a:pt x="86165" y="33900"/>
                      <a:pt x="71599" y="18161"/>
                      <a:pt x="52182" y="18161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9" name="Freeform: Shape 165">
                <a:extLst>
                  <a:ext uri="{FF2B5EF4-FFF2-40B4-BE49-F238E27FC236}">
                    <a16:creationId xmlns:a16="http://schemas.microsoft.com/office/drawing/2014/main" id="{E6D9500F-179B-65F0-5A55-7F3D895BAE0C}"/>
                  </a:ext>
                </a:extLst>
              </p:cNvPr>
              <p:cNvSpPr/>
              <p:nvPr/>
            </p:nvSpPr>
            <p:spPr>
              <a:xfrm>
                <a:off x="5481830" y="1691857"/>
                <a:ext cx="279126" cy="278463"/>
              </a:xfrm>
              <a:custGeom>
                <a:avLst/>
                <a:gdLst>
                  <a:gd name="connsiteX0" fmla="*/ 139566 w 279126"/>
                  <a:gd name="connsiteY0" fmla="*/ 278464 h 278463"/>
                  <a:gd name="connsiteX1" fmla="*/ 0 w 279126"/>
                  <a:gd name="connsiteY1" fmla="*/ 139232 h 278463"/>
                  <a:gd name="connsiteX2" fmla="*/ 139566 w 279126"/>
                  <a:gd name="connsiteY2" fmla="*/ 0 h 278463"/>
                  <a:gd name="connsiteX3" fmla="*/ 279126 w 279126"/>
                  <a:gd name="connsiteY3" fmla="*/ 139232 h 278463"/>
                  <a:gd name="connsiteX4" fmla="*/ 139566 w 279126"/>
                  <a:gd name="connsiteY4" fmla="*/ 278464 h 278463"/>
                  <a:gd name="connsiteX5" fmla="*/ 139566 w 279126"/>
                  <a:gd name="connsiteY5" fmla="*/ 16950 h 278463"/>
                  <a:gd name="connsiteX6" fmla="*/ 16992 w 279126"/>
                  <a:gd name="connsiteY6" fmla="*/ 139232 h 278463"/>
                  <a:gd name="connsiteX7" fmla="*/ 139566 w 279126"/>
                  <a:gd name="connsiteY7" fmla="*/ 261517 h 278463"/>
                  <a:gd name="connsiteX8" fmla="*/ 262135 w 279126"/>
                  <a:gd name="connsiteY8" fmla="*/ 139232 h 278463"/>
                  <a:gd name="connsiteX9" fmla="*/ 139566 w 279126"/>
                  <a:gd name="connsiteY9" fmla="*/ 16950 h 27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126" h="278463">
                    <a:moveTo>
                      <a:pt x="139566" y="278464"/>
                    </a:moveTo>
                    <a:cubicBezTo>
                      <a:pt x="61897" y="278464"/>
                      <a:pt x="0" y="215508"/>
                      <a:pt x="0" y="139232"/>
                    </a:cubicBezTo>
                    <a:cubicBezTo>
                      <a:pt x="0" y="62957"/>
                      <a:pt x="63110" y="0"/>
                      <a:pt x="139566" y="0"/>
                    </a:cubicBezTo>
                    <a:cubicBezTo>
                      <a:pt x="216017" y="0"/>
                      <a:pt x="279126" y="62957"/>
                      <a:pt x="279126" y="139232"/>
                    </a:cubicBezTo>
                    <a:cubicBezTo>
                      <a:pt x="279126" y="215508"/>
                      <a:pt x="217236" y="278464"/>
                      <a:pt x="139566" y="278464"/>
                    </a:cubicBezTo>
                    <a:close/>
                    <a:moveTo>
                      <a:pt x="139566" y="16950"/>
                    </a:moveTo>
                    <a:cubicBezTo>
                      <a:pt x="72818" y="16950"/>
                      <a:pt x="16992" y="71432"/>
                      <a:pt x="16992" y="139232"/>
                    </a:cubicBezTo>
                    <a:cubicBezTo>
                      <a:pt x="16992" y="205821"/>
                      <a:pt x="71606" y="261517"/>
                      <a:pt x="139566" y="261517"/>
                    </a:cubicBezTo>
                    <a:cubicBezTo>
                      <a:pt x="207527" y="261517"/>
                      <a:pt x="262135" y="207032"/>
                      <a:pt x="262135" y="139232"/>
                    </a:cubicBezTo>
                    <a:cubicBezTo>
                      <a:pt x="262135" y="72642"/>
                      <a:pt x="207527" y="16950"/>
                      <a:pt x="139566" y="1695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0" name="Freeform: Shape 166">
                <a:extLst>
                  <a:ext uri="{FF2B5EF4-FFF2-40B4-BE49-F238E27FC236}">
                    <a16:creationId xmlns:a16="http://schemas.microsoft.com/office/drawing/2014/main" id="{79FE7A36-DB1F-F40A-6A28-17D15454CAAD}"/>
                  </a:ext>
                </a:extLst>
              </p:cNvPr>
              <p:cNvSpPr/>
              <p:nvPr/>
            </p:nvSpPr>
            <p:spPr>
              <a:xfrm>
                <a:off x="5712406" y="1914649"/>
                <a:ext cx="91022" cy="98068"/>
              </a:xfrm>
              <a:custGeom>
                <a:avLst/>
                <a:gdLst>
                  <a:gd name="connsiteX0" fmla="*/ 44905 w 91022"/>
                  <a:gd name="connsiteY0" fmla="*/ 43590 h 98068"/>
                  <a:gd name="connsiteX1" fmla="*/ 0 w 91022"/>
                  <a:gd name="connsiteY1" fmla="*/ 79909 h 98068"/>
                  <a:gd name="connsiteX2" fmla="*/ 0 w 91022"/>
                  <a:gd name="connsiteY2" fmla="*/ 98069 h 98068"/>
                  <a:gd name="connsiteX3" fmla="*/ 58252 w 91022"/>
                  <a:gd name="connsiteY3" fmla="*/ 55692 h 98068"/>
                  <a:gd name="connsiteX4" fmla="*/ 91023 w 91022"/>
                  <a:gd name="connsiteY4" fmla="*/ 4845 h 98068"/>
                  <a:gd name="connsiteX5" fmla="*/ 74031 w 91022"/>
                  <a:gd name="connsiteY5" fmla="*/ 0 h 98068"/>
                  <a:gd name="connsiteX6" fmla="*/ 44905 w 91022"/>
                  <a:gd name="connsiteY6" fmla="*/ 43590 h 9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22" h="98068">
                    <a:moveTo>
                      <a:pt x="44905" y="43590"/>
                    </a:moveTo>
                    <a:cubicBezTo>
                      <a:pt x="23062" y="69013"/>
                      <a:pt x="6070" y="79909"/>
                      <a:pt x="0" y="79909"/>
                    </a:cubicBezTo>
                    <a:lnTo>
                      <a:pt x="0" y="98069"/>
                    </a:lnTo>
                    <a:cubicBezTo>
                      <a:pt x="19417" y="98069"/>
                      <a:pt x="49756" y="65381"/>
                      <a:pt x="58252" y="55692"/>
                    </a:cubicBezTo>
                    <a:cubicBezTo>
                      <a:pt x="64322" y="48428"/>
                      <a:pt x="82527" y="26636"/>
                      <a:pt x="91023" y="4845"/>
                    </a:cubicBezTo>
                    <a:cubicBezTo>
                      <a:pt x="84953" y="4845"/>
                      <a:pt x="78889" y="2426"/>
                      <a:pt x="74031" y="0"/>
                    </a:cubicBezTo>
                    <a:cubicBezTo>
                      <a:pt x="69180" y="12109"/>
                      <a:pt x="58252" y="27849"/>
                      <a:pt x="44905" y="4359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1" name="Freeform: Shape 167">
                <a:extLst>
                  <a:ext uri="{FF2B5EF4-FFF2-40B4-BE49-F238E27FC236}">
                    <a16:creationId xmlns:a16="http://schemas.microsoft.com/office/drawing/2014/main" id="{D321F917-5CA4-2444-E9FC-E9C9F2FE1CF7}"/>
                  </a:ext>
                </a:extLst>
              </p:cNvPr>
              <p:cNvSpPr/>
              <p:nvPr/>
            </p:nvSpPr>
            <p:spPr>
              <a:xfrm>
                <a:off x="5773097" y="1835944"/>
                <a:ext cx="70386" cy="70222"/>
              </a:xfrm>
              <a:custGeom>
                <a:avLst/>
                <a:gdLst>
                  <a:gd name="connsiteX0" fmla="*/ 35190 w 70386"/>
                  <a:gd name="connsiteY0" fmla="*/ 0 h 70222"/>
                  <a:gd name="connsiteX1" fmla="*/ 0 w 70386"/>
                  <a:gd name="connsiteY1" fmla="*/ 35110 h 70222"/>
                  <a:gd name="connsiteX2" fmla="*/ 18204 w 70386"/>
                  <a:gd name="connsiteY2" fmla="*/ 65379 h 70222"/>
                  <a:gd name="connsiteX3" fmla="*/ 35190 w 70386"/>
                  <a:gd name="connsiteY3" fmla="*/ 70222 h 70222"/>
                  <a:gd name="connsiteX4" fmla="*/ 70386 w 70386"/>
                  <a:gd name="connsiteY4" fmla="*/ 35110 h 70222"/>
                  <a:gd name="connsiteX5" fmla="*/ 35190 w 70386"/>
                  <a:gd name="connsiteY5" fmla="*/ 0 h 70222"/>
                  <a:gd name="connsiteX6" fmla="*/ 35190 w 70386"/>
                  <a:gd name="connsiteY6" fmla="*/ 52060 h 70222"/>
                  <a:gd name="connsiteX7" fmla="*/ 16992 w 70386"/>
                  <a:gd name="connsiteY7" fmla="*/ 33900 h 70222"/>
                  <a:gd name="connsiteX8" fmla="*/ 35190 w 70386"/>
                  <a:gd name="connsiteY8" fmla="*/ 15739 h 70222"/>
                  <a:gd name="connsiteX9" fmla="*/ 53394 w 70386"/>
                  <a:gd name="connsiteY9" fmla="*/ 33900 h 70222"/>
                  <a:gd name="connsiteX10" fmla="*/ 35190 w 70386"/>
                  <a:gd name="connsiteY10" fmla="*/ 52060 h 7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386" h="70222">
                    <a:moveTo>
                      <a:pt x="35190" y="0"/>
                    </a:moveTo>
                    <a:cubicBezTo>
                      <a:pt x="15773" y="0"/>
                      <a:pt x="0" y="15739"/>
                      <a:pt x="0" y="35110"/>
                    </a:cubicBezTo>
                    <a:cubicBezTo>
                      <a:pt x="0" y="48429"/>
                      <a:pt x="7283" y="59325"/>
                      <a:pt x="18204" y="65379"/>
                    </a:cubicBezTo>
                    <a:cubicBezTo>
                      <a:pt x="23056" y="67800"/>
                      <a:pt x="29126" y="70222"/>
                      <a:pt x="35190" y="70222"/>
                    </a:cubicBezTo>
                    <a:cubicBezTo>
                      <a:pt x="54607" y="70222"/>
                      <a:pt x="70386" y="54482"/>
                      <a:pt x="70386" y="35110"/>
                    </a:cubicBezTo>
                    <a:cubicBezTo>
                      <a:pt x="70386" y="15739"/>
                      <a:pt x="54607" y="0"/>
                      <a:pt x="35190" y="0"/>
                    </a:cubicBezTo>
                    <a:close/>
                    <a:moveTo>
                      <a:pt x="35190" y="52060"/>
                    </a:moveTo>
                    <a:cubicBezTo>
                      <a:pt x="25481" y="52060"/>
                      <a:pt x="16992" y="43586"/>
                      <a:pt x="16992" y="33900"/>
                    </a:cubicBezTo>
                    <a:cubicBezTo>
                      <a:pt x="16992" y="24215"/>
                      <a:pt x="25481" y="15739"/>
                      <a:pt x="35190" y="15739"/>
                    </a:cubicBezTo>
                    <a:cubicBezTo>
                      <a:pt x="44899" y="15739"/>
                      <a:pt x="53394" y="24215"/>
                      <a:pt x="53394" y="33900"/>
                    </a:cubicBezTo>
                    <a:cubicBezTo>
                      <a:pt x="52182" y="44797"/>
                      <a:pt x="44899" y="52060"/>
                      <a:pt x="35190" y="5206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2" name="Freeform: Shape 168">
                <a:extLst>
                  <a:ext uri="{FF2B5EF4-FFF2-40B4-BE49-F238E27FC236}">
                    <a16:creationId xmlns:a16="http://schemas.microsoft.com/office/drawing/2014/main" id="{505A6184-B2FE-494D-A898-BADCBD9B431D}"/>
                  </a:ext>
                </a:extLst>
              </p:cNvPr>
              <p:cNvSpPr/>
              <p:nvPr/>
            </p:nvSpPr>
            <p:spPr>
              <a:xfrm>
                <a:off x="5423597" y="1647073"/>
                <a:ext cx="114072" cy="133178"/>
              </a:xfrm>
              <a:custGeom>
                <a:avLst/>
                <a:gdLst>
                  <a:gd name="connsiteX0" fmla="*/ 114072 w 114072"/>
                  <a:gd name="connsiteY0" fmla="*/ 15739 h 133178"/>
                  <a:gd name="connsiteX1" fmla="*/ 106796 w 114072"/>
                  <a:gd name="connsiteY1" fmla="*/ 0 h 133178"/>
                  <a:gd name="connsiteX2" fmla="*/ 0 w 114072"/>
                  <a:gd name="connsiteY2" fmla="*/ 128336 h 133178"/>
                  <a:gd name="connsiteX3" fmla="*/ 16986 w 114072"/>
                  <a:gd name="connsiteY3" fmla="*/ 133179 h 133178"/>
                  <a:gd name="connsiteX4" fmla="*/ 114072 w 114072"/>
                  <a:gd name="connsiteY4" fmla="*/ 15739 h 13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72" h="133178">
                    <a:moveTo>
                      <a:pt x="114072" y="15739"/>
                    </a:moveTo>
                    <a:lnTo>
                      <a:pt x="106796" y="0"/>
                    </a:lnTo>
                    <a:cubicBezTo>
                      <a:pt x="55820" y="25425"/>
                      <a:pt x="15773" y="72643"/>
                      <a:pt x="0" y="128336"/>
                    </a:cubicBezTo>
                    <a:lnTo>
                      <a:pt x="16986" y="133179"/>
                    </a:lnTo>
                    <a:cubicBezTo>
                      <a:pt x="31552" y="81118"/>
                      <a:pt x="66748" y="38743"/>
                      <a:pt x="114072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3" name="Freeform: Shape 169">
                <a:extLst>
                  <a:ext uri="{FF2B5EF4-FFF2-40B4-BE49-F238E27FC236}">
                    <a16:creationId xmlns:a16="http://schemas.microsoft.com/office/drawing/2014/main" id="{5D4BE94B-6BF7-6110-AE84-94CDCBD41927}"/>
                  </a:ext>
                </a:extLst>
              </p:cNvPr>
              <p:cNvSpPr/>
              <p:nvPr/>
            </p:nvSpPr>
            <p:spPr>
              <a:xfrm>
                <a:off x="5371403" y="1599852"/>
                <a:ext cx="143204" cy="165867"/>
              </a:xfrm>
              <a:custGeom>
                <a:avLst/>
                <a:gdLst>
                  <a:gd name="connsiteX0" fmla="*/ 143204 w 143204"/>
                  <a:gd name="connsiteY0" fmla="*/ 15739 h 165867"/>
                  <a:gd name="connsiteX1" fmla="*/ 135922 w 143204"/>
                  <a:gd name="connsiteY1" fmla="*/ 0 h 165867"/>
                  <a:gd name="connsiteX2" fmla="*/ 0 w 143204"/>
                  <a:gd name="connsiteY2" fmla="*/ 161025 h 165867"/>
                  <a:gd name="connsiteX3" fmla="*/ 16992 w 143204"/>
                  <a:gd name="connsiteY3" fmla="*/ 165868 h 165867"/>
                  <a:gd name="connsiteX4" fmla="*/ 143204 w 143204"/>
                  <a:gd name="connsiteY4" fmla="*/ 15739 h 1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04" h="165867">
                    <a:moveTo>
                      <a:pt x="143204" y="15739"/>
                    </a:moveTo>
                    <a:lnTo>
                      <a:pt x="135922" y="0"/>
                    </a:lnTo>
                    <a:cubicBezTo>
                      <a:pt x="70386" y="31478"/>
                      <a:pt x="20630" y="89593"/>
                      <a:pt x="0" y="161025"/>
                    </a:cubicBezTo>
                    <a:lnTo>
                      <a:pt x="16992" y="165868"/>
                    </a:lnTo>
                    <a:cubicBezTo>
                      <a:pt x="36409" y="99278"/>
                      <a:pt x="82527" y="44796"/>
                      <a:pt x="143204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214" name="TextBox 537">
              <a:extLst>
                <a:ext uri="{FF2B5EF4-FFF2-40B4-BE49-F238E27FC236}">
                  <a16:creationId xmlns:a16="http://schemas.microsoft.com/office/drawing/2014/main" id="{0E38A604-21D4-2284-AE0F-3EBB31675E7D}"/>
                </a:ext>
              </a:extLst>
            </p:cNvPr>
            <p:cNvSpPr txBox="1"/>
            <p:nvPr/>
          </p:nvSpPr>
          <p:spPr>
            <a:xfrm>
              <a:off x="2383967" y="6320253"/>
              <a:ext cx="699250" cy="30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latin typeface="Oracle Sans"/>
                  <a:cs typeface="Oracle Sans"/>
                  <a:sym typeface="Oracle Sans"/>
                  <a:rtl val="0"/>
                </a:rPr>
                <a:t>Alarms</a:t>
              </a:r>
            </a:p>
          </p:txBody>
        </p:sp>
      </p:grpSp>
      <p:cxnSp>
        <p:nvCxnSpPr>
          <p:cNvPr id="216" name="直線矢印コネクタ 23">
            <a:extLst>
              <a:ext uri="{FF2B5EF4-FFF2-40B4-BE49-F238E27FC236}">
                <a16:creationId xmlns:a16="http://schemas.microsoft.com/office/drawing/2014/main" id="{B71E4F8D-06E2-360B-D436-78077213C9BD}"/>
              </a:ext>
            </a:extLst>
          </p:cNvPr>
          <p:cNvCxnSpPr>
            <a:cxnSpLocks/>
          </p:cNvCxnSpPr>
          <p:nvPr/>
        </p:nvCxnSpPr>
        <p:spPr>
          <a:xfrm>
            <a:off x="11959422" y="6517842"/>
            <a:ext cx="558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矢印コネクタ 23">
            <a:extLst>
              <a:ext uri="{FF2B5EF4-FFF2-40B4-BE49-F238E27FC236}">
                <a16:creationId xmlns:a16="http://schemas.microsoft.com/office/drawing/2014/main" id="{A6E7AD05-D083-F206-2689-AF2446AC03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54993" y="5262417"/>
            <a:ext cx="2755244" cy="725472"/>
          </a:xfrm>
          <a:prstGeom prst="bentConnector3">
            <a:avLst>
              <a:gd name="adj1" fmla="val 999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23">
            <a:extLst>
              <a:ext uri="{FF2B5EF4-FFF2-40B4-BE49-F238E27FC236}">
                <a16:creationId xmlns:a16="http://schemas.microsoft.com/office/drawing/2014/main" id="{F7217A13-445C-8CF3-3C72-F81173E3E6E8}"/>
              </a:ext>
            </a:extLst>
          </p:cNvPr>
          <p:cNvCxnSpPr>
            <a:cxnSpLocks/>
          </p:cNvCxnSpPr>
          <p:nvPr/>
        </p:nvCxnSpPr>
        <p:spPr>
          <a:xfrm flipH="1">
            <a:off x="7084336" y="4247530"/>
            <a:ext cx="1585541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7D0D7306-2E31-94A2-A7E8-C98786A17E3D}"/>
              </a:ext>
            </a:extLst>
          </p:cNvPr>
          <p:cNvGrpSpPr/>
          <p:nvPr/>
        </p:nvGrpSpPr>
        <p:grpSpPr>
          <a:xfrm>
            <a:off x="9255915" y="6707787"/>
            <a:ext cx="1109598" cy="1042514"/>
            <a:chOff x="9255922" y="6707841"/>
            <a:chExt cx="1109630" cy="1042545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48DF48A7-6001-8602-C49F-4ECCB55C1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5922" y="7227151"/>
              <a:ext cx="1109630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Stack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Monitoring</a:t>
              </a: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06A3137-371F-5FEB-DE8F-10B46E3E1C53}"/>
                </a:ext>
              </a:extLst>
            </p:cNvPr>
            <p:cNvGrpSpPr/>
            <p:nvPr/>
          </p:nvGrpSpPr>
          <p:grpSpPr>
            <a:xfrm>
              <a:off x="9481048" y="6707841"/>
              <a:ext cx="670281" cy="779369"/>
              <a:chOff x="6873413" y="4123330"/>
              <a:chExt cx="670281" cy="779369"/>
            </a:xfrm>
          </p:grpSpPr>
          <p:pic>
            <p:nvPicPr>
              <p:cNvPr id="32" name="Graphic 174">
                <a:extLst>
                  <a:ext uri="{FF2B5EF4-FFF2-40B4-BE49-F238E27FC236}">
                    <a16:creationId xmlns:a16="http://schemas.microsoft.com/office/drawing/2014/main" id="{1C1BE2A8-FE6A-09D4-8637-508647B04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273573" y="4323400"/>
                <a:ext cx="270121" cy="270121"/>
              </a:xfrm>
              <a:prstGeom prst="rect">
                <a:avLst/>
              </a:prstGeom>
            </p:spPr>
          </p:pic>
          <p:grpSp>
            <p:nvGrpSpPr>
              <p:cNvPr id="33" name="Graphic 2">
                <a:extLst>
                  <a:ext uri="{FF2B5EF4-FFF2-40B4-BE49-F238E27FC236}">
                    <a16:creationId xmlns:a16="http://schemas.microsoft.com/office/drawing/2014/main" id="{EA205ABB-2191-3C51-1E8E-CF0E5E5F8CFE}"/>
                  </a:ext>
                </a:extLst>
              </p:cNvPr>
              <p:cNvGrpSpPr/>
              <p:nvPr/>
            </p:nvGrpSpPr>
            <p:grpSpPr>
              <a:xfrm>
                <a:off x="6873413" y="4123330"/>
                <a:ext cx="610435" cy="779369"/>
                <a:chOff x="1028799" y="2479307"/>
                <a:chExt cx="610435" cy="779369"/>
              </a:xfrm>
            </p:grpSpPr>
            <p:grpSp>
              <p:nvGrpSpPr>
                <p:cNvPr id="34" name="Graphic 2">
                  <a:extLst>
                    <a:ext uri="{FF2B5EF4-FFF2-40B4-BE49-F238E27FC236}">
                      <a16:creationId xmlns:a16="http://schemas.microsoft.com/office/drawing/2014/main" id="{A9FECF73-7AAE-7BC4-A3E4-27EF03E8A6CF}"/>
                    </a:ext>
                  </a:extLst>
                </p:cNvPr>
                <p:cNvGrpSpPr/>
                <p:nvPr/>
              </p:nvGrpSpPr>
              <p:grpSpPr>
                <a:xfrm>
                  <a:off x="1126155" y="2479307"/>
                  <a:ext cx="513079" cy="398165"/>
                  <a:chOff x="1126155" y="2479307"/>
                  <a:chExt cx="513079" cy="398165"/>
                </a:xfrm>
              </p:grpSpPr>
              <p:sp>
                <p:nvSpPr>
                  <p:cNvPr id="44" name="Freeform: Shape 23">
                    <a:extLst>
                      <a:ext uri="{FF2B5EF4-FFF2-40B4-BE49-F238E27FC236}">
                        <a16:creationId xmlns:a16="http://schemas.microsoft.com/office/drawing/2014/main" id="{4613B27B-E711-FE65-6057-701552224ADC}"/>
                      </a:ext>
                    </a:extLst>
                  </p:cNvPr>
                  <p:cNvSpPr/>
                  <p:nvPr/>
                </p:nvSpPr>
                <p:spPr>
                  <a:xfrm>
                    <a:off x="1131282" y="2483861"/>
                    <a:ext cx="503462" cy="388875"/>
                  </a:xfrm>
                  <a:custGeom>
                    <a:avLst/>
                    <a:gdLst>
                      <a:gd name="connsiteX0" fmla="*/ 213963 w 503462"/>
                      <a:gd name="connsiteY0" fmla="*/ 388875 h 388875"/>
                      <a:gd name="connsiteX1" fmla="*/ 190927 w 503462"/>
                      <a:gd name="connsiteY1" fmla="*/ 377408 h 388875"/>
                      <a:gd name="connsiteX2" fmla="*/ 166280 w 503462"/>
                      <a:gd name="connsiteY2" fmla="*/ 350201 h 388875"/>
                      <a:gd name="connsiteX3" fmla="*/ 163905 w 503462"/>
                      <a:gd name="connsiteY3" fmla="*/ 348302 h 388875"/>
                      <a:gd name="connsiteX4" fmla="*/ 113475 w 503462"/>
                      <a:gd name="connsiteY4" fmla="*/ 256252 h 388875"/>
                      <a:gd name="connsiteX5" fmla="*/ 0 w 503462"/>
                      <a:gd name="connsiteY5" fmla="*/ 256252 h 388875"/>
                      <a:gd name="connsiteX6" fmla="*/ 1232 w 503462"/>
                      <a:gd name="connsiteY6" fmla="*/ 239850 h 388875"/>
                      <a:gd name="connsiteX7" fmla="*/ 20746 w 503462"/>
                      <a:gd name="connsiteY7" fmla="*/ 182189 h 388875"/>
                      <a:gd name="connsiteX8" fmla="*/ 65882 w 503462"/>
                      <a:gd name="connsiteY8" fmla="*/ 141351 h 388875"/>
                      <a:gd name="connsiteX9" fmla="*/ 76476 w 503462"/>
                      <a:gd name="connsiteY9" fmla="*/ 132409 h 388875"/>
                      <a:gd name="connsiteX10" fmla="*/ 82097 w 503462"/>
                      <a:gd name="connsiteY10" fmla="*/ 119737 h 388875"/>
                      <a:gd name="connsiteX11" fmla="*/ 114104 w 503462"/>
                      <a:gd name="connsiteY11" fmla="*/ 66299 h 388875"/>
                      <a:gd name="connsiteX12" fmla="*/ 172722 w 503462"/>
                      <a:gd name="connsiteY12" fmla="*/ 45223 h 388875"/>
                      <a:gd name="connsiteX13" fmla="*/ 181257 w 503462"/>
                      <a:gd name="connsiteY13" fmla="*/ 45223 h 388875"/>
                      <a:gd name="connsiteX14" fmla="*/ 184478 w 503462"/>
                      <a:gd name="connsiteY14" fmla="*/ 45223 h 388875"/>
                      <a:gd name="connsiteX15" fmla="*/ 196375 w 503462"/>
                      <a:gd name="connsiteY15" fmla="*/ 42771 h 388875"/>
                      <a:gd name="connsiteX16" fmla="*/ 206282 w 503462"/>
                      <a:gd name="connsiteY16" fmla="*/ 35743 h 388875"/>
                      <a:gd name="connsiteX17" fmla="*/ 251746 w 503462"/>
                      <a:gd name="connsiteY17" fmla="*/ 6301 h 388875"/>
                      <a:gd name="connsiteX18" fmla="*/ 305666 w 503462"/>
                      <a:gd name="connsiteY18" fmla="*/ 1216 h 388875"/>
                      <a:gd name="connsiteX19" fmla="*/ 355833 w 503462"/>
                      <a:gd name="connsiteY19" fmla="*/ 21643 h 388875"/>
                      <a:gd name="connsiteX20" fmla="*/ 390863 w 503462"/>
                      <a:gd name="connsiteY20" fmla="*/ 62951 h 388875"/>
                      <a:gd name="connsiteX21" fmla="*/ 399789 w 503462"/>
                      <a:gd name="connsiteY21" fmla="*/ 73868 h 388875"/>
                      <a:gd name="connsiteX22" fmla="*/ 412571 w 503462"/>
                      <a:gd name="connsiteY22" fmla="*/ 79825 h 388875"/>
                      <a:gd name="connsiteX23" fmla="*/ 449352 w 503462"/>
                      <a:gd name="connsiteY23" fmla="*/ 94993 h 388875"/>
                      <a:gd name="connsiteX24" fmla="*/ 499641 w 503462"/>
                      <a:gd name="connsiteY24" fmla="*/ 163666 h 388875"/>
                      <a:gd name="connsiteX25" fmla="*/ 489644 w 503462"/>
                      <a:gd name="connsiteY25" fmla="*/ 248192 h 388875"/>
                      <a:gd name="connsiteX26" fmla="*/ 485376 w 503462"/>
                      <a:gd name="connsiteY26" fmla="*/ 256252 h 388875"/>
                      <a:gd name="connsiteX27" fmla="*/ 391241 w 503462"/>
                      <a:gd name="connsiteY27" fmla="*/ 256252 h 388875"/>
                      <a:gd name="connsiteX28" fmla="*/ 340426 w 503462"/>
                      <a:gd name="connsiteY28" fmla="*/ 348302 h 388875"/>
                      <a:gd name="connsiteX29" fmla="*/ 337487 w 503462"/>
                      <a:gd name="connsiteY29" fmla="*/ 350669 h 388875"/>
                      <a:gd name="connsiteX30" fmla="*/ 313501 w 503462"/>
                      <a:gd name="connsiteY30" fmla="*/ 377408 h 388875"/>
                      <a:gd name="connsiteX31" fmla="*/ 290465 w 503462"/>
                      <a:gd name="connsiteY31" fmla="*/ 388875 h 388875"/>
                      <a:gd name="connsiteX32" fmla="*/ 213963 w 503462"/>
                      <a:gd name="connsiteY32" fmla="*/ 388875 h 388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03462" h="388875">
                        <a:moveTo>
                          <a:pt x="213963" y="388875"/>
                        </a:moveTo>
                        <a:lnTo>
                          <a:pt x="190927" y="377408"/>
                        </a:lnTo>
                        <a:lnTo>
                          <a:pt x="166280" y="350201"/>
                        </a:lnTo>
                        <a:lnTo>
                          <a:pt x="163905" y="348302"/>
                        </a:lnTo>
                        <a:cubicBezTo>
                          <a:pt x="135684" y="325413"/>
                          <a:pt x="117576" y="292360"/>
                          <a:pt x="113475" y="256252"/>
                        </a:cubicBezTo>
                        <a:lnTo>
                          <a:pt x="0" y="256252"/>
                        </a:lnTo>
                        <a:lnTo>
                          <a:pt x="1232" y="239850"/>
                        </a:lnTo>
                        <a:cubicBezTo>
                          <a:pt x="2708" y="219278"/>
                          <a:pt x="9426" y="199430"/>
                          <a:pt x="20746" y="182189"/>
                        </a:cubicBezTo>
                        <a:cubicBezTo>
                          <a:pt x="32059" y="164949"/>
                          <a:pt x="47600" y="150890"/>
                          <a:pt x="65882" y="141351"/>
                        </a:cubicBezTo>
                        <a:cubicBezTo>
                          <a:pt x="70046" y="139211"/>
                          <a:pt x="73672" y="136154"/>
                          <a:pt x="76476" y="132409"/>
                        </a:cubicBezTo>
                        <a:cubicBezTo>
                          <a:pt x="79287" y="128665"/>
                          <a:pt x="81205" y="124332"/>
                          <a:pt x="82097" y="119737"/>
                        </a:cubicBezTo>
                        <a:cubicBezTo>
                          <a:pt x="86274" y="98763"/>
                          <a:pt x="97587" y="79882"/>
                          <a:pt x="114104" y="66299"/>
                        </a:cubicBezTo>
                        <a:cubicBezTo>
                          <a:pt x="130628" y="52717"/>
                          <a:pt x="151341" y="45270"/>
                          <a:pt x="172722" y="45223"/>
                        </a:cubicBezTo>
                        <a:cubicBezTo>
                          <a:pt x="175571" y="45223"/>
                          <a:pt x="178414" y="45223"/>
                          <a:pt x="181257" y="45223"/>
                        </a:cubicBezTo>
                        <a:lnTo>
                          <a:pt x="184478" y="45223"/>
                        </a:lnTo>
                        <a:cubicBezTo>
                          <a:pt x="188572" y="45237"/>
                          <a:pt x="192621" y="44402"/>
                          <a:pt x="196375" y="42771"/>
                        </a:cubicBezTo>
                        <a:cubicBezTo>
                          <a:pt x="200129" y="41139"/>
                          <a:pt x="203504" y="38746"/>
                          <a:pt x="206282" y="35743"/>
                        </a:cubicBezTo>
                        <a:cubicBezTo>
                          <a:pt x="218846" y="22412"/>
                          <a:pt x="234439" y="12312"/>
                          <a:pt x="251746" y="6301"/>
                        </a:cubicBezTo>
                        <a:cubicBezTo>
                          <a:pt x="269045" y="289"/>
                          <a:pt x="287545" y="-1455"/>
                          <a:pt x="305666" y="1216"/>
                        </a:cubicBezTo>
                        <a:cubicBezTo>
                          <a:pt x="323787" y="3887"/>
                          <a:pt x="340997" y="10895"/>
                          <a:pt x="355833" y="21643"/>
                        </a:cubicBezTo>
                        <a:cubicBezTo>
                          <a:pt x="370663" y="32391"/>
                          <a:pt x="382681" y="46562"/>
                          <a:pt x="390863" y="62951"/>
                        </a:cubicBezTo>
                        <a:cubicBezTo>
                          <a:pt x="392980" y="67215"/>
                          <a:pt x="396028" y="70946"/>
                          <a:pt x="399789" y="73868"/>
                        </a:cubicBezTo>
                        <a:cubicBezTo>
                          <a:pt x="403549" y="76790"/>
                          <a:pt x="407919" y="78826"/>
                          <a:pt x="412571" y="79825"/>
                        </a:cubicBezTo>
                        <a:cubicBezTo>
                          <a:pt x="425623" y="82695"/>
                          <a:pt x="438071" y="87828"/>
                          <a:pt x="449352" y="94993"/>
                        </a:cubicBezTo>
                        <a:cubicBezTo>
                          <a:pt x="474198" y="110703"/>
                          <a:pt x="492165" y="135241"/>
                          <a:pt x="499641" y="163666"/>
                        </a:cubicBezTo>
                        <a:cubicBezTo>
                          <a:pt x="507117" y="192092"/>
                          <a:pt x="503542" y="222294"/>
                          <a:pt x="489644" y="248192"/>
                        </a:cubicBezTo>
                        <a:lnTo>
                          <a:pt x="485376" y="256252"/>
                        </a:lnTo>
                        <a:lnTo>
                          <a:pt x="391241" y="256252"/>
                        </a:lnTo>
                        <a:cubicBezTo>
                          <a:pt x="387032" y="292411"/>
                          <a:pt x="368782" y="325470"/>
                          <a:pt x="340426" y="348302"/>
                        </a:cubicBezTo>
                        <a:lnTo>
                          <a:pt x="337487" y="350669"/>
                        </a:lnTo>
                        <a:lnTo>
                          <a:pt x="313501" y="377408"/>
                        </a:lnTo>
                        <a:lnTo>
                          <a:pt x="290465" y="388875"/>
                        </a:lnTo>
                        <a:lnTo>
                          <a:pt x="213963" y="3888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5" name="Freeform: Shape 24">
                    <a:extLst>
                      <a:ext uri="{FF2B5EF4-FFF2-40B4-BE49-F238E27FC236}">
                        <a16:creationId xmlns:a16="http://schemas.microsoft.com/office/drawing/2014/main" id="{2CBBC681-F5A6-6F34-27CB-E55D939B6A77}"/>
                      </a:ext>
                    </a:extLst>
                  </p:cNvPr>
                  <p:cNvSpPr/>
                  <p:nvPr/>
                </p:nvSpPr>
                <p:spPr>
                  <a:xfrm>
                    <a:off x="1126155" y="2479307"/>
                    <a:ext cx="513079" cy="398165"/>
                  </a:xfrm>
                  <a:custGeom>
                    <a:avLst/>
                    <a:gdLst>
                      <a:gd name="connsiteX0" fmla="*/ 294450 w 513079"/>
                      <a:gd name="connsiteY0" fmla="*/ 9480 h 398165"/>
                      <a:gd name="connsiteX1" fmla="*/ 351701 w 513079"/>
                      <a:gd name="connsiteY1" fmla="*/ 25656 h 398165"/>
                      <a:gd name="connsiteX2" fmla="*/ 391716 w 513079"/>
                      <a:gd name="connsiteY2" fmla="*/ 69679 h 398165"/>
                      <a:gd name="connsiteX3" fmla="*/ 402060 w 513079"/>
                      <a:gd name="connsiteY3" fmla="*/ 81953 h 398165"/>
                      <a:gd name="connsiteX4" fmla="*/ 416652 w 513079"/>
                      <a:gd name="connsiteY4" fmla="*/ 88639 h 398165"/>
                      <a:gd name="connsiteX5" fmla="*/ 451919 w 513079"/>
                      <a:gd name="connsiteY5" fmla="*/ 103144 h 398165"/>
                      <a:gd name="connsiteX6" fmla="*/ 500174 w 513079"/>
                      <a:gd name="connsiteY6" fmla="*/ 169054 h 398165"/>
                      <a:gd name="connsiteX7" fmla="*/ 490593 w 513079"/>
                      <a:gd name="connsiteY7" fmla="*/ 250180 h 398165"/>
                      <a:gd name="connsiteX8" fmla="*/ 487654 w 513079"/>
                      <a:gd name="connsiteY8" fmla="*/ 255679 h 398165"/>
                      <a:gd name="connsiteX9" fmla="*/ 392095 w 513079"/>
                      <a:gd name="connsiteY9" fmla="*/ 255679 h 398165"/>
                      <a:gd name="connsiteX10" fmla="*/ 376861 w 513079"/>
                      <a:gd name="connsiteY10" fmla="*/ 307277 h 398165"/>
                      <a:gd name="connsiteX11" fmla="*/ 342608 w 513079"/>
                      <a:gd name="connsiteY11" fmla="*/ 348775 h 398165"/>
                      <a:gd name="connsiteX12" fmla="*/ 339669 w 513079"/>
                      <a:gd name="connsiteY12" fmla="*/ 351142 h 398165"/>
                      <a:gd name="connsiteX13" fmla="*/ 315689 w 513079"/>
                      <a:gd name="connsiteY13" fmla="*/ 377689 h 398165"/>
                      <a:gd name="connsiteX14" fmla="*/ 294450 w 513079"/>
                      <a:gd name="connsiteY14" fmla="*/ 388681 h 398165"/>
                      <a:gd name="connsiteX15" fmla="*/ 220220 w 513079"/>
                      <a:gd name="connsiteY15" fmla="*/ 388681 h 398165"/>
                      <a:gd name="connsiteX16" fmla="*/ 199082 w 513079"/>
                      <a:gd name="connsiteY16" fmla="*/ 378068 h 398165"/>
                      <a:gd name="connsiteX17" fmla="*/ 175096 w 513079"/>
                      <a:gd name="connsiteY17" fmla="*/ 351521 h 398165"/>
                      <a:gd name="connsiteX18" fmla="*/ 172157 w 513079"/>
                      <a:gd name="connsiteY18" fmla="*/ 349153 h 398165"/>
                      <a:gd name="connsiteX19" fmla="*/ 138238 w 513079"/>
                      <a:gd name="connsiteY19" fmla="*/ 307527 h 398165"/>
                      <a:gd name="connsiteX20" fmla="*/ 123242 w 513079"/>
                      <a:gd name="connsiteY20" fmla="*/ 255961 h 398165"/>
                      <a:gd name="connsiteX21" fmla="*/ 10241 w 513079"/>
                      <a:gd name="connsiteY21" fmla="*/ 255961 h 398165"/>
                      <a:gd name="connsiteX22" fmla="*/ 11095 w 513079"/>
                      <a:gd name="connsiteY22" fmla="*/ 244584 h 398165"/>
                      <a:gd name="connsiteX23" fmla="*/ 29781 w 513079"/>
                      <a:gd name="connsiteY23" fmla="*/ 189090 h 398165"/>
                      <a:gd name="connsiteX24" fmla="*/ 73184 w 513079"/>
                      <a:gd name="connsiteY24" fmla="*/ 149786 h 398165"/>
                      <a:gd name="connsiteX25" fmla="*/ 85517 w 513079"/>
                      <a:gd name="connsiteY25" fmla="*/ 139542 h 398165"/>
                      <a:gd name="connsiteX26" fmla="*/ 92146 w 513079"/>
                      <a:gd name="connsiteY26" fmla="*/ 124947 h 398165"/>
                      <a:gd name="connsiteX27" fmla="*/ 122530 w 513079"/>
                      <a:gd name="connsiteY27" fmla="*/ 74256 h 398165"/>
                      <a:gd name="connsiteX28" fmla="*/ 178132 w 513079"/>
                      <a:gd name="connsiteY28" fmla="*/ 54226 h 398165"/>
                      <a:gd name="connsiteX29" fmla="*/ 186281 w 513079"/>
                      <a:gd name="connsiteY29" fmla="*/ 54226 h 398165"/>
                      <a:gd name="connsiteX30" fmla="*/ 189791 w 513079"/>
                      <a:gd name="connsiteY30" fmla="*/ 54226 h 398165"/>
                      <a:gd name="connsiteX31" fmla="*/ 203542 w 513079"/>
                      <a:gd name="connsiteY31" fmla="*/ 51493 h 398165"/>
                      <a:gd name="connsiteX32" fmla="*/ 215009 w 513079"/>
                      <a:gd name="connsiteY32" fmla="*/ 43419 h 398165"/>
                      <a:gd name="connsiteX33" fmla="*/ 251232 w 513079"/>
                      <a:gd name="connsiteY33" fmla="*/ 18268 h 398165"/>
                      <a:gd name="connsiteX34" fmla="*/ 294450 w 513079"/>
                      <a:gd name="connsiteY34" fmla="*/ 9480 h 398165"/>
                      <a:gd name="connsiteX35" fmla="*/ 294450 w 513079"/>
                      <a:gd name="connsiteY35" fmla="*/ 0 h 398165"/>
                      <a:gd name="connsiteX36" fmla="*/ 247177 w 513079"/>
                      <a:gd name="connsiteY36" fmla="*/ 9925 h 398165"/>
                      <a:gd name="connsiteX37" fmla="*/ 207803 w 513079"/>
                      <a:gd name="connsiteY37" fmla="*/ 37920 h 398165"/>
                      <a:gd name="connsiteX38" fmla="*/ 199506 w 513079"/>
                      <a:gd name="connsiteY38" fmla="*/ 43663 h 398165"/>
                      <a:gd name="connsiteX39" fmla="*/ 189605 w 513079"/>
                      <a:gd name="connsiteY39" fmla="*/ 45599 h 398165"/>
                      <a:gd name="connsiteX40" fmla="*/ 186948 w 513079"/>
                      <a:gd name="connsiteY40" fmla="*/ 45599 h 398165"/>
                      <a:gd name="connsiteX41" fmla="*/ 177939 w 513079"/>
                      <a:gd name="connsiteY41" fmla="*/ 45599 h 398165"/>
                      <a:gd name="connsiteX42" fmla="*/ 116427 w 513079"/>
                      <a:gd name="connsiteY42" fmla="*/ 67435 h 398165"/>
                      <a:gd name="connsiteX43" fmla="*/ 82572 w 513079"/>
                      <a:gd name="connsiteY43" fmla="*/ 123241 h 398165"/>
                      <a:gd name="connsiteX44" fmla="*/ 77881 w 513079"/>
                      <a:gd name="connsiteY44" fmla="*/ 134348 h 398165"/>
                      <a:gd name="connsiteX45" fmla="*/ 68731 w 513079"/>
                      <a:gd name="connsiteY45" fmla="*/ 142202 h 398165"/>
                      <a:gd name="connsiteX46" fmla="*/ 21965 w 513079"/>
                      <a:gd name="connsiteY46" fmla="*/ 184403 h 398165"/>
                      <a:gd name="connsiteX47" fmla="*/ 1611 w 513079"/>
                      <a:gd name="connsiteY47" fmla="*/ 244020 h 398165"/>
                      <a:gd name="connsiteX48" fmla="*/ 757 w 513079"/>
                      <a:gd name="connsiteY48" fmla="*/ 255397 h 398165"/>
                      <a:gd name="connsiteX49" fmla="*/ 0 w 513079"/>
                      <a:gd name="connsiteY49" fmla="*/ 265446 h 398165"/>
                      <a:gd name="connsiteX50" fmla="*/ 114521 w 513079"/>
                      <a:gd name="connsiteY50" fmla="*/ 265446 h 398165"/>
                      <a:gd name="connsiteX51" fmla="*/ 165997 w 513079"/>
                      <a:gd name="connsiteY51" fmla="*/ 356449 h 398165"/>
                      <a:gd name="connsiteX52" fmla="*/ 168365 w 513079"/>
                      <a:gd name="connsiteY52" fmla="*/ 358349 h 398165"/>
                      <a:gd name="connsiteX53" fmla="*/ 191876 w 513079"/>
                      <a:gd name="connsiteY53" fmla="*/ 384324 h 398165"/>
                      <a:gd name="connsiteX54" fmla="*/ 193108 w 513079"/>
                      <a:gd name="connsiteY54" fmla="*/ 385652 h 398165"/>
                      <a:gd name="connsiteX55" fmla="*/ 194719 w 513079"/>
                      <a:gd name="connsiteY55" fmla="*/ 386506 h 398165"/>
                      <a:gd name="connsiteX56" fmla="*/ 215959 w 513079"/>
                      <a:gd name="connsiteY56" fmla="*/ 397119 h 398165"/>
                      <a:gd name="connsiteX57" fmla="*/ 218044 w 513079"/>
                      <a:gd name="connsiteY57" fmla="*/ 398165 h 398165"/>
                      <a:gd name="connsiteX58" fmla="*/ 296728 w 513079"/>
                      <a:gd name="connsiteY58" fmla="*/ 398165 h 398165"/>
                      <a:gd name="connsiteX59" fmla="*/ 298717 w 513079"/>
                      <a:gd name="connsiteY59" fmla="*/ 397119 h 398165"/>
                      <a:gd name="connsiteX60" fmla="*/ 319950 w 513079"/>
                      <a:gd name="connsiteY60" fmla="*/ 386595 h 398165"/>
                      <a:gd name="connsiteX61" fmla="*/ 321567 w 513079"/>
                      <a:gd name="connsiteY61" fmla="*/ 385742 h 398165"/>
                      <a:gd name="connsiteX62" fmla="*/ 322703 w 513079"/>
                      <a:gd name="connsiteY62" fmla="*/ 384420 h 398165"/>
                      <a:gd name="connsiteX63" fmla="*/ 346214 w 513079"/>
                      <a:gd name="connsiteY63" fmla="*/ 358445 h 398165"/>
                      <a:gd name="connsiteX64" fmla="*/ 348582 w 513079"/>
                      <a:gd name="connsiteY64" fmla="*/ 356545 h 398165"/>
                      <a:gd name="connsiteX65" fmla="*/ 400437 w 513079"/>
                      <a:gd name="connsiteY65" fmla="*/ 265446 h 398165"/>
                      <a:gd name="connsiteX66" fmla="*/ 492968 w 513079"/>
                      <a:gd name="connsiteY66" fmla="*/ 265446 h 398165"/>
                      <a:gd name="connsiteX67" fmla="*/ 495714 w 513079"/>
                      <a:gd name="connsiteY67" fmla="*/ 260511 h 398165"/>
                      <a:gd name="connsiteX68" fmla="*/ 498653 w 513079"/>
                      <a:gd name="connsiteY68" fmla="*/ 254922 h 398165"/>
                      <a:gd name="connsiteX69" fmla="*/ 513014 w 513079"/>
                      <a:gd name="connsiteY69" fmla="*/ 201617 h 398165"/>
                      <a:gd name="connsiteX70" fmla="*/ 502182 w 513079"/>
                      <a:gd name="connsiteY70" fmla="*/ 147487 h 398165"/>
                      <a:gd name="connsiteX71" fmla="*/ 468404 w 513079"/>
                      <a:gd name="connsiteY71" fmla="*/ 103821 h 398165"/>
                      <a:gd name="connsiteX72" fmla="*/ 418737 w 513079"/>
                      <a:gd name="connsiteY72" fmla="*/ 79727 h 398165"/>
                      <a:gd name="connsiteX73" fmla="*/ 407591 w 513079"/>
                      <a:gd name="connsiteY73" fmla="*/ 74775 h 398165"/>
                      <a:gd name="connsiteX74" fmla="*/ 399776 w 513079"/>
                      <a:gd name="connsiteY74" fmla="*/ 65413 h 398165"/>
                      <a:gd name="connsiteX75" fmla="*/ 356430 w 513079"/>
                      <a:gd name="connsiteY75" fmla="*/ 17706 h 398165"/>
                      <a:gd name="connsiteX76" fmla="*/ 294450 w 513079"/>
                      <a:gd name="connsiteY76" fmla="*/ 0 h 398165"/>
                      <a:gd name="connsiteX77" fmla="*/ 294450 w 513079"/>
                      <a:gd name="connsiteY77" fmla="*/ 0 h 398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513079" h="398165">
                        <a:moveTo>
                          <a:pt x="294450" y="9480"/>
                        </a:moveTo>
                        <a:cubicBezTo>
                          <a:pt x="314676" y="9410"/>
                          <a:pt x="334510" y="15014"/>
                          <a:pt x="351701" y="25656"/>
                        </a:cubicBezTo>
                        <a:cubicBezTo>
                          <a:pt x="368898" y="36298"/>
                          <a:pt x="382758" y="51550"/>
                          <a:pt x="391716" y="69679"/>
                        </a:cubicBezTo>
                        <a:cubicBezTo>
                          <a:pt x="394219" y="74483"/>
                          <a:pt x="397748" y="78675"/>
                          <a:pt x="402060" y="81953"/>
                        </a:cubicBezTo>
                        <a:cubicBezTo>
                          <a:pt x="406372" y="85232"/>
                          <a:pt x="411352" y="87515"/>
                          <a:pt x="416652" y="88639"/>
                        </a:cubicBezTo>
                        <a:cubicBezTo>
                          <a:pt x="429165" y="91368"/>
                          <a:pt x="441100" y="96278"/>
                          <a:pt x="451919" y="103144"/>
                        </a:cubicBezTo>
                        <a:cubicBezTo>
                          <a:pt x="475758" y="118224"/>
                          <a:pt x="493000" y="141774"/>
                          <a:pt x="500174" y="169054"/>
                        </a:cubicBezTo>
                        <a:cubicBezTo>
                          <a:pt x="507348" y="196335"/>
                          <a:pt x="503927" y="225321"/>
                          <a:pt x="490593" y="250180"/>
                        </a:cubicBezTo>
                        <a:lnTo>
                          <a:pt x="487654" y="255679"/>
                        </a:lnTo>
                        <a:lnTo>
                          <a:pt x="392095" y="255679"/>
                        </a:lnTo>
                        <a:cubicBezTo>
                          <a:pt x="390548" y="273730"/>
                          <a:pt x="385363" y="291280"/>
                          <a:pt x="376861" y="307277"/>
                        </a:cubicBezTo>
                        <a:cubicBezTo>
                          <a:pt x="368359" y="323281"/>
                          <a:pt x="356706" y="337391"/>
                          <a:pt x="342608" y="348775"/>
                        </a:cubicBezTo>
                        <a:lnTo>
                          <a:pt x="339669" y="351142"/>
                        </a:lnTo>
                        <a:lnTo>
                          <a:pt x="315689" y="377689"/>
                        </a:lnTo>
                        <a:lnTo>
                          <a:pt x="294450" y="388681"/>
                        </a:lnTo>
                        <a:lnTo>
                          <a:pt x="220220" y="388681"/>
                        </a:lnTo>
                        <a:lnTo>
                          <a:pt x="199082" y="378068"/>
                        </a:lnTo>
                        <a:lnTo>
                          <a:pt x="175096" y="351521"/>
                        </a:lnTo>
                        <a:lnTo>
                          <a:pt x="172157" y="349153"/>
                        </a:lnTo>
                        <a:cubicBezTo>
                          <a:pt x="158175" y="337693"/>
                          <a:pt x="146638" y="323531"/>
                          <a:pt x="138238" y="307527"/>
                        </a:cubicBezTo>
                        <a:cubicBezTo>
                          <a:pt x="129832" y="291517"/>
                          <a:pt x="124737" y="273980"/>
                          <a:pt x="123242" y="255961"/>
                        </a:cubicBezTo>
                        <a:lnTo>
                          <a:pt x="10241" y="255961"/>
                        </a:lnTo>
                        <a:lnTo>
                          <a:pt x="11095" y="244584"/>
                        </a:lnTo>
                        <a:cubicBezTo>
                          <a:pt x="12474" y="224795"/>
                          <a:pt x="18910" y="205685"/>
                          <a:pt x="29781" y="189090"/>
                        </a:cubicBezTo>
                        <a:cubicBezTo>
                          <a:pt x="40651" y="172493"/>
                          <a:pt x="55596" y="158961"/>
                          <a:pt x="73184" y="149786"/>
                        </a:cubicBezTo>
                        <a:cubicBezTo>
                          <a:pt x="78016" y="147346"/>
                          <a:pt x="82232" y="143844"/>
                          <a:pt x="85517" y="139542"/>
                        </a:cubicBezTo>
                        <a:cubicBezTo>
                          <a:pt x="88803" y="135240"/>
                          <a:pt x="91068" y="130251"/>
                          <a:pt x="92146" y="124947"/>
                        </a:cubicBezTo>
                        <a:cubicBezTo>
                          <a:pt x="96124" y="105053"/>
                          <a:pt x="106860" y="87144"/>
                          <a:pt x="122530" y="74256"/>
                        </a:cubicBezTo>
                        <a:cubicBezTo>
                          <a:pt x="138200" y="61367"/>
                          <a:pt x="157842" y="54292"/>
                          <a:pt x="178132" y="54226"/>
                        </a:cubicBezTo>
                        <a:cubicBezTo>
                          <a:pt x="180878" y="54226"/>
                          <a:pt x="183535" y="54226"/>
                          <a:pt x="186281" y="54226"/>
                        </a:cubicBezTo>
                        <a:cubicBezTo>
                          <a:pt x="187449" y="54321"/>
                          <a:pt x="188623" y="54321"/>
                          <a:pt x="189791" y="54226"/>
                        </a:cubicBezTo>
                        <a:cubicBezTo>
                          <a:pt x="194514" y="54285"/>
                          <a:pt x="199198" y="53353"/>
                          <a:pt x="203542" y="51493"/>
                        </a:cubicBezTo>
                        <a:cubicBezTo>
                          <a:pt x="207886" y="49631"/>
                          <a:pt x="211794" y="46881"/>
                          <a:pt x="215009" y="43419"/>
                        </a:cubicBezTo>
                        <a:cubicBezTo>
                          <a:pt x="225250" y="32661"/>
                          <a:pt x="237577" y="24104"/>
                          <a:pt x="251232" y="18268"/>
                        </a:cubicBezTo>
                        <a:cubicBezTo>
                          <a:pt x="264894" y="12433"/>
                          <a:pt x="279601" y="9443"/>
                          <a:pt x="294450" y="9480"/>
                        </a:cubicBezTo>
                        <a:close/>
                        <a:moveTo>
                          <a:pt x="294450" y="0"/>
                        </a:moveTo>
                        <a:cubicBezTo>
                          <a:pt x="278177" y="21"/>
                          <a:pt x="262083" y="3400"/>
                          <a:pt x="247177" y="9925"/>
                        </a:cubicBezTo>
                        <a:cubicBezTo>
                          <a:pt x="232264" y="16450"/>
                          <a:pt x="218859" y="25980"/>
                          <a:pt x="207803" y="37920"/>
                        </a:cubicBezTo>
                        <a:cubicBezTo>
                          <a:pt x="205461" y="40386"/>
                          <a:pt x="202637" y="42342"/>
                          <a:pt x="199506" y="43663"/>
                        </a:cubicBezTo>
                        <a:cubicBezTo>
                          <a:pt x="196375" y="44985"/>
                          <a:pt x="192999" y="45644"/>
                          <a:pt x="189605" y="45599"/>
                        </a:cubicBezTo>
                        <a:lnTo>
                          <a:pt x="186948" y="45599"/>
                        </a:lnTo>
                        <a:cubicBezTo>
                          <a:pt x="184009" y="45599"/>
                          <a:pt x="180974" y="45599"/>
                          <a:pt x="177939" y="45599"/>
                        </a:cubicBezTo>
                        <a:cubicBezTo>
                          <a:pt x="155531" y="45575"/>
                          <a:pt x="133804" y="53289"/>
                          <a:pt x="116427" y="67435"/>
                        </a:cubicBezTo>
                        <a:cubicBezTo>
                          <a:pt x="99050" y="81582"/>
                          <a:pt x="87089" y="101295"/>
                          <a:pt x="82572" y="123241"/>
                        </a:cubicBezTo>
                        <a:cubicBezTo>
                          <a:pt x="81885" y="127256"/>
                          <a:pt x="80281" y="131058"/>
                          <a:pt x="77881" y="134348"/>
                        </a:cubicBezTo>
                        <a:cubicBezTo>
                          <a:pt x="75475" y="137637"/>
                          <a:pt x="72343" y="140325"/>
                          <a:pt x="68731" y="142202"/>
                        </a:cubicBezTo>
                        <a:cubicBezTo>
                          <a:pt x="49807" y="152061"/>
                          <a:pt x="33708" y="166586"/>
                          <a:pt x="21965" y="184403"/>
                        </a:cubicBezTo>
                        <a:cubicBezTo>
                          <a:pt x="10216" y="202220"/>
                          <a:pt x="3215" y="222741"/>
                          <a:pt x="1611" y="244020"/>
                        </a:cubicBezTo>
                        <a:lnTo>
                          <a:pt x="757" y="255397"/>
                        </a:lnTo>
                        <a:lnTo>
                          <a:pt x="0" y="265446"/>
                        </a:lnTo>
                        <a:lnTo>
                          <a:pt x="114521" y="265446"/>
                        </a:lnTo>
                        <a:cubicBezTo>
                          <a:pt x="119616" y="301175"/>
                          <a:pt x="138001" y="333676"/>
                          <a:pt x="165997" y="356449"/>
                        </a:cubicBezTo>
                        <a:lnTo>
                          <a:pt x="168365" y="358349"/>
                        </a:lnTo>
                        <a:lnTo>
                          <a:pt x="191876" y="384324"/>
                        </a:lnTo>
                        <a:lnTo>
                          <a:pt x="193108" y="385652"/>
                        </a:lnTo>
                        <a:lnTo>
                          <a:pt x="194719" y="386506"/>
                        </a:lnTo>
                        <a:lnTo>
                          <a:pt x="215959" y="397119"/>
                        </a:lnTo>
                        <a:lnTo>
                          <a:pt x="218044" y="398165"/>
                        </a:lnTo>
                        <a:lnTo>
                          <a:pt x="296728" y="398165"/>
                        </a:lnTo>
                        <a:lnTo>
                          <a:pt x="298717" y="397119"/>
                        </a:lnTo>
                        <a:lnTo>
                          <a:pt x="319950" y="386595"/>
                        </a:lnTo>
                        <a:lnTo>
                          <a:pt x="321567" y="385742"/>
                        </a:lnTo>
                        <a:lnTo>
                          <a:pt x="322703" y="384420"/>
                        </a:lnTo>
                        <a:lnTo>
                          <a:pt x="346214" y="358445"/>
                        </a:lnTo>
                        <a:lnTo>
                          <a:pt x="348582" y="356545"/>
                        </a:lnTo>
                        <a:cubicBezTo>
                          <a:pt x="376771" y="333836"/>
                          <a:pt x="395303" y="301277"/>
                          <a:pt x="400437" y="265446"/>
                        </a:cubicBezTo>
                        <a:lnTo>
                          <a:pt x="492968" y="265446"/>
                        </a:lnTo>
                        <a:lnTo>
                          <a:pt x="495714" y="260511"/>
                        </a:lnTo>
                        <a:lnTo>
                          <a:pt x="498653" y="254922"/>
                        </a:lnTo>
                        <a:cubicBezTo>
                          <a:pt x="507489" y="238501"/>
                          <a:pt x="512404" y="220252"/>
                          <a:pt x="513014" y="201617"/>
                        </a:cubicBezTo>
                        <a:cubicBezTo>
                          <a:pt x="513630" y="182980"/>
                          <a:pt x="509921" y="164453"/>
                          <a:pt x="502182" y="147487"/>
                        </a:cubicBezTo>
                        <a:cubicBezTo>
                          <a:pt x="494437" y="130522"/>
                          <a:pt x="482880" y="115576"/>
                          <a:pt x="468404" y="103821"/>
                        </a:cubicBezTo>
                        <a:cubicBezTo>
                          <a:pt x="453927" y="92066"/>
                          <a:pt x="436929" y="83820"/>
                          <a:pt x="418737" y="79727"/>
                        </a:cubicBezTo>
                        <a:cubicBezTo>
                          <a:pt x="414688" y="78951"/>
                          <a:pt x="410877" y="77256"/>
                          <a:pt x="407591" y="74775"/>
                        </a:cubicBezTo>
                        <a:cubicBezTo>
                          <a:pt x="404306" y="72293"/>
                          <a:pt x="401630" y="69090"/>
                          <a:pt x="399776" y="65413"/>
                        </a:cubicBezTo>
                        <a:cubicBezTo>
                          <a:pt x="390048" y="45785"/>
                          <a:pt x="375039" y="29263"/>
                          <a:pt x="356430" y="17706"/>
                        </a:cubicBezTo>
                        <a:cubicBezTo>
                          <a:pt x="337821" y="6149"/>
                          <a:pt x="316357" y="17"/>
                          <a:pt x="294450" y="0"/>
                        </a:cubicBezTo>
                        <a:lnTo>
                          <a:pt x="29445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6" name="Freeform: Shape 25">
                    <a:extLst>
                      <a:ext uri="{FF2B5EF4-FFF2-40B4-BE49-F238E27FC236}">
                        <a16:creationId xmlns:a16="http://schemas.microsoft.com/office/drawing/2014/main" id="{9E10507D-FAD4-A41F-F61F-D4B94029D18E}"/>
                      </a:ext>
                    </a:extLst>
                  </p:cNvPr>
                  <p:cNvSpPr/>
                  <p:nvPr/>
                </p:nvSpPr>
                <p:spPr>
                  <a:xfrm>
                    <a:off x="1136403" y="2488790"/>
                    <a:ext cx="493145" cy="246485"/>
                  </a:xfrm>
                  <a:custGeom>
                    <a:avLst/>
                    <a:gdLst>
                      <a:gd name="connsiteX0" fmla="*/ 441678 w 493145"/>
                      <a:gd name="connsiteY0" fmla="*/ 94045 h 246485"/>
                      <a:gd name="connsiteX1" fmla="*/ 406886 w 493145"/>
                      <a:gd name="connsiteY1" fmla="*/ 79540 h 246485"/>
                      <a:gd name="connsiteX2" fmla="*/ 392294 w 493145"/>
                      <a:gd name="connsiteY2" fmla="*/ 72854 h 246485"/>
                      <a:gd name="connsiteX3" fmla="*/ 381956 w 493145"/>
                      <a:gd name="connsiteY3" fmla="*/ 60580 h 246485"/>
                      <a:gd name="connsiteX4" fmla="*/ 341812 w 493145"/>
                      <a:gd name="connsiteY4" fmla="*/ 16213 h 246485"/>
                      <a:gd name="connsiteX5" fmla="*/ 284215 w 493145"/>
                      <a:gd name="connsiteY5" fmla="*/ 2 h 246485"/>
                      <a:gd name="connsiteX6" fmla="*/ 240741 w 493145"/>
                      <a:gd name="connsiteY6" fmla="*/ 9125 h 246485"/>
                      <a:gd name="connsiteX7" fmla="*/ 204486 w 493145"/>
                      <a:gd name="connsiteY7" fmla="*/ 34794 h 246485"/>
                      <a:gd name="connsiteX8" fmla="*/ 191523 w 493145"/>
                      <a:gd name="connsiteY8" fmla="*/ 43481 h 246485"/>
                      <a:gd name="connsiteX9" fmla="*/ 176046 w 493145"/>
                      <a:gd name="connsiteY9" fmla="*/ 45506 h 246485"/>
                      <a:gd name="connsiteX10" fmla="*/ 131962 w 493145"/>
                      <a:gd name="connsiteY10" fmla="*/ 52522 h 246485"/>
                      <a:gd name="connsiteX11" fmla="*/ 98851 w 493145"/>
                      <a:gd name="connsiteY11" fmla="*/ 77919 h 246485"/>
                      <a:gd name="connsiteX12" fmla="*/ 81244 w 493145"/>
                      <a:gd name="connsiteY12" fmla="*/ 115754 h 246485"/>
                      <a:gd name="connsiteX13" fmla="*/ 74634 w 493145"/>
                      <a:gd name="connsiteY13" fmla="*/ 130361 h 246485"/>
                      <a:gd name="connsiteX14" fmla="*/ 62288 w 493145"/>
                      <a:gd name="connsiteY14" fmla="*/ 140592 h 246485"/>
                      <a:gd name="connsiteX15" fmla="*/ 18878 w 493145"/>
                      <a:gd name="connsiteY15" fmla="*/ 179896 h 246485"/>
                      <a:gd name="connsiteX16" fmla="*/ 192 w 493145"/>
                      <a:gd name="connsiteY16" fmla="*/ 235390 h 246485"/>
                      <a:gd name="connsiteX17" fmla="*/ 0 w 493145"/>
                      <a:gd name="connsiteY17" fmla="*/ 246485 h 246485"/>
                      <a:gd name="connsiteX18" fmla="*/ 95938 w 493145"/>
                      <a:gd name="connsiteY18" fmla="*/ 246485 h 246485"/>
                      <a:gd name="connsiteX19" fmla="*/ 95938 w 493145"/>
                      <a:gd name="connsiteY19" fmla="*/ 225438 h 246485"/>
                      <a:gd name="connsiteX20" fmla="*/ 23511 w 493145"/>
                      <a:gd name="connsiteY20" fmla="*/ 225438 h 246485"/>
                      <a:gd name="connsiteX21" fmla="*/ 40548 w 493145"/>
                      <a:gd name="connsiteY21" fmla="*/ 186602 h 246485"/>
                      <a:gd name="connsiteX22" fmla="*/ 72805 w 493145"/>
                      <a:gd name="connsiteY22" fmla="*/ 159078 h 246485"/>
                      <a:gd name="connsiteX23" fmla="*/ 92184 w 493145"/>
                      <a:gd name="connsiteY23" fmla="*/ 142662 h 246485"/>
                      <a:gd name="connsiteX24" fmla="*/ 102483 w 493145"/>
                      <a:gd name="connsiteY24" fmla="*/ 119452 h 246485"/>
                      <a:gd name="connsiteX25" fmla="*/ 115587 w 493145"/>
                      <a:gd name="connsiteY25" fmla="*/ 90839 h 246485"/>
                      <a:gd name="connsiteX26" fmla="*/ 140401 w 493145"/>
                      <a:gd name="connsiteY26" fmla="*/ 71482 h 246485"/>
                      <a:gd name="connsiteX27" fmla="*/ 173678 w 493145"/>
                      <a:gd name="connsiteY27" fmla="*/ 66362 h 246485"/>
                      <a:gd name="connsiteX28" fmla="*/ 198896 w 493145"/>
                      <a:gd name="connsiteY28" fmla="*/ 63147 h 246485"/>
                      <a:gd name="connsiteX29" fmla="*/ 220033 w 493145"/>
                      <a:gd name="connsiteY29" fmla="*/ 49014 h 246485"/>
                      <a:gd name="connsiteX30" fmla="*/ 254967 w 493145"/>
                      <a:gd name="connsiteY30" fmla="*/ 26223 h 246485"/>
                      <a:gd name="connsiteX31" fmla="*/ 296477 w 493145"/>
                      <a:gd name="connsiteY31" fmla="*/ 22168 h 246485"/>
                      <a:gd name="connsiteX32" fmla="*/ 335158 w 493145"/>
                      <a:gd name="connsiteY32" fmla="*/ 37770 h 246485"/>
                      <a:gd name="connsiteX33" fmla="*/ 362237 w 493145"/>
                      <a:gd name="connsiteY33" fmla="*/ 69491 h 246485"/>
                      <a:gd name="connsiteX34" fmla="*/ 378433 w 493145"/>
                      <a:gd name="connsiteY34" fmla="*/ 89230 h 246485"/>
                      <a:gd name="connsiteX35" fmla="*/ 401579 w 493145"/>
                      <a:gd name="connsiteY35" fmla="*/ 100017 h 246485"/>
                      <a:gd name="connsiteX36" fmla="*/ 430018 w 493145"/>
                      <a:gd name="connsiteY36" fmla="*/ 111772 h 246485"/>
                      <a:gd name="connsiteX37" fmla="*/ 468320 w 493145"/>
                      <a:gd name="connsiteY37" fmla="*/ 162285 h 246485"/>
                      <a:gd name="connsiteX38" fmla="*/ 464053 w 493145"/>
                      <a:gd name="connsiteY38" fmla="*/ 225534 h 246485"/>
                      <a:gd name="connsiteX39" fmla="*/ 397690 w 493145"/>
                      <a:gd name="connsiteY39" fmla="*/ 225534 h 246485"/>
                      <a:gd name="connsiteX40" fmla="*/ 397690 w 493145"/>
                      <a:gd name="connsiteY40" fmla="*/ 228659 h 246485"/>
                      <a:gd name="connsiteX41" fmla="*/ 397690 w 493145"/>
                      <a:gd name="connsiteY41" fmla="*/ 234729 h 246485"/>
                      <a:gd name="connsiteX42" fmla="*/ 397690 w 493145"/>
                      <a:gd name="connsiteY42" fmla="*/ 240229 h 246485"/>
                      <a:gd name="connsiteX43" fmla="*/ 397690 w 493145"/>
                      <a:gd name="connsiteY43" fmla="*/ 246485 h 246485"/>
                      <a:gd name="connsiteX44" fmla="*/ 476848 w 493145"/>
                      <a:gd name="connsiteY44" fmla="*/ 246485 h 246485"/>
                      <a:gd name="connsiteX45" fmla="*/ 479787 w 493145"/>
                      <a:gd name="connsiteY45" fmla="*/ 240986 h 246485"/>
                      <a:gd name="connsiteX46" fmla="*/ 489573 w 493145"/>
                      <a:gd name="connsiteY46" fmla="*/ 160036 h 246485"/>
                      <a:gd name="connsiteX47" fmla="*/ 441678 w 493145"/>
                      <a:gd name="connsiteY47" fmla="*/ 94045 h 2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493145" h="246485">
                        <a:moveTo>
                          <a:pt x="441678" y="94045"/>
                        </a:moveTo>
                        <a:cubicBezTo>
                          <a:pt x="431013" y="87230"/>
                          <a:pt x="419238" y="82322"/>
                          <a:pt x="406886" y="79540"/>
                        </a:cubicBezTo>
                        <a:cubicBezTo>
                          <a:pt x="401592" y="78416"/>
                          <a:pt x="396606" y="76133"/>
                          <a:pt x="392294" y="72854"/>
                        </a:cubicBezTo>
                        <a:cubicBezTo>
                          <a:pt x="387988" y="69577"/>
                          <a:pt x="384452" y="65384"/>
                          <a:pt x="381956" y="60580"/>
                        </a:cubicBezTo>
                        <a:cubicBezTo>
                          <a:pt x="373017" y="42308"/>
                          <a:pt x="359099" y="26929"/>
                          <a:pt x="341812" y="16213"/>
                        </a:cubicBezTo>
                        <a:cubicBezTo>
                          <a:pt x="324519" y="5496"/>
                          <a:pt x="304556" y="-122"/>
                          <a:pt x="284215" y="2"/>
                        </a:cubicBezTo>
                        <a:cubicBezTo>
                          <a:pt x="269251" y="35"/>
                          <a:pt x="254454" y="3140"/>
                          <a:pt x="240741" y="9125"/>
                        </a:cubicBezTo>
                        <a:cubicBezTo>
                          <a:pt x="227028" y="15110"/>
                          <a:pt x="214688" y="23846"/>
                          <a:pt x="204486" y="34794"/>
                        </a:cubicBezTo>
                        <a:cubicBezTo>
                          <a:pt x="200892" y="38649"/>
                          <a:pt x="196452" y="41622"/>
                          <a:pt x="191523" y="43481"/>
                        </a:cubicBezTo>
                        <a:cubicBezTo>
                          <a:pt x="186589" y="45338"/>
                          <a:pt x="181295" y="46032"/>
                          <a:pt x="176046" y="45506"/>
                        </a:cubicBezTo>
                        <a:cubicBezTo>
                          <a:pt x="160992" y="43950"/>
                          <a:pt x="145791" y="46369"/>
                          <a:pt x="131962" y="52522"/>
                        </a:cubicBezTo>
                        <a:cubicBezTo>
                          <a:pt x="119039" y="58196"/>
                          <a:pt x="107681" y="66909"/>
                          <a:pt x="98851" y="77919"/>
                        </a:cubicBezTo>
                        <a:cubicBezTo>
                          <a:pt x="90022" y="88928"/>
                          <a:pt x="83984" y="101908"/>
                          <a:pt x="81244" y="115754"/>
                        </a:cubicBezTo>
                        <a:cubicBezTo>
                          <a:pt x="80178" y="121062"/>
                          <a:pt x="77920" y="126058"/>
                          <a:pt x="74634" y="130361"/>
                        </a:cubicBezTo>
                        <a:cubicBezTo>
                          <a:pt x="71349" y="134665"/>
                          <a:pt x="67127" y="138164"/>
                          <a:pt x="62288" y="140592"/>
                        </a:cubicBezTo>
                        <a:cubicBezTo>
                          <a:pt x="44693" y="149767"/>
                          <a:pt x="29748" y="163299"/>
                          <a:pt x="18878" y="179896"/>
                        </a:cubicBezTo>
                        <a:cubicBezTo>
                          <a:pt x="8008" y="196491"/>
                          <a:pt x="1572" y="215601"/>
                          <a:pt x="192" y="235390"/>
                        </a:cubicBezTo>
                        <a:lnTo>
                          <a:pt x="0" y="246485"/>
                        </a:lnTo>
                        <a:lnTo>
                          <a:pt x="95938" y="246485"/>
                        </a:lnTo>
                        <a:lnTo>
                          <a:pt x="95938" y="225438"/>
                        </a:lnTo>
                        <a:lnTo>
                          <a:pt x="23511" y="225438"/>
                        </a:lnTo>
                        <a:cubicBezTo>
                          <a:pt x="26187" y="211372"/>
                          <a:pt x="32007" y="198096"/>
                          <a:pt x="40548" y="186602"/>
                        </a:cubicBezTo>
                        <a:cubicBezTo>
                          <a:pt x="49082" y="175109"/>
                          <a:pt x="60113" y="165699"/>
                          <a:pt x="72805" y="159078"/>
                        </a:cubicBezTo>
                        <a:cubicBezTo>
                          <a:pt x="80422" y="155136"/>
                          <a:pt x="87044" y="149524"/>
                          <a:pt x="92184" y="142662"/>
                        </a:cubicBezTo>
                        <a:cubicBezTo>
                          <a:pt x="97318" y="135800"/>
                          <a:pt x="100841" y="127865"/>
                          <a:pt x="102483" y="119452"/>
                        </a:cubicBezTo>
                        <a:cubicBezTo>
                          <a:pt x="104492" y="109001"/>
                          <a:pt x="108990" y="99187"/>
                          <a:pt x="115587" y="90839"/>
                        </a:cubicBezTo>
                        <a:cubicBezTo>
                          <a:pt x="122190" y="82490"/>
                          <a:pt x="130698" y="75851"/>
                          <a:pt x="140401" y="71482"/>
                        </a:cubicBezTo>
                        <a:cubicBezTo>
                          <a:pt x="150879" y="66988"/>
                          <a:pt x="162333" y="65227"/>
                          <a:pt x="173678" y="66362"/>
                        </a:cubicBezTo>
                        <a:cubicBezTo>
                          <a:pt x="182219" y="67258"/>
                          <a:pt x="190856" y="66158"/>
                          <a:pt x="198896" y="63147"/>
                        </a:cubicBezTo>
                        <a:cubicBezTo>
                          <a:pt x="206943" y="60137"/>
                          <a:pt x="214181" y="55298"/>
                          <a:pt x="220033" y="49014"/>
                        </a:cubicBezTo>
                        <a:cubicBezTo>
                          <a:pt x="229672" y="38715"/>
                          <a:pt x="241658" y="30897"/>
                          <a:pt x="254967" y="26223"/>
                        </a:cubicBezTo>
                        <a:cubicBezTo>
                          <a:pt x="268275" y="21548"/>
                          <a:pt x="282514" y="20158"/>
                          <a:pt x="296477" y="22168"/>
                        </a:cubicBezTo>
                        <a:cubicBezTo>
                          <a:pt x="310434" y="24179"/>
                          <a:pt x="323704" y="29531"/>
                          <a:pt x="335158" y="37770"/>
                        </a:cubicBezTo>
                        <a:cubicBezTo>
                          <a:pt x="346606" y="46010"/>
                          <a:pt x="355897" y="56891"/>
                          <a:pt x="362237" y="69491"/>
                        </a:cubicBezTo>
                        <a:cubicBezTo>
                          <a:pt x="366087" y="77201"/>
                          <a:pt x="371625" y="83946"/>
                          <a:pt x="378433" y="89230"/>
                        </a:cubicBezTo>
                        <a:cubicBezTo>
                          <a:pt x="385242" y="94514"/>
                          <a:pt x="393153" y="98200"/>
                          <a:pt x="401579" y="100017"/>
                        </a:cubicBezTo>
                        <a:cubicBezTo>
                          <a:pt x="411647" y="102324"/>
                          <a:pt x="421259" y="106297"/>
                          <a:pt x="430018" y="111772"/>
                        </a:cubicBezTo>
                        <a:cubicBezTo>
                          <a:pt x="448460" y="123438"/>
                          <a:pt x="462064" y="141379"/>
                          <a:pt x="468320" y="162285"/>
                        </a:cubicBezTo>
                        <a:cubicBezTo>
                          <a:pt x="474577" y="183193"/>
                          <a:pt x="473056" y="205655"/>
                          <a:pt x="464053" y="225534"/>
                        </a:cubicBezTo>
                        <a:lnTo>
                          <a:pt x="397690" y="225534"/>
                        </a:lnTo>
                        <a:lnTo>
                          <a:pt x="397690" y="228659"/>
                        </a:lnTo>
                        <a:cubicBezTo>
                          <a:pt x="397690" y="230655"/>
                          <a:pt x="397690" y="232644"/>
                          <a:pt x="397690" y="234729"/>
                        </a:cubicBezTo>
                        <a:cubicBezTo>
                          <a:pt x="397690" y="236815"/>
                          <a:pt x="397690" y="238329"/>
                          <a:pt x="397690" y="240229"/>
                        </a:cubicBezTo>
                        <a:lnTo>
                          <a:pt x="397690" y="246485"/>
                        </a:lnTo>
                        <a:lnTo>
                          <a:pt x="476848" y="246485"/>
                        </a:lnTo>
                        <a:lnTo>
                          <a:pt x="479787" y="240986"/>
                        </a:lnTo>
                        <a:cubicBezTo>
                          <a:pt x="493147" y="216204"/>
                          <a:pt x="496638" y="187287"/>
                          <a:pt x="489573" y="160036"/>
                        </a:cubicBezTo>
                        <a:cubicBezTo>
                          <a:pt x="482508" y="132784"/>
                          <a:pt x="465394" y="109212"/>
                          <a:pt x="441678" y="9404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2" name="Freeform: Shape 26">
                    <a:extLst>
                      <a:ext uri="{FF2B5EF4-FFF2-40B4-BE49-F238E27FC236}">
                        <a16:creationId xmlns:a16="http://schemas.microsoft.com/office/drawing/2014/main" id="{F7BFCCA8-E801-754C-704F-AB34A56D6605}"/>
                      </a:ext>
                    </a:extLst>
                  </p:cNvPr>
                  <p:cNvSpPr/>
                  <p:nvPr/>
                </p:nvSpPr>
                <p:spPr>
                  <a:xfrm>
                    <a:off x="1248450" y="2588135"/>
                    <a:ext cx="270513" cy="242693"/>
                  </a:xfrm>
                  <a:custGeom>
                    <a:avLst/>
                    <a:gdLst>
                      <a:gd name="connsiteX0" fmla="*/ 135181 w 270513"/>
                      <a:gd name="connsiteY0" fmla="*/ 0 h 242693"/>
                      <a:gd name="connsiteX1" fmla="*/ 57210 w 270513"/>
                      <a:gd name="connsiteY1" fmla="*/ 24848 h 242693"/>
                      <a:gd name="connsiteX2" fmla="*/ 7801 w 270513"/>
                      <a:gd name="connsiteY2" fmla="*/ 90083 h 242693"/>
                      <a:gd name="connsiteX3" fmla="*/ 5009 w 270513"/>
                      <a:gd name="connsiteY3" fmla="*/ 171870 h 242693"/>
                      <a:gd name="connsiteX4" fmla="*/ 49857 w 270513"/>
                      <a:gd name="connsiteY4" fmla="*/ 240319 h 242693"/>
                      <a:gd name="connsiteX5" fmla="*/ 52796 w 270513"/>
                      <a:gd name="connsiteY5" fmla="*/ 242693 h 242693"/>
                      <a:gd name="connsiteX6" fmla="*/ 217368 w 270513"/>
                      <a:gd name="connsiteY6" fmla="*/ 242693 h 242693"/>
                      <a:gd name="connsiteX7" fmla="*/ 220307 w 270513"/>
                      <a:gd name="connsiteY7" fmla="*/ 240319 h 242693"/>
                      <a:gd name="connsiteX8" fmla="*/ 265437 w 270513"/>
                      <a:gd name="connsiteY8" fmla="*/ 171883 h 242693"/>
                      <a:gd name="connsiteX9" fmla="*/ 262723 w 270513"/>
                      <a:gd name="connsiteY9" fmla="*/ 89957 h 242693"/>
                      <a:gd name="connsiteX10" fmla="*/ 213165 w 270513"/>
                      <a:gd name="connsiteY10" fmla="*/ 24658 h 242693"/>
                      <a:gd name="connsiteX11" fmla="*/ 134989 w 270513"/>
                      <a:gd name="connsiteY11" fmla="*/ 0 h 242693"/>
                      <a:gd name="connsiteX12" fmla="*/ 135181 w 270513"/>
                      <a:gd name="connsiteY12" fmla="*/ 0 h 242693"/>
                      <a:gd name="connsiteX13" fmla="*/ 248561 w 270513"/>
                      <a:gd name="connsiteY13" fmla="*/ 147133 h 242693"/>
                      <a:gd name="connsiteX14" fmla="*/ 222110 w 270513"/>
                      <a:gd name="connsiteY14" fmla="*/ 209037 h 242693"/>
                      <a:gd name="connsiteX15" fmla="*/ 202488 w 270513"/>
                      <a:gd name="connsiteY15" fmla="*/ 189318 h 242693"/>
                      <a:gd name="connsiteX16" fmla="*/ 194999 w 270513"/>
                      <a:gd name="connsiteY16" fmla="*/ 196806 h 242693"/>
                      <a:gd name="connsiteX17" fmla="*/ 187511 w 270513"/>
                      <a:gd name="connsiteY17" fmla="*/ 204295 h 242693"/>
                      <a:gd name="connsiteX18" fmla="*/ 204669 w 270513"/>
                      <a:gd name="connsiteY18" fmla="*/ 221550 h 242693"/>
                      <a:gd name="connsiteX19" fmla="*/ 64744 w 270513"/>
                      <a:gd name="connsiteY19" fmla="*/ 221550 h 242693"/>
                      <a:gd name="connsiteX20" fmla="*/ 81902 w 270513"/>
                      <a:gd name="connsiteY20" fmla="*/ 204012 h 242693"/>
                      <a:gd name="connsiteX21" fmla="*/ 74414 w 270513"/>
                      <a:gd name="connsiteY21" fmla="*/ 196524 h 242693"/>
                      <a:gd name="connsiteX22" fmla="*/ 67298 w 270513"/>
                      <a:gd name="connsiteY22" fmla="*/ 189318 h 242693"/>
                      <a:gd name="connsiteX23" fmla="*/ 48342 w 270513"/>
                      <a:gd name="connsiteY23" fmla="*/ 208280 h 242693"/>
                      <a:gd name="connsiteX24" fmla="*/ 21796 w 270513"/>
                      <a:gd name="connsiteY24" fmla="*/ 147133 h 242693"/>
                      <a:gd name="connsiteX25" fmla="*/ 49478 w 270513"/>
                      <a:gd name="connsiteY25" fmla="*/ 147133 h 242693"/>
                      <a:gd name="connsiteX26" fmla="*/ 49478 w 270513"/>
                      <a:gd name="connsiteY26" fmla="*/ 125894 h 242693"/>
                      <a:gd name="connsiteX27" fmla="*/ 21610 w 270513"/>
                      <a:gd name="connsiteY27" fmla="*/ 125894 h 242693"/>
                      <a:gd name="connsiteX28" fmla="*/ 46635 w 270513"/>
                      <a:gd name="connsiteY28" fmla="*/ 63517 h 242693"/>
                      <a:gd name="connsiteX29" fmla="*/ 67298 w 270513"/>
                      <a:gd name="connsiteY29" fmla="*/ 83709 h 242693"/>
                      <a:gd name="connsiteX30" fmla="*/ 74793 w 270513"/>
                      <a:gd name="connsiteY30" fmla="*/ 76220 h 242693"/>
                      <a:gd name="connsiteX31" fmla="*/ 82281 w 270513"/>
                      <a:gd name="connsiteY31" fmla="*/ 68731 h 242693"/>
                      <a:gd name="connsiteX32" fmla="*/ 61895 w 270513"/>
                      <a:gd name="connsiteY32" fmla="*/ 48349 h 242693"/>
                      <a:gd name="connsiteX33" fmla="*/ 123137 w 270513"/>
                      <a:gd name="connsiteY33" fmla="*/ 21899 h 242693"/>
                      <a:gd name="connsiteX34" fmla="*/ 123137 w 270513"/>
                      <a:gd name="connsiteY34" fmla="*/ 51288 h 242693"/>
                      <a:gd name="connsiteX35" fmla="*/ 144377 w 270513"/>
                      <a:gd name="connsiteY35" fmla="*/ 51288 h 242693"/>
                      <a:gd name="connsiteX36" fmla="*/ 144377 w 270513"/>
                      <a:gd name="connsiteY36" fmla="*/ 21615 h 242693"/>
                      <a:gd name="connsiteX37" fmla="*/ 208744 w 270513"/>
                      <a:gd name="connsiteY37" fmla="*/ 47875 h 242693"/>
                      <a:gd name="connsiteX38" fmla="*/ 187889 w 270513"/>
                      <a:gd name="connsiteY38" fmla="*/ 68731 h 242693"/>
                      <a:gd name="connsiteX39" fmla="*/ 195378 w 270513"/>
                      <a:gd name="connsiteY39" fmla="*/ 76220 h 242693"/>
                      <a:gd name="connsiteX40" fmla="*/ 202866 w 270513"/>
                      <a:gd name="connsiteY40" fmla="*/ 83709 h 242693"/>
                      <a:gd name="connsiteX41" fmla="*/ 223625 w 270513"/>
                      <a:gd name="connsiteY41" fmla="*/ 62948 h 242693"/>
                      <a:gd name="connsiteX42" fmla="*/ 249132 w 270513"/>
                      <a:gd name="connsiteY42" fmla="*/ 125894 h 242693"/>
                      <a:gd name="connsiteX43" fmla="*/ 220686 w 270513"/>
                      <a:gd name="connsiteY43" fmla="*/ 125894 h 242693"/>
                      <a:gd name="connsiteX44" fmla="*/ 220686 w 270513"/>
                      <a:gd name="connsiteY44" fmla="*/ 147133 h 242693"/>
                      <a:gd name="connsiteX45" fmla="*/ 248561 w 270513"/>
                      <a:gd name="connsiteY45" fmla="*/ 147133 h 242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270513" h="242693">
                        <a:moveTo>
                          <a:pt x="135181" y="0"/>
                        </a:moveTo>
                        <a:cubicBezTo>
                          <a:pt x="107249" y="41"/>
                          <a:pt x="80009" y="8720"/>
                          <a:pt x="57210" y="24848"/>
                        </a:cubicBezTo>
                        <a:cubicBezTo>
                          <a:pt x="34405" y="40975"/>
                          <a:pt x="17144" y="63762"/>
                          <a:pt x="7801" y="90083"/>
                        </a:cubicBezTo>
                        <a:cubicBezTo>
                          <a:pt x="-1542" y="116403"/>
                          <a:pt x="-2518" y="144971"/>
                          <a:pt x="5009" y="171870"/>
                        </a:cubicBezTo>
                        <a:cubicBezTo>
                          <a:pt x="12543" y="198770"/>
                          <a:pt x="28206" y="222679"/>
                          <a:pt x="49857" y="240319"/>
                        </a:cubicBezTo>
                        <a:lnTo>
                          <a:pt x="52796" y="242693"/>
                        </a:lnTo>
                        <a:lnTo>
                          <a:pt x="217368" y="242693"/>
                        </a:lnTo>
                        <a:lnTo>
                          <a:pt x="220307" y="240319"/>
                        </a:lnTo>
                        <a:cubicBezTo>
                          <a:pt x="242073" y="222730"/>
                          <a:pt x="257839" y="198821"/>
                          <a:pt x="265437" y="171883"/>
                        </a:cubicBezTo>
                        <a:cubicBezTo>
                          <a:pt x="273034" y="144952"/>
                          <a:pt x="272085" y="116326"/>
                          <a:pt x="262723" y="89957"/>
                        </a:cubicBezTo>
                        <a:cubicBezTo>
                          <a:pt x="253360" y="63586"/>
                          <a:pt x="236048" y="40771"/>
                          <a:pt x="213165" y="24658"/>
                        </a:cubicBezTo>
                        <a:cubicBezTo>
                          <a:pt x="190289" y="8546"/>
                          <a:pt x="162973" y="-70"/>
                          <a:pt x="134989" y="0"/>
                        </a:cubicBezTo>
                        <a:lnTo>
                          <a:pt x="135181" y="0"/>
                        </a:lnTo>
                        <a:close/>
                        <a:moveTo>
                          <a:pt x="248561" y="147133"/>
                        </a:moveTo>
                        <a:cubicBezTo>
                          <a:pt x="246193" y="169965"/>
                          <a:pt x="236972" y="191544"/>
                          <a:pt x="222110" y="209037"/>
                        </a:cubicBezTo>
                        <a:lnTo>
                          <a:pt x="202488" y="189318"/>
                        </a:lnTo>
                        <a:lnTo>
                          <a:pt x="194999" y="196806"/>
                        </a:lnTo>
                        <a:lnTo>
                          <a:pt x="187511" y="204295"/>
                        </a:lnTo>
                        <a:lnTo>
                          <a:pt x="204669" y="221550"/>
                        </a:lnTo>
                        <a:lnTo>
                          <a:pt x="64744" y="221550"/>
                        </a:lnTo>
                        <a:lnTo>
                          <a:pt x="81902" y="204012"/>
                        </a:lnTo>
                        <a:lnTo>
                          <a:pt x="74414" y="196524"/>
                        </a:lnTo>
                        <a:lnTo>
                          <a:pt x="67298" y="189318"/>
                        </a:lnTo>
                        <a:lnTo>
                          <a:pt x="48342" y="208280"/>
                        </a:lnTo>
                        <a:cubicBezTo>
                          <a:pt x="33584" y="191005"/>
                          <a:pt x="24343" y="169708"/>
                          <a:pt x="21796" y="147133"/>
                        </a:cubicBezTo>
                        <a:lnTo>
                          <a:pt x="49478" y="147133"/>
                        </a:lnTo>
                        <a:lnTo>
                          <a:pt x="49478" y="125894"/>
                        </a:lnTo>
                        <a:lnTo>
                          <a:pt x="21610" y="125894"/>
                        </a:lnTo>
                        <a:cubicBezTo>
                          <a:pt x="23477" y="103056"/>
                          <a:pt x="32198" y="81315"/>
                          <a:pt x="46635" y="63517"/>
                        </a:cubicBezTo>
                        <a:lnTo>
                          <a:pt x="67298" y="83709"/>
                        </a:lnTo>
                        <a:lnTo>
                          <a:pt x="74793" y="76220"/>
                        </a:lnTo>
                        <a:lnTo>
                          <a:pt x="82281" y="68731"/>
                        </a:lnTo>
                        <a:lnTo>
                          <a:pt x="61895" y="48349"/>
                        </a:lnTo>
                        <a:cubicBezTo>
                          <a:pt x="79188" y="33580"/>
                          <a:pt x="100531" y="24364"/>
                          <a:pt x="123137" y="21899"/>
                        </a:cubicBezTo>
                        <a:lnTo>
                          <a:pt x="123137" y="51288"/>
                        </a:lnTo>
                        <a:lnTo>
                          <a:pt x="144377" y="51288"/>
                        </a:lnTo>
                        <a:lnTo>
                          <a:pt x="144377" y="21615"/>
                        </a:lnTo>
                        <a:cubicBezTo>
                          <a:pt x="168042" y="23437"/>
                          <a:pt x="190552" y="32619"/>
                          <a:pt x="208744" y="47875"/>
                        </a:cubicBezTo>
                        <a:lnTo>
                          <a:pt x="187889" y="68731"/>
                        </a:lnTo>
                        <a:lnTo>
                          <a:pt x="195378" y="76220"/>
                        </a:lnTo>
                        <a:lnTo>
                          <a:pt x="202866" y="83709"/>
                        </a:lnTo>
                        <a:lnTo>
                          <a:pt x="223625" y="62948"/>
                        </a:lnTo>
                        <a:cubicBezTo>
                          <a:pt x="238409" y="80803"/>
                          <a:pt x="247316" y="102787"/>
                          <a:pt x="249132" y="125894"/>
                        </a:cubicBezTo>
                        <a:lnTo>
                          <a:pt x="220686" y="125894"/>
                        </a:lnTo>
                        <a:lnTo>
                          <a:pt x="220686" y="147133"/>
                        </a:lnTo>
                        <a:lnTo>
                          <a:pt x="248561" y="147133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3" name="Freeform: Shape 28">
                    <a:extLst>
                      <a:ext uri="{FF2B5EF4-FFF2-40B4-BE49-F238E27FC236}">
                        <a16:creationId xmlns:a16="http://schemas.microsoft.com/office/drawing/2014/main" id="{F696F360-6F0C-FA89-3764-62A30EBF7753}"/>
                      </a:ext>
                    </a:extLst>
                  </p:cNvPr>
                  <p:cNvSpPr/>
                  <p:nvPr/>
                </p:nvSpPr>
                <p:spPr>
                  <a:xfrm>
                    <a:off x="1355004" y="2683035"/>
                    <a:ext cx="73955" cy="72334"/>
                  </a:xfrm>
                  <a:custGeom>
                    <a:avLst/>
                    <a:gdLst>
                      <a:gd name="connsiteX0" fmla="*/ 32721 w 73955"/>
                      <a:gd name="connsiteY0" fmla="*/ 15169 h 72334"/>
                      <a:gd name="connsiteX1" fmla="*/ 26368 w 73955"/>
                      <a:gd name="connsiteY1" fmla="*/ 15169 h 72334"/>
                      <a:gd name="connsiteX2" fmla="*/ 15588 w 73955"/>
                      <a:gd name="connsiteY2" fmla="*/ 18166 h 72334"/>
                      <a:gd name="connsiteX3" fmla="*/ 6797 w 73955"/>
                      <a:gd name="connsiteY3" fmla="*/ 25083 h 72334"/>
                      <a:gd name="connsiteX4" fmla="*/ 1355 w 73955"/>
                      <a:gd name="connsiteY4" fmla="*/ 34863 h 72334"/>
                      <a:gd name="connsiteX5" fmla="*/ 104 w 73955"/>
                      <a:gd name="connsiteY5" fmla="*/ 45977 h 72334"/>
                      <a:gd name="connsiteX6" fmla="*/ 10063 w 73955"/>
                      <a:gd name="connsiteY6" fmla="*/ 65510 h 72334"/>
                      <a:gd name="connsiteX7" fmla="*/ 29018 w 73955"/>
                      <a:gd name="connsiteY7" fmla="*/ 72331 h 72334"/>
                      <a:gd name="connsiteX8" fmla="*/ 31296 w 73955"/>
                      <a:gd name="connsiteY8" fmla="*/ 72331 h 72334"/>
                      <a:gd name="connsiteX9" fmla="*/ 50823 w 73955"/>
                      <a:gd name="connsiteY9" fmla="*/ 62853 h 72334"/>
                      <a:gd name="connsiteX10" fmla="*/ 56829 w 73955"/>
                      <a:gd name="connsiteY10" fmla="*/ 51110 h 72334"/>
                      <a:gd name="connsiteX11" fmla="*/ 56893 w 73955"/>
                      <a:gd name="connsiteY11" fmla="*/ 37924 h 72334"/>
                      <a:gd name="connsiteX12" fmla="*/ 73955 w 73955"/>
                      <a:gd name="connsiteY12" fmla="*/ 0 h 72334"/>
                      <a:gd name="connsiteX13" fmla="*/ 32721 w 73955"/>
                      <a:gd name="connsiteY13" fmla="*/ 15169 h 72334"/>
                      <a:gd name="connsiteX14" fmla="*/ 34235 w 73955"/>
                      <a:gd name="connsiteY14" fmla="*/ 48255 h 72334"/>
                      <a:gd name="connsiteX15" fmla="*/ 30603 w 73955"/>
                      <a:gd name="connsiteY15" fmla="*/ 50456 h 72334"/>
                      <a:gd name="connsiteX16" fmla="*/ 26362 w 73955"/>
                      <a:gd name="connsiteY16" fmla="*/ 50327 h 72334"/>
                      <a:gd name="connsiteX17" fmla="*/ 22864 w 73955"/>
                      <a:gd name="connsiteY17" fmla="*/ 47915 h 72334"/>
                      <a:gd name="connsiteX18" fmla="*/ 21247 w 73955"/>
                      <a:gd name="connsiteY18" fmla="*/ 43987 h 72334"/>
                      <a:gd name="connsiteX19" fmla="*/ 22171 w 73955"/>
                      <a:gd name="connsiteY19" fmla="*/ 39778 h 72334"/>
                      <a:gd name="connsiteX20" fmla="*/ 25290 w 73955"/>
                      <a:gd name="connsiteY20" fmla="*/ 36794 h 72334"/>
                      <a:gd name="connsiteX21" fmla="*/ 29538 w 73955"/>
                      <a:gd name="connsiteY21" fmla="*/ 36063 h 72334"/>
                      <a:gd name="connsiteX22" fmla="*/ 33478 w 73955"/>
                      <a:gd name="connsiteY22" fmla="*/ 37827 h 72334"/>
                      <a:gd name="connsiteX23" fmla="*/ 35974 w 73955"/>
                      <a:gd name="connsiteY23" fmla="*/ 42884 h 72334"/>
                      <a:gd name="connsiteX24" fmla="*/ 34235 w 73955"/>
                      <a:gd name="connsiteY24" fmla="*/ 48255 h 72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73955" h="72334">
                        <a:moveTo>
                          <a:pt x="32721" y="15169"/>
                        </a:moveTo>
                        <a:cubicBezTo>
                          <a:pt x="30603" y="14977"/>
                          <a:pt x="28479" y="14977"/>
                          <a:pt x="26368" y="15169"/>
                        </a:cubicBezTo>
                        <a:cubicBezTo>
                          <a:pt x="22608" y="15445"/>
                          <a:pt x="18944" y="16459"/>
                          <a:pt x="15588" y="18166"/>
                        </a:cubicBezTo>
                        <a:cubicBezTo>
                          <a:pt x="12225" y="19867"/>
                          <a:pt x="9242" y="22215"/>
                          <a:pt x="6797" y="25083"/>
                        </a:cubicBezTo>
                        <a:cubicBezTo>
                          <a:pt x="4352" y="27952"/>
                          <a:pt x="2504" y="31276"/>
                          <a:pt x="1355" y="34863"/>
                        </a:cubicBezTo>
                        <a:cubicBezTo>
                          <a:pt x="207" y="38450"/>
                          <a:pt x="-217" y="42229"/>
                          <a:pt x="104" y="45977"/>
                        </a:cubicBezTo>
                        <a:cubicBezTo>
                          <a:pt x="746" y="53542"/>
                          <a:pt x="4320" y="60549"/>
                          <a:pt x="10063" y="65510"/>
                        </a:cubicBezTo>
                        <a:cubicBezTo>
                          <a:pt x="15338" y="70021"/>
                          <a:pt x="22082" y="72446"/>
                          <a:pt x="29018" y="72331"/>
                        </a:cubicBezTo>
                        <a:lnTo>
                          <a:pt x="31296" y="72331"/>
                        </a:lnTo>
                        <a:cubicBezTo>
                          <a:pt x="38785" y="71817"/>
                          <a:pt x="45785" y="68423"/>
                          <a:pt x="50823" y="62853"/>
                        </a:cubicBezTo>
                        <a:cubicBezTo>
                          <a:pt x="53723" y="59465"/>
                          <a:pt x="55776" y="55442"/>
                          <a:pt x="56829" y="51110"/>
                        </a:cubicBezTo>
                        <a:cubicBezTo>
                          <a:pt x="57888" y="46779"/>
                          <a:pt x="57907" y="42261"/>
                          <a:pt x="56893" y="37924"/>
                        </a:cubicBezTo>
                        <a:lnTo>
                          <a:pt x="73955" y="0"/>
                        </a:lnTo>
                        <a:lnTo>
                          <a:pt x="32721" y="15169"/>
                        </a:lnTo>
                        <a:close/>
                        <a:moveTo>
                          <a:pt x="34235" y="48255"/>
                        </a:moveTo>
                        <a:cubicBezTo>
                          <a:pt x="33260" y="49320"/>
                          <a:pt x="32002" y="50090"/>
                          <a:pt x="30603" y="50456"/>
                        </a:cubicBezTo>
                        <a:cubicBezTo>
                          <a:pt x="29204" y="50821"/>
                          <a:pt x="27735" y="50776"/>
                          <a:pt x="26362" y="50327"/>
                        </a:cubicBezTo>
                        <a:cubicBezTo>
                          <a:pt x="24988" y="49878"/>
                          <a:pt x="23776" y="49038"/>
                          <a:pt x="22864" y="47915"/>
                        </a:cubicBezTo>
                        <a:cubicBezTo>
                          <a:pt x="21960" y="46792"/>
                          <a:pt x="21395" y="45425"/>
                          <a:pt x="21247" y="43987"/>
                        </a:cubicBezTo>
                        <a:cubicBezTo>
                          <a:pt x="21132" y="42524"/>
                          <a:pt x="21453" y="41055"/>
                          <a:pt x="22171" y="39778"/>
                        </a:cubicBezTo>
                        <a:cubicBezTo>
                          <a:pt x="22897" y="38495"/>
                          <a:pt x="23981" y="37455"/>
                          <a:pt x="25290" y="36794"/>
                        </a:cubicBezTo>
                        <a:cubicBezTo>
                          <a:pt x="26605" y="36133"/>
                          <a:pt x="28081" y="35883"/>
                          <a:pt x="29538" y="36063"/>
                        </a:cubicBezTo>
                        <a:cubicBezTo>
                          <a:pt x="31001" y="36249"/>
                          <a:pt x="32368" y="36858"/>
                          <a:pt x="33478" y="37827"/>
                        </a:cubicBezTo>
                        <a:cubicBezTo>
                          <a:pt x="34941" y="39123"/>
                          <a:pt x="35833" y="40939"/>
                          <a:pt x="35974" y="42884"/>
                        </a:cubicBezTo>
                        <a:cubicBezTo>
                          <a:pt x="36122" y="44834"/>
                          <a:pt x="35493" y="46760"/>
                          <a:pt x="34235" y="4825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4" name="Freeform: Shape 224">
                    <a:extLst>
                      <a:ext uri="{FF2B5EF4-FFF2-40B4-BE49-F238E27FC236}">
                        <a16:creationId xmlns:a16="http://schemas.microsoft.com/office/drawing/2014/main" id="{D75B2090-E914-4B7A-854B-28466416E43C}"/>
                      </a:ext>
                    </a:extLst>
                  </p:cNvPr>
                  <p:cNvSpPr/>
                  <p:nvPr/>
                </p:nvSpPr>
                <p:spPr>
                  <a:xfrm>
                    <a:off x="1325148" y="2846754"/>
                    <a:ext cx="116703" cy="21239"/>
                  </a:xfrm>
                  <a:custGeom>
                    <a:avLst/>
                    <a:gdLst>
                      <a:gd name="connsiteX0" fmla="*/ 95463 w 116703"/>
                      <a:gd name="connsiteY0" fmla="*/ 0 h 21239"/>
                      <a:gd name="connsiteX1" fmla="*/ 21240 w 116703"/>
                      <a:gd name="connsiteY1" fmla="*/ 0 h 21239"/>
                      <a:gd name="connsiteX2" fmla="*/ 0 w 116703"/>
                      <a:gd name="connsiteY2" fmla="*/ 0 h 21239"/>
                      <a:gd name="connsiteX3" fmla="*/ 0 w 116703"/>
                      <a:gd name="connsiteY3" fmla="*/ 10620 h 21239"/>
                      <a:gd name="connsiteX4" fmla="*/ 21240 w 116703"/>
                      <a:gd name="connsiteY4" fmla="*/ 21240 h 21239"/>
                      <a:gd name="connsiteX5" fmla="*/ 95463 w 116703"/>
                      <a:gd name="connsiteY5" fmla="*/ 21240 h 21239"/>
                      <a:gd name="connsiteX6" fmla="*/ 116703 w 116703"/>
                      <a:gd name="connsiteY6" fmla="*/ 10620 h 21239"/>
                      <a:gd name="connsiteX7" fmla="*/ 116703 w 116703"/>
                      <a:gd name="connsiteY7" fmla="*/ 0 h 21239"/>
                      <a:gd name="connsiteX8" fmla="*/ 95463 w 116703"/>
                      <a:gd name="connsiteY8" fmla="*/ 0 h 21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703" h="21239">
                        <a:moveTo>
                          <a:pt x="95463" y="0"/>
                        </a:moveTo>
                        <a:lnTo>
                          <a:pt x="21240" y="0"/>
                        </a:lnTo>
                        <a:lnTo>
                          <a:pt x="0" y="0"/>
                        </a:lnTo>
                        <a:lnTo>
                          <a:pt x="0" y="10620"/>
                        </a:lnTo>
                        <a:lnTo>
                          <a:pt x="21240" y="21240"/>
                        </a:lnTo>
                        <a:lnTo>
                          <a:pt x="95463" y="21240"/>
                        </a:lnTo>
                        <a:lnTo>
                          <a:pt x="116703" y="10620"/>
                        </a:lnTo>
                        <a:lnTo>
                          <a:pt x="116703" y="0"/>
                        </a:lnTo>
                        <a:lnTo>
                          <a:pt x="95463" y="0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35" name="Graphic 2">
                  <a:extLst>
                    <a:ext uri="{FF2B5EF4-FFF2-40B4-BE49-F238E27FC236}">
                      <a16:creationId xmlns:a16="http://schemas.microsoft.com/office/drawing/2014/main" id="{6D574D5E-D675-86FD-ECAA-640D2AD75775}"/>
                    </a:ext>
                  </a:extLst>
                </p:cNvPr>
                <p:cNvGrpSpPr/>
                <p:nvPr/>
              </p:nvGrpSpPr>
              <p:grpSpPr>
                <a:xfrm>
                  <a:off x="1028799" y="2836667"/>
                  <a:ext cx="188901" cy="422009"/>
                  <a:chOff x="1028799" y="2836667"/>
                  <a:chExt cx="188901" cy="422009"/>
                </a:xfrm>
                <a:solidFill>
                  <a:srgbClr val="000000"/>
                </a:solidFill>
              </p:grpSpPr>
              <p:sp>
                <p:nvSpPr>
                  <p:cNvPr id="36" name="TextBox 227">
                    <a:extLst>
                      <a:ext uri="{FF2B5EF4-FFF2-40B4-BE49-F238E27FC236}">
                        <a16:creationId xmlns:a16="http://schemas.microsoft.com/office/drawing/2014/main" id="{E0F969D9-A4A2-4D6A-ED2E-5C9539344339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799" y="2836667"/>
                    <a:ext cx="184736" cy="2166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endParaRPr lang="en-US" sz="808" dirty="0">
                      <a:latin typeface="Oracle Sans"/>
                      <a:cs typeface="Oracle Sans"/>
                      <a:sym typeface="Oracle Sans"/>
                      <a:rtl val="0"/>
                    </a:endParaRPr>
                  </a:p>
                </p:txBody>
              </p:sp>
              <p:sp>
                <p:nvSpPr>
                  <p:cNvPr id="37" name="TextBox 230">
                    <a:extLst>
                      <a:ext uri="{FF2B5EF4-FFF2-40B4-BE49-F238E27FC236}">
                        <a16:creationId xmlns:a16="http://schemas.microsoft.com/office/drawing/2014/main" id="{AC1FD5F0-DA9E-8998-D830-68D543CEB73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2964" y="3042008"/>
                    <a:ext cx="184736" cy="2166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endParaRPr lang="en-US" sz="808" dirty="0">
                      <a:latin typeface="Oracle Sans"/>
                      <a:cs typeface="Oracle Sans"/>
                      <a:sym typeface="Oracle Sans"/>
                      <a:rtl val="0"/>
                    </a:endParaRPr>
                  </a:p>
                </p:txBody>
              </p:sp>
            </p:grpSp>
          </p:grpSp>
        </p:grpSp>
      </p:grpSp>
      <p:cxnSp>
        <p:nvCxnSpPr>
          <p:cNvPr id="77" name="直線矢印コネクタ 23">
            <a:extLst>
              <a:ext uri="{FF2B5EF4-FFF2-40B4-BE49-F238E27FC236}">
                <a16:creationId xmlns:a16="http://schemas.microsoft.com/office/drawing/2014/main" id="{E2E82B5E-9BF6-B367-BDA9-2ABEBF940932}"/>
              </a:ext>
            </a:extLst>
          </p:cNvPr>
          <p:cNvCxnSpPr>
            <a:cxnSpLocks/>
          </p:cNvCxnSpPr>
          <p:nvPr/>
        </p:nvCxnSpPr>
        <p:spPr>
          <a:xfrm flipV="1">
            <a:off x="9841392" y="6231897"/>
            <a:ext cx="190" cy="37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16D1A6A-12F3-9059-3F2F-8A786A3484CD}"/>
              </a:ext>
            </a:extLst>
          </p:cNvPr>
          <p:cNvGrpSpPr/>
          <p:nvPr/>
        </p:nvGrpSpPr>
        <p:grpSpPr>
          <a:xfrm>
            <a:off x="4982902" y="5316055"/>
            <a:ext cx="972859" cy="934292"/>
            <a:chOff x="5464043" y="5936038"/>
            <a:chExt cx="972887" cy="934319"/>
          </a:xfrm>
        </p:grpSpPr>
        <p:pic>
          <p:nvPicPr>
            <p:cNvPr id="19" name="グラフィックス 14">
              <a:extLst>
                <a:ext uri="{FF2B5EF4-FFF2-40B4-BE49-F238E27FC236}">
                  <a16:creationId xmlns:a16="http://schemas.microsoft.com/office/drawing/2014/main" id="{EF6C493A-3323-3290-BF63-E724F0A98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737397" y="5936038"/>
              <a:ext cx="400050" cy="400050"/>
            </a:xfrm>
            <a:prstGeom prst="rect">
              <a:avLst/>
            </a:prstGeom>
          </p:spPr>
        </p:pic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D93EE457-89B6-1153-D386-3E8144774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043" y="6347122"/>
              <a:ext cx="972887" cy="523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Object Storage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4B8BEFE-3136-8AB6-1BAE-6F18449ED4A1}"/>
              </a:ext>
            </a:extLst>
          </p:cNvPr>
          <p:cNvGrpSpPr/>
          <p:nvPr/>
        </p:nvGrpSpPr>
        <p:grpSpPr>
          <a:xfrm>
            <a:off x="4982900" y="6558870"/>
            <a:ext cx="1016599" cy="1154931"/>
            <a:chOff x="5464043" y="7228709"/>
            <a:chExt cx="1016628" cy="1154963"/>
          </a:xfrm>
        </p:grpSpPr>
        <p:pic>
          <p:nvPicPr>
            <p:cNvPr id="24" name="グラフィックス 23">
              <a:extLst>
                <a:ext uri="{FF2B5EF4-FFF2-40B4-BE49-F238E27FC236}">
                  <a16:creationId xmlns:a16="http://schemas.microsoft.com/office/drawing/2014/main" id="{CFA7B994-46F5-ECB2-14A8-148207B75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771943" y="7228709"/>
              <a:ext cx="419100" cy="400050"/>
            </a:xfrm>
            <a:prstGeom prst="rect">
              <a:avLst/>
            </a:prstGeom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39456383-E25E-CC4D-E0F4-B9F3DF2A4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043" y="7644988"/>
              <a:ext cx="1016628" cy="73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Cloud Network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FA1E659-D43F-671E-02CF-84E08F0F3802}"/>
              </a:ext>
            </a:extLst>
          </p:cNvPr>
          <p:cNvGrpSpPr/>
          <p:nvPr/>
        </p:nvGrpSpPr>
        <p:grpSpPr>
          <a:xfrm>
            <a:off x="4998963" y="4144822"/>
            <a:ext cx="938077" cy="859716"/>
            <a:chOff x="7972106" y="5554286"/>
            <a:chExt cx="938105" cy="859740"/>
          </a:xfrm>
        </p:grpSpPr>
        <p:pic>
          <p:nvPicPr>
            <p:cNvPr id="30" name="グラフィックス 8">
              <a:extLst>
                <a:ext uri="{FF2B5EF4-FFF2-40B4-BE49-F238E27FC236}">
                  <a16:creationId xmlns:a16="http://schemas.microsoft.com/office/drawing/2014/main" id="{3A579C1C-FAA1-FEBF-08DF-67DB8BC4F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8241133" y="5554286"/>
              <a:ext cx="400050" cy="400050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C60D3F67-FA52-19BC-22C3-0401D00E9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106" y="5890791"/>
              <a:ext cx="938105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Load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Balancer</a:t>
              </a: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682746E0-97E3-4A39-A5F3-04767A136374}"/>
              </a:ext>
            </a:extLst>
          </p:cNvPr>
          <p:cNvGrpSpPr/>
          <p:nvPr/>
        </p:nvGrpSpPr>
        <p:grpSpPr>
          <a:xfrm>
            <a:off x="6117417" y="5844414"/>
            <a:ext cx="1289134" cy="867316"/>
            <a:chOff x="6117329" y="6205889"/>
            <a:chExt cx="1289171" cy="867342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2DDA192F-5A5D-4132-93FF-A0F05C55C62F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108" name="グラフィックス 107">
                <a:extLst>
                  <a:ext uri="{FF2B5EF4-FFF2-40B4-BE49-F238E27FC236}">
                    <a16:creationId xmlns:a16="http://schemas.microsoft.com/office/drawing/2014/main" id="{77492C87-1C00-40E2-A4A4-3D2AA4404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109" name="TextBox 12">
                <a:extLst>
                  <a:ext uri="{FF2B5EF4-FFF2-40B4-BE49-F238E27FC236}">
                    <a16:creationId xmlns:a16="http://schemas.microsoft.com/office/drawing/2014/main" id="{0610F72E-D849-4AA9-ADC0-63CF03677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107" name="TextBox 12">
              <a:extLst>
                <a:ext uri="{FF2B5EF4-FFF2-40B4-BE49-F238E27FC236}">
                  <a16:creationId xmlns:a16="http://schemas.microsoft.com/office/drawing/2014/main" id="{8DEA7F7C-0F0C-40D7-9915-E6AB91784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46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1F11570-360A-75CF-4AD7-33BFB86BCD3C}"/>
              </a:ext>
            </a:extLst>
          </p:cNvPr>
          <p:cNvSpPr/>
          <p:nvPr/>
        </p:nvSpPr>
        <p:spPr>
          <a:xfrm>
            <a:off x="8295885" y="2763904"/>
            <a:ext cx="5589304" cy="60807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サービス状態監視機能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8-2-15-2. </a:t>
            </a:r>
            <a:r>
              <a:rPr kumimoji="1" lang="ja-JP" altLang="en-US" dirty="0"/>
              <a:t>オブザーバビリティ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サービス状態監視機能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3101FE42-CA88-DEB3-91C2-63BB8018C8F3}"/>
              </a:ext>
            </a:extLst>
          </p:cNvPr>
          <p:cNvGrpSpPr/>
          <p:nvPr/>
        </p:nvGrpSpPr>
        <p:grpSpPr>
          <a:xfrm>
            <a:off x="9062258" y="3366640"/>
            <a:ext cx="1474146" cy="1094827"/>
            <a:chOff x="9056143" y="7464062"/>
            <a:chExt cx="1474190" cy="1094858"/>
          </a:xfrm>
        </p:grpSpPr>
        <p:pic>
          <p:nvPicPr>
            <p:cNvPr id="9" name="グラフィックス 8">
              <a:extLst>
                <a:ext uri="{FF2B5EF4-FFF2-40B4-BE49-F238E27FC236}">
                  <a16:creationId xmlns:a16="http://schemas.microsoft.com/office/drawing/2014/main" id="{A8563D76-0CAD-D06B-138D-7AFE843D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444" y="7464062"/>
              <a:ext cx="514349" cy="400049"/>
            </a:xfrm>
            <a:prstGeom prst="rect">
              <a:avLst/>
            </a:prstGeom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0880316-932C-4B84-E185-2277930D2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6143" y="7820235"/>
              <a:ext cx="1474190" cy="738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Application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 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Performance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 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Monitoring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41A4836-18E7-CD1F-8CE3-3299865ED798}"/>
              </a:ext>
            </a:extLst>
          </p:cNvPr>
          <p:cNvGrpSpPr/>
          <p:nvPr/>
        </p:nvGrpSpPr>
        <p:grpSpPr>
          <a:xfrm>
            <a:off x="6334813" y="7826071"/>
            <a:ext cx="873957" cy="708062"/>
            <a:chOff x="8137886" y="5663263"/>
            <a:chExt cx="873982" cy="708084"/>
          </a:xfrm>
        </p:grpSpPr>
        <p:pic>
          <p:nvPicPr>
            <p:cNvPr id="18" name="グラフィックス 17">
              <a:extLst>
                <a:ext uri="{FF2B5EF4-FFF2-40B4-BE49-F238E27FC236}">
                  <a16:creationId xmlns:a16="http://schemas.microsoft.com/office/drawing/2014/main" id="{03CE4F95-1B8E-1D23-BA5A-50C215FA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70089" y="5663263"/>
              <a:ext cx="409575" cy="409575"/>
            </a:xfrm>
            <a:prstGeom prst="rect">
              <a:avLst/>
            </a:prstGeom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BB0DBE06-7F4D-D39A-5DD6-53BB8D4D7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886" y="6063560"/>
              <a:ext cx="873982" cy="3077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Logging</a:t>
              </a:r>
            </a:p>
          </p:txBody>
        </p:sp>
      </p:grpSp>
      <p:sp>
        <p:nvSpPr>
          <p:cNvPr id="39" name="Rectangle 115">
            <a:extLst>
              <a:ext uri="{FF2B5EF4-FFF2-40B4-BE49-F238E27FC236}">
                <a16:creationId xmlns:a16="http://schemas.microsoft.com/office/drawing/2014/main" id="{12E53EC6-9156-0228-6448-8742AF542245}"/>
              </a:ext>
            </a:extLst>
          </p:cNvPr>
          <p:cNvSpPr/>
          <p:nvPr/>
        </p:nvSpPr>
        <p:spPr>
          <a:xfrm>
            <a:off x="4806865" y="2763904"/>
            <a:ext cx="2728099" cy="608075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AC64DE7F-1E1A-5C38-C680-449E6AED4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676" y="2831762"/>
            <a:ext cx="244650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管理対象となる情報を提供する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D96AA007-6FA9-0A3D-601A-531EAE5CE637}"/>
              </a:ext>
            </a:extLst>
          </p:cNvPr>
          <p:cNvGrpSpPr/>
          <p:nvPr/>
        </p:nvGrpSpPr>
        <p:grpSpPr>
          <a:xfrm>
            <a:off x="6439612" y="6860507"/>
            <a:ext cx="644728" cy="689259"/>
            <a:chOff x="6893505" y="7974124"/>
            <a:chExt cx="644748" cy="689280"/>
          </a:xfrm>
        </p:grpSpPr>
        <p:pic>
          <p:nvPicPr>
            <p:cNvPr id="46" name="グラフィックス 45">
              <a:extLst>
                <a:ext uri="{FF2B5EF4-FFF2-40B4-BE49-F238E27FC236}">
                  <a16:creationId xmlns:a16="http://schemas.microsoft.com/office/drawing/2014/main" id="{36CC45D1-F878-7AD9-AE71-1BFEBD8B6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15854" y="7974124"/>
              <a:ext cx="400050" cy="400050"/>
            </a:xfrm>
            <a:prstGeom prst="rect">
              <a:avLst/>
            </a:prstGeom>
          </p:spPr>
        </p:pic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9035F823-143E-96C2-DA19-66FC97683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505" y="8355617"/>
              <a:ext cx="644748" cy="3077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APEX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8CF700B0-D937-F4D4-EAF7-086E6F3AFF66}"/>
              </a:ext>
            </a:extLst>
          </p:cNvPr>
          <p:cNvGrpSpPr/>
          <p:nvPr/>
        </p:nvGrpSpPr>
        <p:grpSpPr>
          <a:xfrm>
            <a:off x="6232895" y="4072508"/>
            <a:ext cx="1027845" cy="707509"/>
            <a:chOff x="6686778" y="4072478"/>
            <a:chExt cx="1027875" cy="707530"/>
          </a:xfrm>
        </p:grpSpPr>
        <p:pic>
          <p:nvPicPr>
            <p:cNvPr id="49" name="グラフィックス 48">
              <a:extLst>
                <a:ext uri="{FF2B5EF4-FFF2-40B4-BE49-F238E27FC236}">
                  <a16:creationId xmlns:a16="http://schemas.microsoft.com/office/drawing/2014/main" id="{E815F1A9-005E-277F-DEAD-1924A7F75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10213" y="4072478"/>
              <a:ext cx="381000" cy="381000"/>
            </a:xfrm>
            <a:prstGeom prst="rect">
              <a:avLst/>
            </a:prstGeom>
          </p:spPr>
        </p:pic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C7971DF3-16FD-2B54-13CB-EC30B5220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6778" y="4472222"/>
              <a:ext cx="102787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Container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CE73806-1983-6D13-B6D5-96366046C7A7}"/>
              </a:ext>
            </a:extLst>
          </p:cNvPr>
          <p:cNvGrpSpPr/>
          <p:nvPr/>
        </p:nvGrpSpPr>
        <p:grpSpPr>
          <a:xfrm>
            <a:off x="6240910" y="4902339"/>
            <a:ext cx="1019831" cy="787278"/>
            <a:chOff x="6694792" y="4914970"/>
            <a:chExt cx="1019861" cy="787302"/>
          </a:xfrm>
        </p:grpSpPr>
        <p:pic>
          <p:nvPicPr>
            <p:cNvPr id="52" name="グラフィックス 51">
              <a:extLst>
                <a:ext uri="{FF2B5EF4-FFF2-40B4-BE49-F238E27FC236}">
                  <a16:creationId xmlns:a16="http://schemas.microsoft.com/office/drawing/2014/main" id="{41F3F730-2E79-E93B-8140-DC746D66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04699" y="4914970"/>
              <a:ext cx="400050" cy="400050"/>
            </a:xfrm>
            <a:prstGeom prst="rect">
              <a:avLst/>
            </a:prstGeom>
          </p:spPr>
        </p:pic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57E90955-CCB1-98F8-DB52-91CB24787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792" y="5394486"/>
              <a:ext cx="1019861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</p:txBody>
        </p:sp>
      </p:grp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41D4DE0-0AEF-868D-214D-F7FB3FAD71CF}"/>
              </a:ext>
            </a:extLst>
          </p:cNvPr>
          <p:cNvSpPr/>
          <p:nvPr/>
        </p:nvSpPr>
        <p:spPr>
          <a:xfrm>
            <a:off x="4318139" y="2232418"/>
            <a:ext cx="10141980" cy="69856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0" name="OTag">
            <a:extLst>
              <a:ext uri="{FF2B5EF4-FFF2-40B4-BE49-F238E27FC236}">
                <a16:creationId xmlns:a16="http://schemas.microsoft.com/office/drawing/2014/main" id="{FDFB07D3-244D-B574-D996-266BF967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35" y="2232418"/>
            <a:ext cx="502905" cy="502905"/>
          </a:xfrm>
          <a:prstGeom prst="rect">
            <a:avLst/>
          </a:prstGeom>
        </p:spPr>
      </p:pic>
      <p:sp>
        <p:nvSpPr>
          <p:cNvPr id="71" name="TextBox 12">
            <a:extLst>
              <a:ext uri="{FF2B5EF4-FFF2-40B4-BE49-F238E27FC236}">
                <a16:creationId xmlns:a16="http://schemas.microsoft.com/office/drawing/2014/main" id="{8F01C906-DD57-4C88-B256-2E687F81E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102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C919FE3B-83B1-D4D7-F8C6-9D0F49E571F5}"/>
              </a:ext>
            </a:extLst>
          </p:cNvPr>
          <p:cNvGrpSpPr/>
          <p:nvPr/>
        </p:nvGrpSpPr>
        <p:grpSpPr>
          <a:xfrm>
            <a:off x="12197074" y="6264748"/>
            <a:ext cx="1258678" cy="707814"/>
            <a:chOff x="8782700" y="7574074"/>
            <a:chExt cx="1258715" cy="707836"/>
          </a:xfrm>
        </p:grpSpPr>
        <p:pic>
          <p:nvPicPr>
            <p:cNvPr id="73" name="グラフィックス 72">
              <a:extLst>
                <a:ext uri="{FF2B5EF4-FFF2-40B4-BE49-F238E27FC236}">
                  <a16:creationId xmlns:a16="http://schemas.microsoft.com/office/drawing/2014/main" id="{5A2C5F01-3794-9DFF-7590-262E23B15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12027" y="7574074"/>
              <a:ext cx="400050" cy="400050"/>
            </a:xfrm>
            <a:prstGeom prst="rect">
              <a:avLst/>
            </a:prstGeom>
          </p:spPr>
        </p:pic>
        <p:sp>
          <p:nvSpPr>
            <p:cNvPr id="74" name="TextBox 12">
              <a:extLst>
                <a:ext uri="{FF2B5EF4-FFF2-40B4-BE49-F238E27FC236}">
                  <a16:creationId xmlns:a16="http://schemas.microsoft.com/office/drawing/2014/main" id="{251576BC-D2CA-06B8-C3EF-D173357DD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700" y="7974124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D7A917A6-779F-339B-BCF4-E029B87D71C2}"/>
              </a:ext>
            </a:extLst>
          </p:cNvPr>
          <p:cNvGrpSpPr/>
          <p:nvPr/>
        </p:nvGrpSpPr>
        <p:grpSpPr>
          <a:xfrm>
            <a:off x="9284214" y="5464399"/>
            <a:ext cx="1109598" cy="767999"/>
            <a:chOff x="8963662" y="5535988"/>
            <a:chExt cx="1109630" cy="768022"/>
          </a:xfrm>
        </p:grpSpPr>
        <p:sp>
          <p:nvSpPr>
            <p:cNvPr id="76" name="TextBox 12">
              <a:extLst>
                <a:ext uri="{FF2B5EF4-FFF2-40B4-BE49-F238E27FC236}">
                  <a16:creationId xmlns:a16="http://schemas.microsoft.com/office/drawing/2014/main" id="{F7237CB6-1990-CF59-09E6-6BE4BA9A0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662" y="5996224"/>
              <a:ext cx="1109630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Monitoring</a:t>
              </a:r>
            </a:p>
          </p:txBody>
        </p:sp>
        <p:pic>
          <p:nvPicPr>
            <p:cNvPr id="77" name="グラフィックス 76">
              <a:extLst>
                <a:ext uri="{FF2B5EF4-FFF2-40B4-BE49-F238E27FC236}">
                  <a16:creationId xmlns:a16="http://schemas.microsoft.com/office/drawing/2014/main" id="{D644F6A5-487D-EBD1-9D23-CEDC4907A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318270" y="5535988"/>
              <a:ext cx="400050" cy="400050"/>
            </a:xfrm>
            <a:prstGeom prst="rect">
              <a:avLst/>
            </a:prstGeom>
          </p:spPr>
        </p:pic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C25778E9-9E30-3324-5A67-58732F40FE80}"/>
              </a:ext>
            </a:extLst>
          </p:cNvPr>
          <p:cNvGrpSpPr/>
          <p:nvPr/>
        </p:nvGrpSpPr>
        <p:grpSpPr>
          <a:xfrm>
            <a:off x="15413164" y="3235568"/>
            <a:ext cx="723275" cy="898317"/>
            <a:chOff x="2716230" y="6107357"/>
            <a:chExt cx="723296" cy="898344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FC9B02A3-C04F-CEB3-D3E2-C72A017CEAE3}"/>
                </a:ext>
              </a:extLst>
            </p:cNvPr>
            <p:cNvGrpSpPr/>
            <p:nvPr/>
          </p:nvGrpSpPr>
          <p:grpSpPr>
            <a:xfrm>
              <a:off x="2763552" y="6107357"/>
              <a:ext cx="655844" cy="524265"/>
              <a:chOff x="1113252" y="6112956"/>
              <a:chExt cx="655844" cy="524265"/>
            </a:xfrm>
          </p:grpSpPr>
          <p:pic>
            <p:nvPicPr>
              <p:cNvPr id="90" name="グラフィックス 89">
                <a:extLst>
                  <a:ext uri="{FF2B5EF4-FFF2-40B4-BE49-F238E27FC236}">
                    <a16:creationId xmlns:a16="http://schemas.microsoft.com/office/drawing/2014/main" id="{2D70AE73-4E84-368C-1FA9-22B44A152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1" name="グラフィックス 90">
                <a:extLst>
                  <a:ext uri="{FF2B5EF4-FFF2-40B4-BE49-F238E27FC236}">
                    <a16:creationId xmlns:a16="http://schemas.microsoft.com/office/drawing/2014/main" id="{944F1723-23BF-D78C-6380-90A149D8A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2" name="グラフィックス 91">
                <a:extLst>
                  <a:ext uri="{FF2B5EF4-FFF2-40B4-BE49-F238E27FC236}">
                    <a16:creationId xmlns:a16="http://schemas.microsoft.com/office/drawing/2014/main" id="{8789CBE6-A57D-BEF2-2C3D-460881668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9" name="TextBox 12">
              <a:extLst>
                <a:ext uri="{FF2B5EF4-FFF2-40B4-BE49-F238E27FC236}">
                  <a16:creationId xmlns:a16="http://schemas.microsoft.com/office/drawing/2014/main" id="{479AC82A-2D3F-72EB-39D8-5D167A580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230" y="6697915"/>
              <a:ext cx="72329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93" name="直線矢印コネクタ 23">
            <a:extLst>
              <a:ext uri="{FF2B5EF4-FFF2-40B4-BE49-F238E27FC236}">
                <a16:creationId xmlns:a16="http://schemas.microsoft.com/office/drawing/2014/main" id="{FBEA32EB-5E22-D31C-EE9D-526D14A543CF}"/>
              </a:ext>
            </a:extLst>
          </p:cNvPr>
          <p:cNvCxnSpPr>
            <a:cxnSpLocks/>
          </p:cNvCxnSpPr>
          <p:nvPr/>
        </p:nvCxnSpPr>
        <p:spPr>
          <a:xfrm flipH="1">
            <a:off x="10207761" y="3680975"/>
            <a:ext cx="5031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矢印コネクタ 23">
            <a:extLst>
              <a:ext uri="{FF2B5EF4-FFF2-40B4-BE49-F238E27FC236}">
                <a16:creationId xmlns:a16="http://schemas.microsoft.com/office/drawing/2014/main" id="{4D9A1838-5612-BBE1-8AE1-60FAB982CBDA}"/>
              </a:ext>
            </a:extLst>
          </p:cNvPr>
          <p:cNvCxnSpPr>
            <a:cxnSpLocks/>
          </p:cNvCxnSpPr>
          <p:nvPr/>
        </p:nvCxnSpPr>
        <p:spPr>
          <a:xfrm>
            <a:off x="10327378" y="5798765"/>
            <a:ext cx="928777" cy="7190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線矢印コネクタ 23">
            <a:extLst>
              <a:ext uri="{FF2B5EF4-FFF2-40B4-BE49-F238E27FC236}">
                <a16:creationId xmlns:a16="http://schemas.microsoft.com/office/drawing/2014/main" id="{67CF4578-376A-BEEC-C34E-EB031177DB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308794" y="4186458"/>
            <a:ext cx="5308852" cy="1419434"/>
          </a:xfrm>
          <a:prstGeom prst="bentConnector3">
            <a:avLst>
              <a:gd name="adj1" fmla="val -7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線矢印コネクタ 23">
            <a:extLst>
              <a:ext uri="{FF2B5EF4-FFF2-40B4-BE49-F238E27FC236}">
                <a16:creationId xmlns:a16="http://schemas.microsoft.com/office/drawing/2014/main" id="{C4B80C75-887D-9B6A-127E-E73708AA1883}"/>
              </a:ext>
            </a:extLst>
          </p:cNvPr>
          <p:cNvCxnSpPr>
            <a:cxnSpLocks/>
          </p:cNvCxnSpPr>
          <p:nvPr/>
        </p:nvCxnSpPr>
        <p:spPr>
          <a:xfrm flipV="1">
            <a:off x="13077307" y="4234078"/>
            <a:ext cx="2810281" cy="2291280"/>
          </a:xfrm>
          <a:prstGeom prst="bentConnector3">
            <a:avLst>
              <a:gd name="adj1" fmla="val 1000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B7CA044E-1CA5-9322-5ADE-DD7A15720EE5}"/>
              </a:ext>
            </a:extLst>
          </p:cNvPr>
          <p:cNvGrpSpPr/>
          <p:nvPr/>
        </p:nvGrpSpPr>
        <p:grpSpPr>
          <a:xfrm>
            <a:off x="11205661" y="6098848"/>
            <a:ext cx="699229" cy="903932"/>
            <a:chOff x="2383967" y="5724080"/>
            <a:chExt cx="699250" cy="903959"/>
          </a:xfrm>
        </p:grpSpPr>
        <p:grpSp>
          <p:nvGrpSpPr>
            <p:cNvPr id="104" name="Graphic 14">
              <a:extLst>
                <a:ext uri="{FF2B5EF4-FFF2-40B4-BE49-F238E27FC236}">
                  <a16:creationId xmlns:a16="http://schemas.microsoft.com/office/drawing/2014/main" id="{1CBE9B53-6338-8795-9555-0613AD0F22B9}"/>
                </a:ext>
              </a:extLst>
            </p:cNvPr>
            <p:cNvGrpSpPr/>
            <p:nvPr/>
          </p:nvGrpSpPr>
          <p:grpSpPr>
            <a:xfrm>
              <a:off x="2436583" y="5724080"/>
              <a:ext cx="615030" cy="596175"/>
              <a:chOff x="5356821" y="1582907"/>
              <a:chExt cx="498771" cy="513339"/>
            </a:xfrm>
          </p:grpSpPr>
          <p:sp>
            <p:nvSpPr>
              <p:cNvPr id="106" name="Freeform: Shape 153">
                <a:extLst>
                  <a:ext uri="{FF2B5EF4-FFF2-40B4-BE49-F238E27FC236}">
                    <a16:creationId xmlns:a16="http://schemas.microsoft.com/office/drawing/2014/main" id="{FA3A8D96-8B68-B22D-D180-B885EE340B0F}"/>
                  </a:ext>
                </a:extLst>
              </p:cNvPr>
              <p:cNvSpPr/>
              <p:nvPr/>
            </p:nvSpPr>
            <p:spPr>
              <a:xfrm>
                <a:off x="5475760" y="1685813"/>
                <a:ext cx="291260" cy="290571"/>
              </a:xfrm>
              <a:custGeom>
                <a:avLst/>
                <a:gdLst>
                  <a:gd name="connsiteX0" fmla="*/ 145630 w 291260"/>
                  <a:gd name="connsiteY0" fmla="*/ 290572 h 290571"/>
                  <a:gd name="connsiteX1" fmla="*/ 0 w 291260"/>
                  <a:gd name="connsiteY1" fmla="*/ 145286 h 290571"/>
                  <a:gd name="connsiteX2" fmla="*/ 145630 w 291260"/>
                  <a:gd name="connsiteY2" fmla="*/ 0 h 290571"/>
                  <a:gd name="connsiteX3" fmla="*/ 291260 w 291260"/>
                  <a:gd name="connsiteY3" fmla="*/ 145286 h 290571"/>
                  <a:gd name="connsiteX4" fmla="*/ 145630 w 291260"/>
                  <a:gd name="connsiteY4" fmla="*/ 290572 h 29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260" h="290571">
                    <a:moveTo>
                      <a:pt x="145630" y="290572"/>
                    </a:moveTo>
                    <a:cubicBezTo>
                      <a:pt x="65535" y="290572"/>
                      <a:pt x="0" y="225191"/>
                      <a:pt x="0" y="145286"/>
                    </a:cubicBezTo>
                    <a:cubicBezTo>
                      <a:pt x="0" y="65379"/>
                      <a:pt x="65535" y="0"/>
                      <a:pt x="145630" y="0"/>
                    </a:cubicBezTo>
                    <a:cubicBezTo>
                      <a:pt x="225725" y="0"/>
                      <a:pt x="291260" y="65379"/>
                      <a:pt x="291260" y="145286"/>
                    </a:cubicBezTo>
                    <a:cubicBezTo>
                      <a:pt x="291260" y="225191"/>
                      <a:pt x="226938" y="290572"/>
                      <a:pt x="145630" y="2905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7" name="Freeform: Shape 154">
                <a:extLst>
                  <a:ext uri="{FF2B5EF4-FFF2-40B4-BE49-F238E27FC236}">
                    <a16:creationId xmlns:a16="http://schemas.microsoft.com/office/drawing/2014/main" id="{F676C4BE-4505-44A9-93DA-F1EBE62146EB}"/>
                  </a:ext>
                </a:extLst>
              </p:cNvPr>
              <p:cNvSpPr/>
              <p:nvPr/>
            </p:nvSpPr>
            <p:spPr>
              <a:xfrm>
                <a:off x="5469689" y="1679770"/>
                <a:ext cx="303394" cy="302679"/>
              </a:xfrm>
              <a:custGeom>
                <a:avLst/>
                <a:gdLst>
                  <a:gd name="connsiteX0" fmla="*/ 151694 w 303394"/>
                  <a:gd name="connsiteY0" fmla="*/ 12107 h 302679"/>
                  <a:gd name="connsiteX1" fmla="*/ 291261 w 303394"/>
                  <a:gd name="connsiteY1" fmla="*/ 151339 h 302679"/>
                  <a:gd name="connsiteX2" fmla="*/ 151694 w 303394"/>
                  <a:gd name="connsiteY2" fmla="*/ 290571 h 302679"/>
                  <a:gd name="connsiteX3" fmla="*/ 12135 w 303394"/>
                  <a:gd name="connsiteY3" fmla="*/ 151339 h 302679"/>
                  <a:gd name="connsiteX4" fmla="*/ 151694 w 303394"/>
                  <a:gd name="connsiteY4" fmla="*/ 12107 h 302679"/>
                  <a:gd name="connsiteX5" fmla="*/ 151694 w 303394"/>
                  <a:gd name="connsiteY5" fmla="*/ 0 h 302679"/>
                  <a:gd name="connsiteX6" fmla="*/ 0 w 303394"/>
                  <a:gd name="connsiteY6" fmla="*/ 151339 h 302679"/>
                  <a:gd name="connsiteX7" fmla="*/ 151694 w 303394"/>
                  <a:gd name="connsiteY7" fmla="*/ 302679 h 302679"/>
                  <a:gd name="connsiteX8" fmla="*/ 303395 w 303394"/>
                  <a:gd name="connsiteY8" fmla="*/ 151339 h 302679"/>
                  <a:gd name="connsiteX9" fmla="*/ 151694 w 303394"/>
                  <a:gd name="connsiteY9" fmla="*/ 0 h 3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394" h="302679">
                    <a:moveTo>
                      <a:pt x="151694" y="12107"/>
                    </a:moveTo>
                    <a:cubicBezTo>
                      <a:pt x="229364" y="12107"/>
                      <a:pt x="291261" y="75064"/>
                      <a:pt x="291261" y="151339"/>
                    </a:cubicBezTo>
                    <a:cubicBezTo>
                      <a:pt x="291261" y="227615"/>
                      <a:pt x="229364" y="290571"/>
                      <a:pt x="151694" y="290571"/>
                    </a:cubicBezTo>
                    <a:cubicBezTo>
                      <a:pt x="74025" y="290571"/>
                      <a:pt x="12135" y="227615"/>
                      <a:pt x="12135" y="151339"/>
                    </a:cubicBezTo>
                    <a:cubicBezTo>
                      <a:pt x="12135" y="73853"/>
                      <a:pt x="75244" y="12107"/>
                      <a:pt x="151694" y="12107"/>
                    </a:cubicBezTo>
                    <a:close/>
                    <a:moveTo>
                      <a:pt x="151694" y="0"/>
                    </a:moveTo>
                    <a:cubicBezTo>
                      <a:pt x="67961" y="0"/>
                      <a:pt x="0" y="67800"/>
                      <a:pt x="0" y="151339"/>
                    </a:cubicBezTo>
                    <a:cubicBezTo>
                      <a:pt x="0" y="234879"/>
                      <a:pt x="67961" y="302679"/>
                      <a:pt x="151694" y="302679"/>
                    </a:cubicBezTo>
                    <a:cubicBezTo>
                      <a:pt x="235434" y="302679"/>
                      <a:pt x="303395" y="234879"/>
                      <a:pt x="303395" y="151339"/>
                    </a:cubicBezTo>
                    <a:cubicBezTo>
                      <a:pt x="303395" y="67800"/>
                      <a:pt x="235434" y="0"/>
                      <a:pt x="151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8" name="Freeform: Shape 155">
                <a:extLst>
                  <a:ext uri="{FF2B5EF4-FFF2-40B4-BE49-F238E27FC236}">
                    <a16:creationId xmlns:a16="http://schemas.microsoft.com/office/drawing/2014/main" id="{EBC3978C-3513-D1AA-88FD-8EFCBBACEE2B}"/>
                  </a:ext>
                </a:extLst>
              </p:cNvPr>
              <p:cNvSpPr/>
              <p:nvPr/>
            </p:nvSpPr>
            <p:spPr>
              <a:xfrm>
                <a:off x="5500047" y="1906172"/>
                <a:ext cx="311890" cy="184028"/>
              </a:xfrm>
              <a:custGeom>
                <a:avLst/>
                <a:gdLst>
                  <a:gd name="connsiteX0" fmla="*/ 0 w 311890"/>
                  <a:gd name="connsiteY0" fmla="*/ 182816 h 184028"/>
                  <a:gd name="connsiteX1" fmla="*/ 0 w 311890"/>
                  <a:gd name="connsiteY1" fmla="*/ 82328 h 184028"/>
                  <a:gd name="connsiteX2" fmla="*/ 212378 w 311890"/>
                  <a:gd name="connsiteY2" fmla="*/ 82328 h 184028"/>
                  <a:gd name="connsiteX3" fmla="*/ 252426 w 311890"/>
                  <a:gd name="connsiteY3" fmla="*/ 48428 h 184028"/>
                  <a:gd name="connsiteX4" fmla="*/ 280339 w 311890"/>
                  <a:gd name="connsiteY4" fmla="*/ 6051 h 184028"/>
                  <a:gd name="connsiteX5" fmla="*/ 282764 w 311890"/>
                  <a:gd name="connsiteY5" fmla="*/ 0 h 184028"/>
                  <a:gd name="connsiteX6" fmla="*/ 288835 w 311890"/>
                  <a:gd name="connsiteY6" fmla="*/ 2419 h 184028"/>
                  <a:gd name="connsiteX7" fmla="*/ 303395 w 311890"/>
                  <a:gd name="connsiteY7" fmla="*/ 7264 h 184028"/>
                  <a:gd name="connsiteX8" fmla="*/ 311891 w 311890"/>
                  <a:gd name="connsiteY8" fmla="*/ 8470 h 184028"/>
                  <a:gd name="connsiteX9" fmla="*/ 309465 w 311890"/>
                  <a:gd name="connsiteY9" fmla="*/ 15734 h 184028"/>
                  <a:gd name="connsiteX10" fmla="*/ 275482 w 311890"/>
                  <a:gd name="connsiteY10" fmla="*/ 67800 h 184028"/>
                  <a:gd name="connsiteX11" fmla="*/ 226938 w 311890"/>
                  <a:gd name="connsiteY11" fmla="*/ 108964 h 184028"/>
                  <a:gd name="connsiteX12" fmla="*/ 226938 w 311890"/>
                  <a:gd name="connsiteY12" fmla="*/ 184029 h 184028"/>
                  <a:gd name="connsiteX13" fmla="*/ 0 w 311890"/>
                  <a:gd name="connsiteY13" fmla="*/ 182816 h 18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890" h="184028">
                    <a:moveTo>
                      <a:pt x="0" y="182816"/>
                    </a:moveTo>
                    <a:lnTo>
                      <a:pt x="0" y="82328"/>
                    </a:lnTo>
                    <a:lnTo>
                      <a:pt x="212378" y="82328"/>
                    </a:lnTo>
                    <a:cubicBezTo>
                      <a:pt x="214804" y="82328"/>
                      <a:pt x="231796" y="72639"/>
                      <a:pt x="252426" y="48428"/>
                    </a:cubicBezTo>
                    <a:cubicBezTo>
                      <a:pt x="264560" y="33900"/>
                      <a:pt x="275482" y="18160"/>
                      <a:pt x="280339" y="6051"/>
                    </a:cubicBezTo>
                    <a:lnTo>
                      <a:pt x="282764" y="0"/>
                    </a:lnTo>
                    <a:lnTo>
                      <a:pt x="288835" y="2419"/>
                    </a:lnTo>
                    <a:cubicBezTo>
                      <a:pt x="293686" y="4838"/>
                      <a:pt x="298544" y="6051"/>
                      <a:pt x="303395" y="7264"/>
                    </a:cubicBezTo>
                    <a:lnTo>
                      <a:pt x="311891" y="8470"/>
                    </a:lnTo>
                    <a:lnTo>
                      <a:pt x="309465" y="15734"/>
                    </a:lnTo>
                    <a:cubicBezTo>
                      <a:pt x="300969" y="37532"/>
                      <a:pt x="282764" y="59324"/>
                      <a:pt x="275482" y="67800"/>
                    </a:cubicBezTo>
                    <a:cubicBezTo>
                      <a:pt x="266986" y="77483"/>
                      <a:pt x="246356" y="100488"/>
                      <a:pt x="226938" y="108964"/>
                    </a:cubicBezTo>
                    <a:lnTo>
                      <a:pt x="226938" y="184029"/>
                    </a:lnTo>
                    <a:lnTo>
                      <a:pt x="0" y="18281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09" name="Freeform: Shape 156">
                <a:extLst>
                  <a:ext uri="{FF2B5EF4-FFF2-40B4-BE49-F238E27FC236}">
                    <a16:creationId xmlns:a16="http://schemas.microsoft.com/office/drawing/2014/main" id="{1E9F2362-74B0-D227-3F1F-106F19235FAA}"/>
                  </a:ext>
                </a:extLst>
              </p:cNvPr>
              <p:cNvSpPr/>
              <p:nvPr/>
            </p:nvSpPr>
            <p:spPr>
              <a:xfrm>
                <a:off x="5493977" y="1897689"/>
                <a:ext cx="326450" cy="198556"/>
              </a:xfrm>
              <a:custGeom>
                <a:avLst/>
                <a:gdLst>
                  <a:gd name="connsiteX0" fmla="*/ 292473 w 326450"/>
                  <a:gd name="connsiteY0" fmla="*/ 16947 h 198556"/>
                  <a:gd name="connsiteX1" fmla="*/ 309465 w 326450"/>
                  <a:gd name="connsiteY1" fmla="*/ 21792 h 198556"/>
                  <a:gd name="connsiteX2" fmla="*/ 276694 w 326450"/>
                  <a:gd name="connsiteY2" fmla="*/ 72645 h 198556"/>
                  <a:gd name="connsiteX3" fmla="*/ 226938 w 326450"/>
                  <a:gd name="connsiteY3" fmla="*/ 113809 h 198556"/>
                  <a:gd name="connsiteX4" fmla="*/ 226938 w 326450"/>
                  <a:gd name="connsiteY4" fmla="*/ 186448 h 198556"/>
                  <a:gd name="connsiteX5" fmla="*/ 12134 w 326450"/>
                  <a:gd name="connsiteY5" fmla="*/ 186448 h 198556"/>
                  <a:gd name="connsiteX6" fmla="*/ 12134 w 326450"/>
                  <a:gd name="connsiteY6" fmla="*/ 96856 h 198556"/>
                  <a:gd name="connsiteX7" fmla="*/ 218442 w 326450"/>
                  <a:gd name="connsiteY7" fmla="*/ 96856 h 198556"/>
                  <a:gd name="connsiteX8" fmla="*/ 263347 w 326450"/>
                  <a:gd name="connsiteY8" fmla="*/ 60536 h 198556"/>
                  <a:gd name="connsiteX9" fmla="*/ 292473 w 326450"/>
                  <a:gd name="connsiteY9" fmla="*/ 16947 h 198556"/>
                  <a:gd name="connsiteX10" fmla="*/ 286403 w 326450"/>
                  <a:gd name="connsiteY10" fmla="*/ 0 h 198556"/>
                  <a:gd name="connsiteX11" fmla="*/ 281552 w 326450"/>
                  <a:gd name="connsiteY11" fmla="*/ 12109 h 198556"/>
                  <a:gd name="connsiteX12" fmla="*/ 254851 w 326450"/>
                  <a:gd name="connsiteY12" fmla="*/ 53273 h 198556"/>
                  <a:gd name="connsiteX13" fmla="*/ 218442 w 326450"/>
                  <a:gd name="connsiteY13" fmla="*/ 85960 h 198556"/>
                  <a:gd name="connsiteX14" fmla="*/ 12134 w 326450"/>
                  <a:gd name="connsiteY14" fmla="*/ 85960 h 198556"/>
                  <a:gd name="connsiteX15" fmla="*/ 0 w 326450"/>
                  <a:gd name="connsiteY15" fmla="*/ 85960 h 198556"/>
                  <a:gd name="connsiteX16" fmla="*/ 0 w 326450"/>
                  <a:gd name="connsiteY16" fmla="*/ 98069 h 198556"/>
                  <a:gd name="connsiteX17" fmla="*/ 0 w 326450"/>
                  <a:gd name="connsiteY17" fmla="*/ 186448 h 198556"/>
                  <a:gd name="connsiteX18" fmla="*/ 0 w 326450"/>
                  <a:gd name="connsiteY18" fmla="*/ 198556 h 198556"/>
                  <a:gd name="connsiteX19" fmla="*/ 12134 w 326450"/>
                  <a:gd name="connsiteY19" fmla="*/ 198556 h 198556"/>
                  <a:gd name="connsiteX20" fmla="*/ 226938 w 326450"/>
                  <a:gd name="connsiteY20" fmla="*/ 198556 h 198556"/>
                  <a:gd name="connsiteX21" fmla="*/ 239072 w 326450"/>
                  <a:gd name="connsiteY21" fmla="*/ 198556 h 198556"/>
                  <a:gd name="connsiteX22" fmla="*/ 239072 w 326450"/>
                  <a:gd name="connsiteY22" fmla="*/ 186448 h 198556"/>
                  <a:gd name="connsiteX23" fmla="*/ 239072 w 326450"/>
                  <a:gd name="connsiteY23" fmla="*/ 121073 h 198556"/>
                  <a:gd name="connsiteX24" fmla="*/ 285190 w 326450"/>
                  <a:gd name="connsiteY24" fmla="*/ 79909 h 198556"/>
                  <a:gd name="connsiteX25" fmla="*/ 320387 w 326450"/>
                  <a:gd name="connsiteY25" fmla="*/ 25424 h 198556"/>
                  <a:gd name="connsiteX26" fmla="*/ 326450 w 326450"/>
                  <a:gd name="connsiteY26" fmla="*/ 10896 h 198556"/>
                  <a:gd name="connsiteX27" fmla="*/ 310678 w 326450"/>
                  <a:gd name="connsiteY27" fmla="*/ 9683 h 198556"/>
                  <a:gd name="connsiteX28" fmla="*/ 297324 w 326450"/>
                  <a:gd name="connsiteY28" fmla="*/ 6054 h 198556"/>
                  <a:gd name="connsiteX29" fmla="*/ 286403 w 326450"/>
                  <a:gd name="connsiteY29" fmla="*/ 0 h 19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6450" h="198556">
                    <a:moveTo>
                      <a:pt x="292473" y="16947"/>
                    </a:moveTo>
                    <a:cubicBezTo>
                      <a:pt x="297324" y="19372"/>
                      <a:pt x="303395" y="21792"/>
                      <a:pt x="309465" y="21792"/>
                    </a:cubicBezTo>
                    <a:cubicBezTo>
                      <a:pt x="300969" y="42377"/>
                      <a:pt x="282764" y="64168"/>
                      <a:pt x="276694" y="72645"/>
                    </a:cubicBezTo>
                    <a:cubicBezTo>
                      <a:pt x="269411" y="81115"/>
                      <a:pt x="246355" y="106545"/>
                      <a:pt x="226938" y="113809"/>
                    </a:cubicBezTo>
                    <a:lnTo>
                      <a:pt x="226938" y="186448"/>
                    </a:lnTo>
                    <a:lnTo>
                      <a:pt x="12134" y="186448"/>
                    </a:lnTo>
                    <a:lnTo>
                      <a:pt x="12134" y="96856"/>
                    </a:lnTo>
                    <a:lnTo>
                      <a:pt x="218442" y="96856"/>
                    </a:lnTo>
                    <a:cubicBezTo>
                      <a:pt x="223300" y="96856"/>
                      <a:pt x="241504" y="84747"/>
                      <a:pt x="263347" y="60536"/>
                    </a:cubicBezTo>
                    <a:cubicBezTo>
                      <a:pt x="276694" y="44796"/>
                      <a:pt x="287615" y="29055"/>
                      <a:pt x="292473" y="16947"/>
                    </a:cubicBezTo>
                    <a:close/>
                    <a:moveTo>
                      <a:pt x="286403" y="0"/>
                    </a:moveTo>
                    <a:lnTo>
                      <a:pt x="281552" y="12109"/>
                    </a:lnTo>
                    <a:cubicBezTo>
                      <a:pt x="276694" y="23004"/>
                      <a:pt x="266986" y="38745"/>
                      <a:pt x="254851" y="53273"/>
                    </a:cubicBezTo>
                    <a:cubicBezTo>
                      <a:pt x="235434" y="76277"/>
                      <a:pt x="222087" y="83541"/>
                      <a:pt x="218442" y="85960"/>
                    </a:cubicBezTo>
                    <a:lnTo>
                      <a:pt x="12134" y="85960"/>
                    </a:lnTo>
                    <a:lnTo>
                      <a:pt x="0" y="85960"/>
                    </a:lnTo>
                    <a:lnTo>
                      <a:pt x="0" y="98069"/>
                    </a:lnTo>
                    <a:lnTo>
                      <a:pt x="0" y="186448"/>
                    </a:lnTo>
                    <a:lnTo>
                      <a:pt x="0" y="198556"/>
                    </a:lnTo>
                    <a:lnTo>
                      <a:pt x="12134" y="198556"/>
                    </a:lnTo>
                    <a:lnTo>
                      <a:pt x="226938" y="198556"/>
                    </a:lnTo>
                    <a:lnTo>
                      <a:pt x="239072" y="198556"/>
                    </a:lnTo>
                    <a:lnTo>
                      <a:pt x="239072" y="186448"/>
                    </a:lnTo>
                    <a:lnTo>
                      <a:pt x="239072" y="121073"/>
                    </a:lnTo>
                    <a:cubicBezTo>
                      <a:pt x="258490" y="111384"/>
                      <a:pt x="277907" y="89592"/>
                      <a:pt x="285190" y="79909"/>
                    </a:cubicBezTo>
                    <a:cubicBezTo>
                      <a:pt x="292473" y="71432"/>
                      <a:pt x="310678" y="48428"/>
                      <a:pt x="320387" y="25424"/>
                    </a:cubicBezTo>
                    <a:lnTo>
                      <a:pt x="326450" y="10896"/>
                    </a:lnTo>
                    <a:lnTo>
                      <a:pt x="310678" y="9683"/>
                    </a:lnTo>
                    <a:cubicBezTo>
                      <a:pt x="305820" y="9683"/>
                      <a:pt x="302182" y="8477"/>
                      <a:pt x="297324" y="6054"/>
                    </a:cubicBezTo>
                    <a:lnTo>
                      <a:pt x="2864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0" name="Freeform: Shape 157">
                <a:extLst>
                  <a:ext uri="{FF2B5EF4-FFF2-40B4-BE49-F238E27FC236}">
                    <a16:creationId xmlns:a16="http://schemas.microsoft.com/office/drawing/2014/main" id="{2AE086C0-F49C-40FC-DE7E-3F4BC36BB0B7}"/>
                  </a:ext>
                </a:extLst>
              </p:cNvPr>
              <p:cNvSpPr/>
              <p:nvPr/>
            </p:nvSpPr>
            <p:spPr>
              <a:xfrm>
                <a:off x="5765827" y="1828675"/>
                <a:ext cx="82520" cy="83542"/>
              </a:xfrm>
              <a:custGeom>
                <a:avLst/>
                <a:gdLst>
                  <a:gd name="connsiteX0" fmla="*/ 41260 w 82520"/>
                  <a:gd name="connsiteY0" fmla="*/ 83542 h 83542"/>
                  <a:gd name="connsiteX1" fmla="*/ 20630 w 82520"/>
                  <a:gd name="connsiteY1" fmla="*/ 77485 h 83542"/>
                  <a:gd name="connsiteX2" fmla="*/ 0 w 82520"/>
                  <a:gd name="connsiteY2" fmla="*/ 41164 h 83542"/>
                  <a:gd name="connsiteX3" fmla="*/ 41260 w 82520"/>
                  <a:gd name="connsiteY3" fmla="*/ 0 h 83542"/>
                  <a:gd name="connsiteX4" fmla="*/ 82520 w 82520"/>
                  <a:gd name="connsiteY4" fmla="*/ 41164 h 83542"/>
                  <a:gd name="connsiteX5" fmla="*/ 41260 w 82520"/>
                  <a:gd name="connsiteY5" fmla="*/ 83542 h 8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20" h="83542">
                    <a:moveTo>
                      <a:pt x="41260" y="83542"/>
                    </a:moveTo>
                    <a:cubicBezTo>
                      <a:pt x="33977" y="83542"/>
                      <a:pt x="26701" y="81117"/>
                      <a:pt x="20630" y="77485"/>
                    </a:cubicBezTo>
                    <a:cubicBezTo>
                      <a:pt x="8496" y="70221"/>
                      <a:pt x="0" y="55693"/>
                      <a:pt x="0" y="41164"/>
                    </a:cubicBezTo>
                    <a:cubicBezTo>
                      <a:pt x="0" y="18161"/>
                      <a:pt x="18204" y="0"/>
                      <a:pt x="41260" y="0"/>
                    </a:cubicBezTo>
                    <a:cubicBezTo>
                      <a:pt x="64322" y="0"/>
                      <a:pt x="82520" y="18161"/>
                      <a:pt x="82520" y="41164"/>
                    </a:cubicBezTo>
                    <a:cubicBezTo>
                      <a:pt x="82520" y="64168"/>
                      <a:pt x="65535" y="83542"/>
                      <a:pt x="41260" y="835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1" name="Freeform: Shape 158">
                <a:extLst>
                  <a:ext uri="{FF2B5EF4-FFF2-40B4-BE49-F238E27FC236}">
                    <a16:creationId xmlns:a16="http://schemas.microsoft.com/office/drawing/2014/main" id="{FEC196E2-3976-AE9B-13AB-9E5A66645BC1}"/>
                  </a:ext>
                </a:extLst>
              </p:cNvPr>
              <p:cNvSpPr/>
              <p:nvPr/>
            </p:nvSpPr>
            <p:spPr>
              <a:xfrm>
                <a:off x="5760950" y="1823842"/>
                <a:ext cx="94661" cy="94438"/>
              </a:xfrm>
              <a:custGeom>
                <a:avLst/>
                <a:gdLst>
                  <a:gd name="connsiteX0" fmla="*/ 47331 w 94661"/>
                  <a:gd name="connsiteY0" fmla="*/ 12107 h 94438"/>
                  <a:gd name="connsiteX1" fmla="*/ 82527 w 94661"/>
                  <a:gd name="connsiteY1" fmla="*/ 47218 h 94438"/>
                  <a:gd name="connsiteX2" fmla="*/ 47331 w 94661"/>
                  <a:gd name="connsiteY2" fmla="*/ 82330 h 94438"/>
                  <a:gd name="connsiteX3" fmla="*/ 30345 w 94661"/>
                  <a:gd name="connsiteY3" fmla="*/ 77486 h 94438"/>
                  <a:gd name="connsiteX4" fmla="*/ 12141 w 94661"/>
                  <a:gd name="connsiteY4" fmla="*/ 47218 h 94438"/>
                  <a:gd name="connsiteX5" fmla="*/ 47331 w 94661"/>
                  <a:gd name="connsiteY5" fmla="*/ 12107 h 94438"/>
                  <a:gd name="connsiteX6" fmla="*/ 47331 w 94661"/>
                  <a:gd name="connsiteY6" fmla="*/ 0 h 94438"/>
                  <a:gd name="connsiteX7" fmla="*/ 0 w 94661"/>
                  <a:gd name="connsiteY7" fmla="*/ 47218 h 94438"/>
                  <a:gd name="connsiteX8" fmla="*/ 24275 w 94661"/>
                  <a:gd name="connsiteY8" fmla="*/ 88381 h 94438"/>
                  <a:gd name="connsiteX9" fmla="*/ 47331 w 94661"/>
                  <a:gd name="connsiteY9" fmla="*/ 94439 h 94438"/>
                  <a:gd name="connsiteX10" fmla="*/ 94661 w 94661"/>
                  <a:gd name="connsiteY10" fmla="*/ 47218 h 94438"/>
                  <a:gd name="connsiteX11" fmla="*/ 47331 w 94661"/>
                  <a:gd name="connsiteY11" fmla="*/ 0 h 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61" h="94438">
                    <a:moveTo>
                      <a:pt x="47331" y="12107"/>
                    </a:moveTo>
                    <a:cubicBezTo>
                      <a:pt x="66748" y="12107"/>
                      <a:pt x="82527" y="27847"/>
                      <a:pt x="82527" y="47218"/>
                    </a:cubicBezTo>
                    <a:cubicBezTo>
                      <a:pt x="82527" y="66590"/>
                      <a:pt x="66748" y="82330"/>
                      <a:pt x="47331" y="82330"/>
                    </a:cubicBezTo>
                    <a:cubicBezTo>
                      <a:pt x="41267" y="82330"/>
                      <a:pt x="35196" y="81117"/>
                      <a:pt x="30345" y="77486"/>
                    </a:cubicBezTo>
                    <a:cubicBezTo>
                      <a:pt x="19417" y="71432"/>
                      <a:pt x="12141" y="59326"/>
                      <a:pt x="12141" y="47218"/>
                    </a:cubicBezTo>
                    <a:cubicBezTo>
                      <a:pt x="10928" y="27847"/>
                      <a:pt x="27913" y="12107"/>
                      <a:pt x="47331" y="12107"/>
                    </a:cubicBezTo>
                    <a:close/>
                    <a:moveTo>
                      <a:pt x="47331" y="0"/>
                    </a:moveTo>
                    <a:cubicBezTo>
                      <a:pt x="20637" y="0"/>
                      <a:pt x="0" y="21793"/>
                      <a:pt x="0" y="47218"/>
                    </a:cubicBezTo>
                    <a:cubicBezTo>
                      <a:pt x="0" y="64168"/>
                      <a:pt x="9709" y="79904"/>
                      <a:pt x="24275" y="88381"/>
                    </a:cubicBezTo>
                    <a:cubicBezTo>
                      <a:pt x="31558" y="92013"/>
                      <a:pt x="38835" y="94439"/>
                      <a:pt x="47331" y="94439"/>
                    </a:cubicBezTo>
                    <a:cubicBezTo>
                      <a:pt x="74031" y="94439"/>
                      <a:pt x="94661" y="72643"/>
                      <a:pt x="94661" y="47218"/>
                    </a:cubicBezTo>
                    <a:cubicBezTo>
                      <a:pt x="94661" y="20583"/>
                      <a:pt x="72818" y="0"/>
                      <a:pt x="47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2" name="Freeform: Shape 159">
                <a:extLst>
                  <a:ext uri="{FF2B5EF4-FFF2-40B4-BE49-F238E27FC236}">
                    <a16:creationId xmlns:a16="http://schemas.microsoft.com/office/drawing/2014/main" id="{24E40915-4BE3-AEA2-A74B-72D106A50655}"/>
                  </a:ext>
                </a:extLst>
              </p:cNvPr>
              <p:cNvSpPr/>
              <p:nvPr/>
            </p:nvSpPr>
            <p:spPr>
              <a:xfrm>
                <a:off x="5415101" y="1638607"/>
                <a:ext cx="129850" cy="148917"/>
              </a:xfrm>
              <a:custGeom>
                <a:avLst/>
                <a:gdLst>
                  <a:gd name="connsiteX0" fmla="*/ 0 w 129850"/>
                  <a:gd name="connsiteY0" fmla="*/ 140443 h 148917"/>
                  <a:gd name="connsiteX1" fmla="*/ 2426 w 129850"/>
                  <a:gd name="connsiteY1" fmla="*/ 134389 h 148917"/>
                  <a:gd name="connsiteX2" fmla="*/ 111647 w 129850"/>
                  <a:gd name="connsiteY2" fmla="*/ 2421 h 148917"/>
                  <a:gd name="connsiteX3" fmla="*/ 116504 w 129850"/>
                  <a:gd name="connsiteY3" fmla="*/ 0 h 148917"/>
                  <a:gd name="connsiteX4" fmla="*/ 129851 w 129850"/>
                  <a:gd name="connsiteY4" fmla="*/ 26636 h 148917"/>
                  <a:gd name="connsiteX5" fmla="*/ 125000 w 129850"/>
                  <a:gd name="connsiteY5" fmla="*/ 29057 h 148917"/>
                  <a:gd name="connsiteX6" fmla="*/ 30339 w 129850"/>
                  <a:gd name="connsiteY6" fmla="*/ 142864 h 148917"/>
                  <a:gd name="connsiteX7" fmla="*/ 29126 w 129850"/>
                  <a:gd name="connsiteY7" fmla="*/ 148918 h 148917"/>
                  <a:gd name="connsiteX8" fmla="*/ 0 w 129850"/>
                  <a:gd name="connsiteY8" fmla="*/ 140443 h 1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50" h="148917">
                    <a:moveTo>
                      <a:pt x="0" y="140443"/>
                    </a:moveTo>
                    <a:lnTo>
                      <a:pt x="2426" y="134389"/>
                    </a:lnTo>
                    <a:cubicBezTo>
                      <a:pt x="18204" y="77485"/>
                      <a:pt x="58252" y="29057"/>
                      <a:pt x="111647" y="2421"/>
                    </a:cubicBezTo>
                    <a:lnTo>
                      <a:pt x="116504" y="0"/>
                    </a:lnTo>
                    <a:lnTo>
                      <a:pt x="129851" y="26636"/>
                    </a:lnTo>
                    <a:lnTo>
                      <a:pt x="125000" y="29057"/>
                    </a:lnTo>
                    <a:cubicBezTo>
                      <a:pt x="78882" y="52060"/>
                      <a:pt x="44899" y="93225"/>
                      <a:pt x="30339" y="142864"/>
                    </a:cubicBezTo>
                    <a:lnTo>
                      <a:pt x="29126" y="148918"/>
                    </a:lnTo>
                    <a:lnTo>
                      <a:pt x="0" y="140443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3" name="Freeform: Shape 160">
                <a:extLst>
                  <a:ext uri="{FF2B5EF4-FFF2-40B4-BE49-F238E27FC236}">
                    <a16:creationId xmlns:a16="http://schemas.microsoft.com/office/drawing/2014/main" id="{1F440ECD-7C4D-BE6C-E5D7-75CC1A55D58A}"/>
                  </a:ext>
                </a:extLst>
              </p:cNvPr>
              <p:cNvSpPr/>
              <p:nvPr/>
            </p:nvSpPr>
            <p:spPr>
              <a:xfrm>
                <a:off x="5407805" y="1630125"/>
                <a:ext cx="145630" cy="165868"/>
              </a:xfrm>
              <a:custGeom>
                <a:avLst/>
                <a:gdLst>
                  <a:gd name="connsiteX0" fmla="*/ 122568 w 145630"/>
                  <a:gd name="connsiteY0" fmla="*/ 16950 h 165868"/>
                  <a:gd name="connsiteX1" fmla="*/ 129851 w 145630"/>
                  <a:gd name="connsiteY1" fmla="*/ 32689 h 165868"/>
                  <a:gd name="connsiteX2" fmla="*/ 32765 w 145630"/>
                  <a:gd name="connsiteY2" fmla="*/ 150129 h 165868"/>
                  <a:gd name="connsiteX3" fmla="*/ 15773 w 145630"/>
                  <a:gd name="connsiteY3" fmla="*/ 145286 h 165868"/>
                  <a:gd name="connsiteX4" fmla="*/ 122568 w 145630"/>
                  <a:gd name="connsiteY4" fmla="*/ 16950 h 165868"/>
                  <a:gd name="connsiteX5" fmla="*/ 127426 w 145630"/>
                  <a:gd name="connsiteY5" fmla="*/ 0 h 165868"/>
                  <a:gd name="connsiteX6" fmla="*/ 116504 w 145630"/>
                  <a:gd name="connsiteY6" fmla="*/ 6054 h 165868"/>
                  <a:gd name="connsiteX7" fmla="*/ 3638 w 145630"/>
                  <a:gd name="connsiteY7" fmla="*/ 141654 h 165868"/>
                  <a:gd name="connsiteX8" fmla="*/ 0 w 145630"/>
                  <a:gd name="connsiteY8" fmla="*/ 153761 h 165868"/>
                  <a:gd name="connsiteX9" fmla="*/ 12134 w 145630"/>
                  <a:gd name="connsiteY9" fmla="*/ 157394 h 165868"/>
                  <a:gd name="connsiteX10" fmla="*/ 29126 w 145630"/>
                  <a:gd name="connsiteY10" fmla="*/ 162236 h 165868"/>
                  <a:gd name="connsiteX11" fmla="*/ 41260 w 145630"/>
                  <a:gd name="connsiteY11" fmla="*/ 165868 h 165868"/>
                  <a:gd name="connsiteX12" fmla="*/ 44899 w 145630"/>
                  <a:gd name="connsiteY12" fmla="*/ 153761 h 165868"/>
                  <a:gd name="connsiteX13" fmla="*/ 135922 w 145630"/>
                  <a:gd name="connsiteY13" fmla="*/ 43586 h 165868"/>
                  <a:gd name="connsiteX14" fmla="*/ 145630 w 145630"/>
                  <a:gd name="connsiteY14" fmla="*/ 37533 h 165868"/>
                  <a:gd name="connsiteX15" fmla="*/ 140773 w 145630"/>
                  <a:gd name="connsiteY15" fmla="*/ 26636 h 165868"/>
                  <a:gd name="connsiteX16" fmla="*/ 133496 w 145630"/>
                  <a:gd name="connsiteY16" fmla="*/ 10896 h 165868"/>
                  <a:gd name="connsiteX17" fmla="*/ 127426 w 145630"/>
                  <a:gd name="connsiteY17" fmla="*/ 0 h 16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630" h="165868">
                    <a:moveTo>
                      <a:pt x="122568" y="16950"/>
                    </a:moveTo>
                    <a:lnTo>
                      <a:pt x="129851" y="32689"/>
                    </a:lnTo>
                    <a:cubicBezTo>
                      <a:pt x="82520" y="55693"/>
                      <a:pt x="47330" y="98068"/>
                      <a:pt x="32765" y="150129"/>
                    </a:cubicBezTo>
                    <a:lnTo>
                      <a:pt x="15773" y="145286"/>
                    </a:lnTo>
                    <a:cubicBezTo>
                      <a:pt x="31552" y="88382"/>
                      <a:pt x="70386" y="42376"/>
                      <a:pt x="122568" y="16950"/>
                    </a:cubicBezTo>
                    <a:close/>
                    <a:moveTo>
                      <a:pt x="127426" y="0"/>
                    </a:moveTo>
                    <a:lnTo>
                      <a:pt x="116504" y="6054"/>
                    </a:lnTo>
                    <a:cubicBezTo>
                      <a:pt x="61891" y="33900"/>
                      <a:pt x="20630" y="82329"/>
                      <a:pt x="3638" y="141654"/>
                    </a:cubicBezTo>
                    <a:lnTo>
                      <a:pt x="0" y="153761"/>
                    </a:lnTo>
                    <a:lnTo>
                      <a:pt x="12134" y="157394"/>
                    </a:lnTo>
                    <a:lnTo>
                      <a:pt x="29126" y="162236"/>
                    </a:lnTo>
                    <a:lnTo>
                      <a:pt x="41260" y="165868"/>
                    </a:lnTo>
                    <a:lnTo>
                      <a:pt x="44899" y="153761"/>
                    </a:lnTo>
                    <a:cubicBezTo>
                      <a:pt x="58252" y="106543"/>
                      <a:pt x="92229" y="66589"/>
                      <a:pt x="135922" y="43586"/>
                    </a:cubicBezTo>
                    <a:lnTo>
                      <a:pt x="145630" y="37533"/>
                    </a:lnTo>
                    <a:lnTo>
                      <a:pt x="140773" y="26636"/>
                    </a:lnTo>
                    <a:lnTo>
                      <a:pt x="133496" y="10896"/>
                    </a:lnTo>
                    <a:lnTo>
                      <a:pt x="1274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4" name="Freeform: Shape 161">
                <a:extLst>
                  <a:ext uri="{FF2B5EF4-FFF2-40B4-BE49-F238E27FC236}">
                    <a16:creationId xmlns:a16="http://schemas.microsoft.com/office/drawing/2014/main" id="{D15E6448-1867-8E66-9E60-79B299F684B3}"/>
                  </a:ext>
                </a:extLst>
              </p:cNvPr>
              <p:cNvSpPr/>
              <p:nvPr/>
            </p:nvSpPr>
            <p:spPr>
              <a:xfrm>
                <a:off x="5364107" y="1591385"/>
                <a:ext cx="157764" cy="181607"/>
              </a:xfrm>
              <a:custGeom>
                <a:avLst/>
                <a:gdLst>
                  <a:gd name="connsiteX0" fmla="*/ 0 w 157764"/>
                  <a:gd name="connsiteY0" fmla="*/ 173132 h 181607"/>
                  <a:gd name="connsiteX1" fmla="*/ 1213 w 157764"/>
                  <a:gd name="connsiteY1" fmla="*/ 167079 h 181607"/>
                  <a:gd name="connsiteX2" fmla="*/ 139560 w 157764"/>
                  <a:gd name="connsiteY2" fmla="*/ 2422 h 181607"/>
                  <a:gd name="connsiteX3" fmla="*/ 144417 w 157764"/>
                  <a:gd name="connsiteY3" fmla="*/ 0 h 181607"/>
                  <a:gd name="connsiteX4" fmla="*/ 157764 w 157764"/>
                  <a:gd name="connsiteY4" fmla="*/ 26636 h 181607"/>
                  <a:gd name="connsiteX5" fmla="*/ 152913 w 157764"/>
                  <a:gd name="connsiteY5" fmla="*/ 29057 h 181607"/>
                  <a:gd name="connsiteX6" fmla="*/ 30339 w 157764"/>
                  <a:gd name="connsiteY6" fmla="*/ 175554 h 181607"/>
                  <a:gd name="connsiteX7" fmla="*/ 29126 w 157764"/>
                  <a:gd name="connsiteY7" fmla="*/ 181607 h 181607"/>
                  <a:gd name="connsiteX8" fmla="*/ 0 w 157764"/>
                  <a:gd name="connsiteY8" fmla="*/ 173132 h 18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64" h="181607">
                    <a:moveTo>
                      <a:pt x="0" y="173132"/>
                    </a:moveTo>
                    <a:lnTo>
                      <a:pt x="1213" y="167079"/>
                    </a:lnTo>
                    <a:cubicBezTo>
                      <a:pt x="21843" y="95647"/>
                      <a:pt x="72812" y="36322"/>
                      <a:pt x="139560" y="2422"/>
                    </a:cubicBezTo>
                    <a:lnTo>
                      <a:pt x="144417" y="0"/>
                    </a:lnTo>
                    <a:lnTo>
                      <a:pt x="157764" y="26636"/>
                    </a:lnTo>
                    <a:lnTo>
                      <a:pt x="152913" y="29057"/>
                    </a:lnTo>
                    <a:cubicBezTo>
                      <a:pt x="93442" y="58115"/>
                      <a:pt x="48543" y="112597"/>
                      <a:pt x="30339" y="175554"/>
                    </a:cubicBezTo>
                    <a:lnTo>
                      <a:pt x="29126" y="181607"/>
                    </a:lnTo>
                    <a:lnTo>
                      <a:pt x="0" y="173132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5" name="Freeform: Shape 162">
                <a:extLst>
                  <a:ext uri="{FF2B5EF4-FFF2-40B4-BE49-F238E27FC236}">
                    <a16:creationId xmlns:a16="http://schemas.microsoft.com/office/drawing/2014/main" id="{2D5F00FF-D676-F36E-D2F3-50346A8636BC}"/>
                  </a:ext>
                </a:extLst>
              </p:cNvPr>
              <p:cNvSpPr/>
              <p:nvPr/>
            </p:nvSpPr>
            <p:spPr>
              <a:xfrm>
                <a:off x="5356836" y="1582905"/>
                <a:ext cx="174756" cy="197346"/>
              </a:xfrm>
              <a:custGeom>
                <a:avLst/>
                <a:gdLst>
                  <a:gd name="connsiteX0" fmla="*/ 149269 w 174756"/>
                  <a:gd name="connsiteY0" fmla="*/ 15739 h 197346"/>
                  <a:gd name="connsiteX1" fmla="*/ 157764 w 174756"/>
                  <a:gd name="connsiteY1" fmla="*/ 32689 h 197346"/>
                  <a:gd name="connsiteX2" fmla="*/ 32765 w 174756"/>
                  <a:gd name="connsiteY2" fmla="*/ 182818 h 197346"/>
                  <a:gd name="connsiteX3" fmla="*/ 15779 w 174756"/>
                  <a:gd name="connsiteY3" fmla="*/ 177975 h 197346"/>
                  <a:gd name="connsiteX4" fmla="*/ 149269 w 174756"/>
                  <a:gd name="connsiteY4" fmla="*/ 15739 h 197346"/>
                  <a:gd name="connsiteX5" fmla="*/ 155339 w 174756"/>
                  <a:gd name="connsiteY5" fmla="*/ 0 h 197346"/>
                  <a:gd name="connsiteX6" fmla="*/ 144417 w 174756"/>
                  <a:gd name="connsiteY6" fmla="*/ 4843 h 197346"/>
                  <a:gd name="connsiteX7" fmla="*/ 3638 w 174756"/>
                  <a:gd name="connsiteY7" fmla="*/ 174343 h 197346"/>
                  <a:gd name="connsiteX8" fmla="*/ 0 w 174756"/>
                  <a:gd name="connsiteY8" fmla="*/ 186450 h 197346"/>
                  <a:gd name="connsiteX9" fmla="*/ 12134 w 174756"/>
                  <a:gd name="connsiteY9" fmla="*/ 190082 h 197346"/>
                  <a:gd name="connsiteX10" fmla="*/ 29126 w 174756"/>
                  <a:gd name="connsiteY10" fmla="*/ 193715 h 197346"/>
                  <a:gd name="connsiteX11" fmla="*/ 41260 w 174756"/>
                  <a:gd name="connsiteY11" fmla="*/ 197347 h 197346"/>
                  <a:gd name="connsiteX12" fmla="*/ 44905 w 174756"/>
                  <a:gd name="connsiteY12" fmla="*/ 185239 h 197346"/>
                  <a:gd name="connsiteX13" fmla="*/ 163835 w 174756"/>
                  <a:gd name="connsiteY13" fmla="*/ 42375 h 197346"/>
                  <a:gd name="connsiteX14" fmla="*/ 174756 w 174756"/>
                  <a:gd name="connsiteY14" fmla="*/ 37532 h 197346"/>
                  <a:gd name="connsiteX15" fmla="*/ 169905 w 174756"/>
                  <a:gd name="connsiteY15" fmla="*/ 26636 h 197346"/>
                  <a:gd name="connsiteX16" fmla="*/ 161409 w 174756"/>
                  <a:gd name="connsiteY16" fmla="*/ 10896 h 197346"/>
                  <a:gd name="connsiteX17" fmla="*/ 155339 w 174756"/>
                  <a:gd name="connsiteY17" fmla="*/ 0 h 19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4756" h="197346">
                    <a:moveTo>
                      <a:pt x="149269" y="15739"/>
                    </a:moveTo>
                    <a:lnTo>
                      <a:pt x="157764" y="32689"/>
                    </a:lnTo>
                    <a:cubicBezTo>
                      <a:pt x="97087" y="62957"/>
                      <a:pt x="50969" y="117439"/>
                      <a:pt x="32765" y="182818"/>
                    </a:cubicBezTo>
                    <a:lnTo>
                      <a:pt x="15779" y="177975"/>
                    </a:lnTo>
                    <a:cubicBezTo>
                      <a:pt x="35196" y="106543"/>
                      <a:pt x="84953" y="48429"/>
                      <a:pt x="149269" y="15739"/>
                    </a:cubicBezTo>
                    <a:close/>
                    <a:moveTo>
                      <a:pt x="155339" y="0"/>
                    </a:moveTo>
                    <a:lnTo>
                      <a:pt x="144417" y="4843"/>
                    </a:lnTo>
                    <a:cubicBezTo>
                      <a:pt x="75244" y="39954"/>
                      <a:pt x="24275" y="101700"/>
                      <a:pt x="3638" y="174343"/>
                    </a:cubicBezTo>
                    <a:lnTo>
                      <a:pt x="0" y="186450"/>
                    </a:lnTo>
                    <a:lnTo>
                      <a:pt x="12134" y="190082"/>
                    </a:lnTo>
                    <a:lnTo>
                      <a:pt x="29126" y="193715"/>
                    </a:lnTo>
                    <a:lnTo>
                      <a:pt x="41260" y="197347"/>
                    </a:lnTo>
                    <a:lnTo>
                      <a:pt x="44905" y="185239"/>
                    </a:lnTo>
                    <a:cubicBezTo>
                      <a:pt x="63110" y="123493"/>
                      <a:pt x="105583" y="71432"/>
                      <a:pt x="163835" y="42375"/>
                    </a:cubicBezTo>
                    <a:lnTo>
                      <a:pt x="174756" y="37532"/>
                    </a:lnTo>
                    <a:lnTo>
                      <a:pt x="169905" y="26636"/>
                    </a:lnTo>
                    <a:lnTo>
                      <a:pt x="161409" y="10896"/>
                    </a:lnTo>
                    <a:lnTo>
                      <a:pt x="155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6" name="Freeform: Shape 163">
                <a:extLst>
                  <a:ext uri="{FF2B5EF4-FFF2-40B4-BE49-F238E27FC236}">
                    <a16:creationId xmlns:a16="http://schemas.microsoft.com/office/drawing/2014/main" id="{F909C075-3775-2254-5DB1-57B751FC7619}"/>
                  </a:ext>
                </a:extLst>
              </p:cNvPr>
              <p:cNvSpPr/>
              <p:nvPr/>
            </p:nvSpPr>
            <p:spPr>
              <a:xfrm>
                <a:off x="5506118" y="1994551"/>
                <a:ext cx="214804" cy="88385"/>
              </a:xfrm>
              <a:custGeom>
                <a:avLst/>
                <a:gdLst>
                  <a:gd name="connsiteX0" fmla="*/ 214804 w 214804"/>
                  <a:gd name="connsiteY0" fmla="*/ 88386 h 88385"/>
                  <a:gd name="connsiteX1" fmla="*/ 0 w 214804"/>
                  <a:gd name="connsiteY1" fmla="*/ 88386 h 88385"/>
                  <a:gd name="connsiteX2" fmla="*/ 0 w 214804"/>
                  <a:gd name="connsiteY2" fmla="*/ 0 h 88385"/>
                  <a:gd name="connsiteX3" fmla="*/ 214804 w 214804"/>
                  <a:gd name="connsiteY3" fmla="*/ 0 h 88385"/>
                  <a:gd name="connsiteX4" fmla="*/ 214804 w 214804"/>
                  <a:gd name="connsiteY4" fmla="*/ 88386 h 88385"/>
                  <a:gd name="connsiteX5" fmla="*/ 18205 w 214804"/>
                  <a:gd name="connsiteY5" fmla="*/ 71432 h 88385"/>
                  <a:gd name="connsiteX6" fmla="*/ 197812 w 214804"/>
                  <a:gd name="connsiteY6" fmla="*/ 71432 h 88385"/>
                  <a:gd name="connsiteX7" fmla="*/ 197812 w 214804"/>
                  <a:gd name="connsiteY7" fmla="*/ 18166 h 88385"/>
                  <a:gd name="connsiteX8" fmla="*/ 18205 w 214804"/>
                  <a:gd name="connsiteY8" fmla="*/ 18166 h 88385"/>
                  <a:gd name="connsiteX9" fmla="*/ 18205 w 214804"/>
                  <a:gd name="connsiteY9" fmla="*/ 71432 h 8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04" h="88385">
                    <a:moveTo>
                      <a:pt x="214804" y="88386"/>
                    </a:moveTo>
                    <a:lnTo>
                      <a:pt x="0" y="88386"/>
                    </a:lnTo>
                    <a:lnTo>
                      <a:pt x="0" y="0"/>
                    </a:lnTo>
                    <a:lnTo>
                      <a:pt x="214804" y="0"/>
                    </a:lnTo>
                    <a:lnTo>
                      <a:pt x="214804" y="88386"/>
                    </a:lnTo>
                    <a:close/>
                    <a:moveTo>
                      <a:pt x="18205" y="71432"/>
                    </a:moveTo>
                    <a:lnTo>
                      <a:pt x="197812" y="71432"/>
                    </a:lnTo>
                    <a:lnTo>
                      <a:pt x="197812" y="18166"/>
                    </a:lnTo>
                    <a:lnTo>
                      <a:pt x="18205" y="18166"/>
                    </a:lnTo>
                    <a:lnTo>
                      <a:pt x="18205" y="71432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7" name="Freeform: Shape 164">
                <a:extLst>
                  <a:ext uri="{FF2B5EF4-FFF2-40B4-BE49-F238E27FC236}">
                    <a16:creationId xmlns:a16="http://schemas.microsoft.com/office/drawing/2014/main" id="{7DF4C2CE-4E03-5592-9A34-9CD922281AEE}"/>
                  </a:ext>
                </a:extLst>
              </p:cNvPr>
              <p:cNvSpPr/>
              <p:nvPr/>
            </p:nvSpPr>
            <p:spPr>
              <a:xfrm>
                <a:off x="5569227" y="1779044"/>
                <a:ext cx="104370" cy="104121"/>
              </a:xfrm>
              <a:custGeom>
                <a:avLst/>
                <a:gdLst>
                  <a:gd name="connsiteX0" fmla="*/ 52182 w 104370"/>
                  <a:gd name="connsiteY0" fmla="*/ 104122 h 104121"/>
                  <a:gd name="connsiteX1" fmla="*/ 0 w 104370"/>
                  <a:gd name="connsiteY1" fmla="*/ 52061 h 104121"/>
                  <a:gd name="connsiteX2" fmla="*/ 52182 w 104370"/>
                  <a:gd name="connsiteY2" fmla="*/ 0 h 104121"/>
                  <a:gd name="connsiteX3" fmla="*/ 104370 w 104370"/>
                  <a:gd name="connsiteY3" fmla="*/ 52061 h 104121"/>
                  <a:gd name="connsiteX4" fmla="*/ 52182 w 104370"/>
                  <a:gd name="connsiteY4" fmla="*/ 104122 h 104121"/>
                  <a:gd name="connsiteX5" fmla="*/ 52182 w 104370"/>
                  <a:gd name="connsiteY5" fmla="*/ 18161 h 104121"/>
                  <a:gd name="connsiteX6" fmla="*/ 18204 w 104370"/>
                  <a:gd name="connsiteY6" fmla="*/ 52061 h 104121"/>
                  <a:gd name="connsiteX7" fmla="*/ 52182 w 104370"/>
                  <a:gd name="connsiteY7" fmla="*/ 85961 h 104121"/>
                  <a:gd name="connsiteX8" fmla="*/ 86165 w 104370"/>
                  <a:gd name="connsiteY8" fmla="*/ 52061 h 104121"/>
                  <a:gd name="connsiteX9" fmla="*/ 52182 w 104370"/>
                  <a:gd name="connsiteY9" fmla="*/ 18161 h 10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70" h="104121">
                    <a:moveTo>
                      <a:pt x="52182" y="104122"/>
                    </a:moveTo>
                    <a:cubicBezTo>
                      <a:pt x="23056" y="104122"/>
                      <a:pt x="0" y="81118"/>
                      <a:pt x="0" y="52061"/>
                    </a:cubicBezTo>
                    <a:cubicBezTo>
                      <a:pt x="0" y="23004"/>
                      <a:pt x="23056" y="0"/>
                      <a:pt x="52182" y="0"/>
                    </a:cubicBezTo>
                    <a:cubicBezTo>
                      <a:pt x="81308" y="0"/>
                      <a:pt x="104370" y="23004"/>
                      <a:pt x="104370" y="52061"/>
                    </a:cubicBezTo>
                    <a:cubicBezTo>
                      <a:pt x="104370" y="81118"/>
                      <a:pt x="81308" y="104122"/>
                      <a:pt x="52182" y="104122"/>
                    </a:cubicBezTo>
                    <a:close/>
                    <a:moveTo>
                      <a:pt x="52182" y="18161"/>
                    </a:moveTo>
                    <a:cubicBezTo>
                      <a:pt x="32765" y="18161"/>
                      <a:pt x="18204" y="33900"/>
                      <a:pt x="18204" y="52061"/>
                    </a:cubicBezTo>
                    <a:cubicBezTo>
                      <a:pt x="18204" y="70221"/>
                      <a:pt x="33984" y="85961"/>
                      <a:pt x="52182" y="85961"/>
                    </a:cubicBezTo>
                    <a:cubicBezTo>
                      <a:pt x="70386" y="85961"/>
                      <a:pt x="86165" y="70221"/>
                      <a:pt x="86165" y="52061"/>
                    </a:cubicBezTo>
                    <a:cubicBezTo>
                      <a:pt x="86165" y="33900"/>
                      <a:pt x="71599" y="18161"/>
                      <a:pt x="52182" y="18161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8" name="Freeform: Shape 165">
                <a:extLst>
                  <a:ext uri="{FF2B5EF4-FFF2-40B4-BE49-F238E27FC236}">
                    <a16:creationId xmlns:a16="http://schemas.microsoft.com/office/drawing/2014/main" id="{A567F801-27C8-A107-04E1-B1F571F66B53}"/>
                  </a:ext>
                </a:extLst>
              </p:cNvPr>
              <p:cNvSpPr/>
              <p:nvPr/>
            </p:nvSpPr>
            <p:spPr>
              <a:xfrm>
                <a:off x="5481830" y="1691857"/>
                <a:ext cx="279126" cy="278463"/>
              </a:xfrm>
              <a:custGeom>
                <a:avLst/>
                <a:gdLst>
                  <a:gd name="connsiteX0" fmla="*/ 139566 w 279126"/>
                  <a:gd name="connsiteY0" fmla="*/ 278464 h 278463"/>
                  <a:gd name="connsiteX1" fmla="*/ 0 w 279126"/>
                  <a:gd name="connsiteY1" fmla="*/ 139232 h 278463"/>
                  <a:gd name="connsiteX2" fmla="*/ 139566 w 279126"/>
                  <a:gd name="connsiteY2" fmla="*/ 0 h 278463"/>
                  <a:gd name="connsiteX3" fmla="*/ 279126 w 279126"/>
                  <a:gd name="connsiteY3" fmla="*/ 139232 h 278463"/>
                  <a:gd name="connsiteX4" fmla="*/ 139566 w 279126"/>
                  <a:gd name="connsiteY4" fmla="*/ 278464 h 278463"/>
                  <a:gd name="connsiteX5" fmla="*/ 139566 w 279126"/>
                  <a:gd name="connsiteY5" fmla="*/ 16950 h 278463"/>
                  <a:gd name="connsiteX6" fmla="*/ 16992 w 279126"/>
                  <a:gd name="connsiteY6" fmla="*/ 139232 h 278463"/>
                  <a:gd name="connsiteX7" fmla="*/ 139566 w 279126"/>
                  <a:gd name="connsiteY7" fmla="*/ 261517 h 278463"/>
                  <a:gd name="connsiteX8" fmla="*/ 262135 w 279126"/>
                  <a:gd name="connsiteY8" fmla="*/ 139232 h 278463"/>
                  <a:gd name="connsiteX9" fmla="*/ 139566 w 279126"/>
                  <a:gd name="connsiteY9" fmla="*/ 16950 h 27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126" h="278463">
                    <a:moveTo>
                      <a:pt x="139566" y="278464"/>
                    </a:moveTo>
                    <a:cubicBezTo>
                      <a:pt x="61897" y="278464"/>
                      <a:pt x="0" y="215508"/>
                      <a:pt x="0" y="139232"/>
                    </a:cubicBezTo>
                    <a:cubicBezTo>
                      <a:pt x="0" y="62957"/>
                      <a:pt x="63110" y="0"/>
                      <a:pt x="139566" y="0"/>
                    </a:cubicBezTo>
                    <a:cubicBezTo>
                      <a:pt x="216017" y="0"/>
                      <a:pt x="279126" y="62957"/>
                      <a:pt x="279126" y="139232"/>
                    </a:cubicBezTo>
                    <a:cubicBezTo>
                      <a:pt x="279126" y="215508"/>
                      <a:pt x="217236" y="278464"/>
                      <a:pt x="139566" y="278464"/>
                    </a:cubicBezTo>
                    <a:close/>
                    <a:moveTo>
                      <a:pt x="139566" y="16950"/>
                    </a:moveTo>
                    <a:cubicBezTo>
                      <a:pt x="72818" y="16950"/>
                      <a:pt x="16992" y="71432"/>
                      <a:pt x="16992" y="139232"/>
                    </a:cubicBezTo>
                    <a:cubicBezTo>
                      <a:pt x="16992" y="205821"/>
                      <a:pt x="71606" y="261517"/>
                      <a:pt x="139566" y="261517"/>
                    </a:cubicBezTo>
                    <a:cubicBezTo>
                      <a:pt x="207527" y="261517"/>
                      <a:pt x="262135" y="207032"/>
                      <a:pt x="262135" y="139232"/>
                    </a:cubicBezTo>
                    <a:cubicBezTo>
                      <a:pt x="262135" y="72642"/>
                      <a:pt x="207527" y="16950"/>
                      <a:pt x="139566" y="1695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19" name="Freeform: Shape 166">
                <a:extLst>
                  <a:ext uri="{FF2B5EF4-FFF2-40B4-BE49-F238E27FC236}">
                    <a16:creationId xmlns:a16="http://schemas.microsoft.com/office/drawing/2014/main" id="{7345BE0A-F95A-99F4-CAFD-FCC9B53A6FBB}"/>
                  </a:ext>
                </a:extLst>
              </p:cNvPr>
              <p:cNvSpPr/>
              <p:nvPr/>
            </p:nvSpPr>
            <p:spPr>
              <a:xfrm>
                <a:off x="5712406" y="1914649"/>
                <a:ext cx="91022" cy="98068"/>
              </a:xfrm>
              <a:custGeom>
                <a:avLst/>
                <a:gdLst>
                  <a:gd name="connsiteX0" fmla="*/ 44905 w 91022"/>
                  <a:gd name="connsiteY0" fmla="*/ 43590 h 98068"/>
                  <a:gd name="connsiteX1" fmla="*/ 0 w 91022"/>
                  <a:gd name="connsiteY1" fmla="*/ 79909 h 98068"/>
                  <a:gd name="connsiteX2" fmla="*/ 0 w 91022"/>
                  <a:gd name="connsiteY2" fmla="*/ 98069 h 98068"/>
                  <a:gd name="connsiteX3" fmla="*/ 58252 w 91022"/>
                  <a:gd name="connsiteY3" fmla="*/ 55692 h 98068"/>
                  <a:gd name="connsiteX4" fmla="*/ 91023 w 91022"/>
                  <a:gd name="connsiteY4" fmla="*/ 4845 h 98068"/>
                  <a:gd name="connsiteX5" fmla="*/ 74031 w 91022"/>
                  <a:gd name="connsiteY5" fmla="*/ 0 h 98068"/>
                  <a:gd name="connsiteX6" fmla="*/ 44905 w 91022"/>
                  <a:gd name="connsiteY6" fmla="*/ 43590 h 9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22" h="98068">
                    <a:moveTo>
                      <a:pt x="44905" y="43590"/>
                    </a:moveTo>
                    <a:cubicBezTo>
                      <a:pt x="23062" y="69013"/>
                      <a:pt x="6070" y="79909"/>
                      <a:pt x="0" y="79909"/>
                    </a:cubicBezTo>
                    <a:lnTo>
                      <a:pt x="0" y="98069"/>
                    </a:lnTo>
                    <a:cubicBezTo>
                      <a:pt x="19417" y="98069"/>
                      <a:pt x="49756" y="65381"/>
                      <a:pt x="58252" y="55692"/>
                    </a:cubicBezTo>
                    <a:cubicBezTo>
                      <a:pt x="64322" y="48428"/>
                      <a:pt x="82527" y="26636"/>
                      <a:pt x="91023" y="4845"/>
                    </a:cubicBezTo>
                    <a:cubicBezTo>
                      <a:pt x="84953" y="4845"/>
                      <a:pt x="78889" y="2426"/>
                      <a:pt x="74031" y="0"/>
                    </a:cubicBezTo>
                    <a:cubicBezTo>
                      <a:pt x="69180" y="12109"/>
                      <a:pt x="58252" y="27849"/>
                      <a:pt x="44905" y="4359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20" name="Freeform: Shape 167">
                <a:extLst>
                  <a:ext uri="{FF2B5EF4-FFF2-40B4-BE49-F238E27FC236}">
                    <a16:creationId xmlns:a16="http://schemas.microsoft.com/office/drawing/2014/main" id="{1ABA90B0-B558-F91C-7FEB-C1F3A2CA1E1F}"/>
                  </a:ext>
                </a:extLst>
              </p:cNvPr>
              <p:cNvSpPr/>
              <p:nvPr/>
            </p:nvSpPr>
            <p:spPr>
              <a:xfrm>
                <a:off x="5773097" y="1835944"/>
                <a:ext cx="70386" cy="70222"/>
              </a:xfrm>
              <a:custGeom>
                <a:avLst/>
                <a:gdLst>
                  <a:gd name="connsiteX0" fmla="*/ 35190 w 70386"/>
                  <a:gd name="connsiteY0" fmla="*/ 0 h 70222"/>
                  <a:gd name="connsiteX1" fmla="*/ 0 w 70386"/>
                  <a:gd name="connsiteY1" fmla="*/ 35110 h 70222"/>
                  <a:gd name="connsiteX2" fmla="*/ 18204 w 70386"/>
                  <a:gd name="connsiteY2" fmla="*/ 65379 h 70222"/>
                  <a:gd name="connsiteX3" fmla="*/ 35190 w 70386"/>
                  <a:gd name="connsiteY3" fmla="*/ 70222 h 70222"/>
                  <a:gd name="connsiteX4" fmla="*/ 70386 w 70386"/>
                  <a:gd name="connsiteY4" fmla="*/ 35110 h 70222"/>
                  <a:gd name="connsiteX5" fmla="*/ 35190 w 70386"/>
                  <a:gd name="connsiteY5" fmla="*/ 0 h 70222"/>
                  <a:gd name="connsiteX6" fmla="*/ 35190 w 70386"/>
                  <a:gd name="connsiteY6" fmla="*/ 52060 h 70222"/>
                  <a:gd name="connsiteX7" fmla="*/ 16992 w 70386"/>
                  <a:gd name="connsiteY7" fmla="*/ 33900 h 70222"/>
                  <a:gd name="connsiteX8" fmla="*/ 35190 w 70386"/>
                  <a:gd name="connsiteY8" fmla="*/ 15739 h 70222"/>
                  <a:gd name="connsiteX9" fmla="*/ 53394 w 70386"/>
                  <a:gd name="connsiteY9" fmla="*/ 33900 h 70222"/>
                  <a:gd name="connsiteX10" fmla="*/ 35190 w 70386"/>
                  <a:gd name="connsiteY10" fmla="*/ 52060 h 7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386" h="70222">
                    <a:moveTo>
                      <a:pt x="35190" y="0"/>
                    </a:moveTo>
                    <a:cubicBezTo>
                      <a:pt x="15773" y="0"/>
                      <a:pt x="0" y="15739"/>
                      <a:pt x="0" y="35110"/>
                    </a:cubicBezTo>
                    <a:cubicBezTo>
                      <a:pt x="0" y="48429"/>
                      <a:pt x="7283" y="59325"/>
                      <a:pt x="18204" y="65379"/>
                    </a:cubicBezTo>
                    <a:cubicBezTo>
                      <a:pt x="23056" y="67800"/>
                      <a:pt x="29126" y="70222"/>
                      <a:pt x="35190" y="70222"/>
                    </a:cubicBezTo>
                    <a:cubicBezTo>
                      <a:pt x="54607" y="70222"/>
                      <a:pt x="70386" y="54482"/>
                      <a:pt x="70386" y="35110"/>
                    </a:cubicBezTo>
                    <a:cubicBezTo>
                      <a:pt x="70386" y="15739"/>
                      <a:pt x="54607" y="0"/>
                      <a:pt x="35190" y="0"/>
                    </a:cubicBezTo>
                    <a:close/>
                    <a:moveTo>
                      <a:pt x="35190" y="52060"/>
                    </a:moveTo>
                    <a:cubicBezTo>
                      <a:pt x="25481" y="52060"/>
                      <a:pt x="16992" y="43586"/>
                      <a:pt x="16992" y="33900"/>
                    </a:cubicBezTo>
                    <a:cubicBezTo>
                      <a:pt x="16992" y="24215"/>
                      <a:pt x="25481" y="15739"/>
                      <a:pt x="35190" y="15739"/>
                    </a:cubicBezTo>
                    <a:cubicBezTo>
                      <a:pt x="44899" y="15739"/>
                      <a:pt x="53394" y="24215"/>
                      <a:pt x="53394" y="33900"/>
                    </a:cubicBezTo>
                    <a:cubicBezTo>
                      <a:pt x="52182" y="44797"/>
                      <a:pt x="44899" y="52060"/>
                      <a:pt x="35190" y="5206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21" name="Freeform: Shape 168">
                <a:extLst>
                  <a:ext uri="{FF2B5EF4-FFF2-40B4-BE49-F238E27FC236}">
                    <a16:creationId xmlns:a16="http://schemas.microsoft.com/office/drawing/2014/main" id="{8EEE8051-3496-A9FA-876E-CA8B820F4FBF}"/>
                  </a:ext>
                </a:extLst>
              </p:cNvPr>
              <p:cNvSpPr/>
              <p:nvPr/>
            </p:nvSpPr>
            <p:spPr>
              <a:xfrm>
                <a:off x="5423597" y="1647073"/>
                <a:ext cx="114072" cy="133178"/>
              </a:xfrm>
              <a:custGeom>
                <a:avLst/>
                <a:gdLst>
                  <a:gd name="connsiteX0" fmla="*/ 114072 w 114072"/>
                  <a:gd name="connsiteY0" fmla="*/ 15739 h 133178"/>
                  <a:gd name="connsiteX1" fmla="*/ 106796 w 114072"/>
                  <a:gd name="connsiteY1" fmla="*/ 0 h 133178"/>
                  <a:gd name="connsiteX2" fmla="*/ 0 w 114072"/>
                  <a:gd name="connsiteY2" fmla="*/ 128336 h 133178"/>
                  <a:gd name="connsiteX3" fmla="*/ 16986 w 114072"/>
                  <a:gd name="connsiteY3" fmla="*/ 133179 h 133178"/>
                  <a:gd name="connsiteX4" fmla="*/ 114072 w 114072"/>
                  <a:gd name="connsiteY4" fmla="*/ 15739 h 13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72" h="133178">
                    <a:moveTo>
                      <a:pt x="114072" y="15739"/>
                    </a:moveTo>
                    <a:lnTo>
                      <a:pt x="106796" y="0"/>
                    </a:lnTo>
                    <a:cubicBezTo>
                      <a:pt x="55820" y="25425"/>
                      <a:pt x="15773" y="72643"/>
                      <a:pt x="0" y="128336"/>
                    </a:cubicBezTo>
                    <a:lnTo>
                      <a:pt x="16986" y="133179"/>
                    </a:lnTo>
                    <a:cubicBezTo>
                      <a:pt x="31552" y="81118"/>
                      <a:pt x="66748" y="38743"/>
                      <a:pt x="114072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22" name="Freeform: Shape 169">
                <a:extLst>
                  <a:ext uri="{FF2B5EF4-FFF2-40B4-BE49-F238E27FC236}">
                    <a16:creationId xmlns:a16="http://schemas.microsoft.com/office/drawing/2014/main" id="{8E60F328-581D-61F0-B38D-2C72A52BB6A8}"/>
                  </a:ext>
                </a:extLst>
              </p:cNvPr>
              <p:cNvSpPr/>
              <p:nvPr/>
            </p:nvSpPr>
            <p:spPr>
              <a:xfrm>
                <a:off x="5371403" y="1599852"/>
                <a:ext cx="143204" cy="165867"/>
              </a:xfrm>
              <a:custGeom>
                <a:avLst/>
                <a:gdLst>
                  <a:gd name="connsiteX0" fmla="*/ 143204 w 143204"/>
                  <a:gd name="connsiteY0" fmla="*/ 15739 h 165867"/>
                  <a:gd name="connsiteX1" fmla="*/ 135922 w 143204"/>
                  <a:gd name="connsiteY1" fmla="*/ 0 h 165867"/>
                  <a:gd name="connsiteX2" fmla="*/ 0 w 143204"/>
                  <a:gd name="connsiteY2" fmla="*/ 161025 h 165867"/>
                  <a:gd name="connsiteX3" fmla="*/ 16992 w 143204"/>
                  <a:gd name="connsiteY3" fmla="*/ 165868 h 165867"/>
                  <a:gd name="connsiteX4" fmla="*/ 143204 w 143204"/>
                  <a:gd name="connsiteY4" fmla="*/ 15739 h 1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04" h="165867">
                    <a:moveTo>
                      <a:pt x="143204" y="15739"/>
                    </a:moveTo>
                    <a:lnTo>
                      <a:pt x="135922" y="0"/>
                    </a:lnTo>
                    <a:cubicBezTo>
                      <a:pt x="70386" y="31478"/>
                      <a:pt x="20630" y="89593"/>
                      <a:pt x="0" y="161025"/>
                    </a:cubicBezTo>
                    <a:lnTo>
                      <a:pt x="16992" y="165868"/>
                    </a:lnTo>
                    <a:cubicBezTo>
                      <a:pt x="36409" y="99278"/>
                      <a:pt x="82527" y="44796"/>
                      <a:pt x="143204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105" name="TextBox 537">
              <a:extLst>
                <a:ext uri="{FF2B5EF4-FFF2-40B4-BE49-F238E27FC236}">
                  <a16:creationId xmlns:a16="http://schemas.microsoft.com/office/drawing/2014/main" id="{7DC0EDED-6AE4-DE18-32E8-C51CF6D36B1B}"/>
                </a:ext>
              </a:extLst>
            </p:cNvPr>
            <p:cNvSpPr txBox="1"/>
            <p:nvPr/>
          </p:nvSpPr>
          <p:spPr>
            <a:xfrm>
              <a:off x="2383967" y="6320253"/>
              <a:ext cx="699250" cy="30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Alarms</a:t>
              </a:r>
            </a:p>
          </p:txBody>
        </p:sp>
      </p:grpSp>
      <p:cxnSp>
        <p:nvCxnSpPr>
          <p:cNvPr id="123" name="直線矢印コネクタ 23">
            <a:extLst>
              <a:ext uri="{FF2B5EF4-FFF2-40B4-BE49-F238E27FC236}">
                <a16:creationId xmlns:a16="http://schemas.microsoft.com/office/drawing/2014/main" id="{428C8CB4-AFFB-EC72-0F4F-A843755F7EB7}"/>
              </a:ext>
            </a:extLst>
          </p:cNvPr>
          <p:cNvCxnSpPr>
            <a:cxnSpLocks/>
          </p:cNvCxnSpPr>
          <p:nvPr/>
        </p:nvCxnSpPr>
        <p:spPr>
          <a:xfrm>
            <a:off x="11959422" y="6517842"/>
            <a:ext cx="558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23">
            <a:extLst>
              <a:ext uri="{FF2B5EF4-FFF2-40B4-BE49-F238E27FC236}">
                <a16:creationId xmlns:a16="http://schemas.microsoft.com/office/drawing/2014/main" id="{EC678B61-728A-1F50-39AD-160F120AF1F1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7534962" y="5785243"/>
            <a:ext cx="1860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線矢印コネクタ 23">
            <a:extLst>
              <a:ext uri="{FF2B5EF4-FFF2-40B4-BE49-F238E27FC236}">
                <a16:creationId xmlns:a16="http://schemas.microsoft.com/office/drawing/2014/main" id="{970F9DB0-634E-65F6-21DB-7F7B90A3A060}"/>
              </a:ext>
            </a:extLst>
          </p:cNvPr>
          <p:cNvCxnSpPr>
            <a:cxnSpLocks/>
          </p:cNvCxnSpPr>
          <p:nvPr/>
        </p:nvCxnSpPr>
        <p:spPr>
          <a:xfrm flipV="1">
            <a:off x="6735595" y="3674568"/>
            <a:ext cx="0" cy="30264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A3D4129-686D-FD65-0DF1-9DA112C0CEB7}"/>
              </a:ext>
            </a:extLst>
          </p:cNvPr>
          <p:cNvGrpSpPr/>
          <p:nvPr/>
        </p:nvGrpSpPr>
        <p:grpSpPr>
          <a:xfrm>
            <a:off x="9469180" y="7431736"/>
            <a:ext cx="739305" cy="1163949"/>
            <a:chOff x="2702377" y="5275170"/>
            <a:chExt cx="739327" cy="1163984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F0BCB6AC-909B-1E83-E292-830F94084D71}"/>
                </a:ext>
              </a:extLst>
            </p:cNvPr>
            <p:cNvGrpSpPr/>
            <p:nvPr/>
          </p:nvGrpSpPr>
          <p:grpSpPr>
            <a:xfrm>
              <a:off x="2828093" y="5275170"/>
              <a:ext cx="489514" cy="635706"/>
              <a:chOff x="6248194" y="2363804"/>
              <a:chExt cx="383804" cy="513347"/>
            </a:xfrm>
          </p:grpSpPr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D441172D-3982-0231-D360-63C6504C3648}"/>
                  </a:ext>
                </a:extLst>
              </p:cNvPr>
              <p:cNvGrpSpPr/>
              <p:nvPr/>
            </p:nvGrpSpPr>
            <p:grpSpPr>
              <a:xfrm>
                <a:off x="6248194" y="2363804"/>
                <a:ext cx="383804" cy="513347"/>
                <a:chOff x="6248194" y="2363804"/>
                <a:chExt cx="383804" cy="513347"/>
              </a:xfrm>
              <a:solidFill>
                <a:srgbClr val="FFFFFF"/>
              </a:solidFill>
            </p:grpSpPr>
            <p:sp>
              <p:nvSpPr>
                <p:cNvPr id="20" name="Freeform: Shape 301">
                  <a:extLst>
                    <a:ext uri="{FF2B5EF4-FFF2-40B4-BE49-F238E27FC236}">
                      <a16:creationId xmlns:a16="http://schemas.microsoft.com/office/drawing/2014/main" id="{4F3993CE-1E48-DC0C-A251-F766120DF210}"/>
                    </a:ext>
                  </a:extLst>
                </p:cNvPr>
                <p:cNvSpPr/>
                <p:nvPr/>
              </p:nvSpPr>
              <p:spPr>
                <a:xfrm>
                  <a:off x="6254303" y="2369915"/>
                  <a:ext cx="370316" cy="501127"/>
                </a:xfrm>
                <a:custGeom>
                  <a:avLst/>
                  <a:gdLst>
                    <a:gd name="connsiteX0" fmla="*/ 25667 w 370316"/>
                    <a:gd name="connsiteY0" fmla="*/ 501127 h 501127"/>
                    <a:gd name="connsiteX1" fmla="*/ 0 w 370316"/>
                    <a:gd name="connsiteY1" fmla="*/ 475460 h 501127"/>
                    <a:gd name="connsiteX2" fmla="*/ 0 w 370316"/>
                    <a:gd name="connsiteY2" fmla="*/ 74557 h 501127"/>
                    <a:gd name="connsiteX3" fmla="*/ 25667 w 370316"/>
                    <a:gd name="connsiteY3" fmla="*/ 48890 h 501127"/>
                    <a:gd name="connsiteX4" fmla="*/ 89226 w 370316"/>
                    <a:gd name="connsiteY4" fmla="*/ 48890 h 501127"/>
                    <a:gd name="connsiteX5" fmla="*/ 113675 w 370316"/>
                    <a:gd name="connsiteY5" fmla="*/ 31779 h 501127"/>
                    <a:gd name="connsiteX6" fmla="*/ 140561 w 370316"/>
                    <a:gd name="connsiteY6" fmla="*/ 31779 h 501127"/>
                    <a:gd name="connsiteX7" fmla="*/ 184548 w 370316"/>
                    <a:gd name="connsiteY7" fmla="*/ 0 h 501127"/>
                    <a:gd name="connsiteX8" fmla="*/ 228568 w 370316"/>
                    <a:gd name="connsiteY8" fmla="*/ 31779 h 501127"/>
                    <a:gd name="connsiteX9" fmla="*/ 256674 w 370316"/>
                    <a:gd name="connsiteY9" fmla="*/ 31779 h 501127"/>
                    <a:gd name="connsiteX10" fmla="*/ 281122 w 370316"/>
                    <a:gd name="connsiteY10" fmla="*/ 48890 h 501127"/>
                    <a:gd name="connsiteX11" fmla="*/ 344649 w 370316"/>
                    <a:gd name="connsiteY11" fmla="*/ 48890 h 501127"/>
                    <a:gd name="connsiteX12" fmla="*/ 370316 w 370316"/>
                    <a:gd name="connsiteY12" fmla="*/ 74557 h 501127"/>
                    <a:gd name="connsiteX13" fmla="*/ 370316 w 370316"/>
                    <a:gd name="connsiteY13" fmla="*/ 475460 h 501127"/>
                    <a:gd name="connsiteX14" fmla="*/ 344649 w 370316"/>
                    <a:gd name="connsiteY14" fmla="*/ 501127 h 501127"/>
                    <a:gd name="connsiteX15" fmla="*/ 25667 w 370316"/>
                    <a:gd name="connsiteY15" fmla="*/ 501127 h 50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0316" h="501127">
                      <a:moveTo>
                        <a:pt x="25667" y="501127"/>
                      </a:moveTo>
                      <a:cubicBezTo>
                        <a:pt x="12224" y="501127"/>
                        <a:pt x="0" y="490122"/>
                        <a:pt x="0" y="475460"/>
                      </a:cubicBezTo>
                      <a:lnTo>
                        <a:pt x="0" y="74557"/>
                      </a:lnTo>
                      <a:cubicBezTo>
                        <a:pt x="0" y="61113"/>
                        <a:pt x="11005" y="48890"/>
                        <a:pt x="25667" y="48890"/>
                      </a:cubicBezTo>
                      <a:lnTo>
                        <a:pt x="89226" y="48890"/>
                      </a:lnTo>
                      <a:cubicBezTo>
                        <a:pt x="92890" y="39112"/>
                        <a:pt x="102669" y="31779"/>
                        <a:pt x="113675" y="31779"/>
                      </a:cubicBezTo>
                      <a:lnTo>
                        <a:pt x="140561" y="31779"/>
                      </a:lnTo>
                      <a:cubicBezTo>
                        <a:pt x="146670" y="13445"/>
                        <a:pt x="164977" y="0"/>
                        <a:pt x="184548" y="0"/>
                      </a:cubicBezTo>
                      <a:cubicBezTo>
                        <a:pt x="204120" y="0"/>
                        <a:pt x="222472" y="13445"/>
                        <a:pt x="228568" y="31779"/>
                      </a:cubicBezTo>
                      <a:lnTo>
                        <a:pt x="256674" y="31779"/>
                      </a:lnTo>
                      <a:cubicBezTo>
                        <a:pt x="267647" y="31779"/>
                        <a:pt x="277464" y="39112"/>
                        <a:pt x="281122" y="48890"/>
                      </a:cubicBezTo>
                      <a:lnTo>
                        <a:pt x="344649" y="48890"/>
                      </a:lnTo>
                      <a:cubicBezTo>
                        <a:pt x="358124" y="48890"/>
                        <a:pt x="370316" y="59890"/>
                        <a:pt x="370316" y="74557"/>
                      </a:cubicBezTo>
                      <a:lnTo>
                        <a:pt x="370316" y="475460"/>
                      </a:lnTo>
                      <a:cubicBezTo>
                        <a:pt x="370316" y="488903"/>
                        <a:pt x="359344" y="501127"/>
                        <a:pt x="344649" y="501127"/>
                      </a:cubicBezTo>
                      <a:lnTo>
                        <a:pt x="25667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1" name="Freeform: Shape 302">
                  <a:extLst>
                    <a:ext uri="{FF2B5EF4-FFF2-40B4-BE49-F238E27FC236}">
                      <a16:creationId xmlns:a16="http://schemas.microsoft.com/office/drawing/2014/main" id="{2DB3765B-AF47-BCD7-2CCD-2E6681937E6E}"/>
                    </a:ext>
                  </a:extLst>
                </p:cNvPr>
                <p:cNvSpPr/>
                <p:nvPr/>
              </p:nvSpPr>
              <p:spPr>
                <a:xfrm>
                  <a:off x="6248194" y="2363804"/>
                  <a:ext cx="383804" cy="513347"/>
                </a:xfrm>
                <a:custGeom>
                  <a:avLst/>
                  <a:gdLst>
                    <a:gd name="connsiteX0" fmla="*/ 191876 w 383804"/>
                    <a:gd name="connsiteY0" fmla="*/ 12223 h 513347"/>
                    <a:gd name="connsiteX1" fmla="*/ 231019 w 383804"/>
                    <a:gd name="connsiteY1" fmla="*/ 44001 h 513347"/>
                    <a:gd name="connsiteX2" fmla="*/ 264002 w 383804"/>
                    <a:gd name="connsiteY2" fmla="*/ 44001 h 513347"/>
                    <a:gd name="connsiteX3" fmla="*/ 283573 w 383804"/>
                    <a:gd name="connsiteY3" fmla="*/ 61113 h 513347"/>
                    <a:gd name="connsiteX4" fmla="*/ 352040 w 383804"/>
                    <a:gd name="connsiteY4" fmla="*/ 61113 h 513347"/>
                    <a:gd name="connsiteX5" fmla="*/ 371548 w 383804"/>
                    <a:gd name="connsiteY5" fmla="*/ 80669 h 513347"/>
                    <a:gd name="connsiteX6" fmla="*/ 371548 w 383804"/>
                    <a:gd name="connsiteY6" fmla="*/ 481571 h 513347"/>
                    <a:gd name="connsiteX7" fmla="*/ 352040 w 383804"/>
                    <a:gd name="connsiteY7" fmla="*/ 501123 h 513347"/>
                    <a:gd name="connsiteX8" fmla="*/ 31776 w 383804"/>
                    <a:gd name="connsiteY8" fmla="*/ 501123 h 513347"/>
                    <a:gd name="connsiteX9" fmla="*/ 12224 w 383804"/>
                    <a:gd name="connsiteY9" fmla="*/ 481571 h 513347"/>
                    <a:gd name="connsiteX10" fmla="*/ 12224 w 383804"/>
                    <a:gd name="connsiteY10" fmla="*/ 80669 h 513347"/>
                    <a:gd name="connsiteX11" fmla="*/ 31776 w 383804"/>
                    <a:gd name="connsiteY11" fmla="*/ 61113 h 513347"/>
                    <a:gd name="connsiteX12" fmla="*/ 100224 w 383804"/>
                    <a:gd name="connsiteY12" fmla="*/ 61113 h 513347"/>
                    <a:gd name="connsiteX13" fmla="*/ 119783 w 383804"/>
                    <a:gd name="connsiteY13" fmla="*/ 44001 h 513347"/>
                    <a:gd name="connsiteX14" fmla="*/ 152778 w 383804"/>
                    <a:gd name="connsiteY14" fmla="*/ 44001 h 513347"/>
                    <a:gd name="connsiteX15" fmla="*/ 191876 w 383804"/>
                    <a:gd name="connsiteY15" fmla="*/ 12223 h 513347"/>
                    <a:gd name="connsiteX16" fmla="*/ 191876 w 383804"/>
                    <a:gd name="connsiteY16" fmla="*/ 0 h 513347"/>
                    <a:gd name="connsiteX17" fmla="*/ 143006 w 383804"/>
                    <a:gd name="connsiteY17" fmla="*/ 31779 h 513347"/>
                    <a:gd name="connsiteX18" fmla="*/ 118557 w 383804"/>
                    <a:gd name="connsiteY18" fmla="*/ 31779 h 513347"/>
                    <a:gd name="connsiteX19" fmla="*/ 90445 w 383804"/>
                    <a:gd name="connsiteY19" fmla="*/ 48890 h 513347"/>
                    <a:gd name="connsiteX20" fmla="*/ 31776 w 383804"/>
                    <a:gd name="connsiteY20" fmla="*/ 48890 h 513347"/>
                    <a:gd name="connsiteX21" fmla="*/ 0 w 383804"/>
                    <a:gd name="connsiteY21" fmla="*/ 80669 h 513347"/>
                    <a:gd name="connsiteX22" fmla="*/ 0 w 383804"/>
                    <a:gd name="connsiteY22" fmla="*/ 481571 h 513347"/>
                    <a:gd name="connsiteX23" fmla="*/ 31776 w 383804"/>
                    <a:gd name="connsiteY23" fmla="*/ 513347 h 513347"/>
                    <a:gd name="connsiteX24" fmla="*/ 352040 w 383804"/>
                    <a:gd name="connsiteY24" fmla="*/ 513347 h 513347"/>
                    <a:gd name="connsiteX25" fmla="*/ 383804 w 383804"/>
                    <a:gd name="connsiteY25" fmla="*/ 481571 h 513347"/>
                    <a:gd name="connsiteX26" fmla="*/ 383804 w 383804"/>
                    <a:gd name="connsiteY26" fmla="*/ 80669 h 513347"/>
                    <a:gd name="connsiteX27" fmla="*/ 352040 w 383804"/>
                    <a:gd name="connsiteY27" fmla="*/ 48890 h 513347"/>
                    <a:gd name="connsiteX28" fmla="*/ 292107 w 383804"/>
                    <a:gd name="connsiteY28" fmla="*/ 48890 h 513347"/>
                    <a:gd name="connsiteX29" fmla="*/ 264002 w 383804"/>
                    <a:gd name="connsiteY29" fmla="*/ 31779 h 513347"/>
                    <a:gd name="connsiteX30" fmla="*/ 239553 w 383804"/>
                    <a:gd name="connsiteY30" fmla="*/ 31779 h 513347"/>
                    <a:gd name="connsiteX31" fmla="*/ 191876 w 383804"/>
                    <a:gd name="connsiteY31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83804" h="513347">
                      <a:moveTo>
                        <a:pt x="191876" y="12223"/>
                      </a:moveTo>
                      <a:cubicBezTo>
                        <a:pt x="211448" y="12223"/>
                        <a:pt x="227362" y="25667"/>
                        <a:pt x="231019" y="44001"/>
                      </a:cubicBezTo>
                      <a:lnTo>
                        <a:pt x="264002" y="44001"/>
                      </a:lnTo>
                      <a:cubicBezTo>
                        <a:pt x="273755" y="44001"/>
                        <a:pt x="282354" y="51335"/>
                        <a:pt x="283573" y="61113"/>
                      </a:cubicBezTo>
                      <a:lnTo>
                        <a:pt x="352040" y="61113"/>
                      </a:lnTo>
                      <a:cubicBezTo>
                        <a:pt x="363014" y="61113"/>
                        <a:pt x="371548" y="69668"/>
                        <a:pt x="371548" y="80669"/>
                      </a:cubicBezTo>
                      <a:lnTo>
                        <a:pt x="371548" y="481571"/>
                      </a:lnTo>
                      <a:cubicBezTo>
                        <a:pt x="371548" y="492570"/>
                        <a:pt x="363014" y="501123"/>
                        <a:pt x="352040" y="501123"/>
                      </a:cubicBezTo>
                      <a:lnTo>
                        <a:pt x="31776" y="501123"/>
                      </a:lnTo>
                      <a:cubicBezTo>
                        <a:pt x="20778" y="501123"/>
                        <a:pt x="12224" y="492570"/>
                        <a:pt x="12224" y="481571"/>
                      </a:cubicBezTo>
                      <a:lnTo>
                        <a:pt x="12224" y="80669"/>
                      </a:lnTo>
                      <a:cubicBezTo>
                        <a:pt x="12224" y="69668"/>
                        <a:pt x="20778" y="61113"/>
                        <a:pt x="31776" y="61113"/>
                      </a:cubicBezTo>
                      <a:lnTo>
                        <a:pt x="100224" y="61113"/>
                      </a:lnTo>
                      <a:cubicBezTo>
                        <a:pt x="101444" y="51335"/>
                        <a:pt x="110004" y="44001"/>
                        <a:pt x="119783" y="44001"/>
                      </a:cubicBezTo>
                      <a:lnTo>
                        <a:pt x="152778" y="44001"/>
                      </a:lnTo>
                      <a:cubicBezTo>
                        <a:pt x="156449" y="25667"/>
                        <a:pt x="172369" y="12223"/>
                        <a:pt x="191876" y="12223"/>
                      </a:cubicBezTo>
                      <a:close/>
                      <a:moveTo>
                        <a:pt x="191876" y="0"/>
                      </a:moveTo>
                      <a:cubicBezTo>
                        <a:pt x="171086" y="0"/>
                        <a:pt x="151559" y="13445"/>
                        <a:pt x="143006" y="31779"/>
                      </a:cubicBezTo>
                      <a:lnTo>
                        <a:pt x="118557" y="31779"/>
                      </a:lnTo>
                      <a:cubicBezTo>
                        <a:pt x="106333" y="31779"/>
                        <a:pt x="95335" y="39112"/>
                        <a:pt x="90445" y="48890"/>
                      </a:cubicBezTo>
                      <a:lnTo>
                        <a:pt x="31776" y="48890"/>
                      </a:lnTo>
                      <a:cubicBezTo>
                        <a:pt x="13443" y="48890"/>
                        <a:pt x="0" y="63558"/>
                        <a:pt x="0" y="80669"/>
                      </a:cubicBezTo>
                      <a:lnTo>
                        <a:pt x="0" y="481571"/>
                      </a:lnTo>
                      <a:cubicBezTo>
                        <a:pt x="0" y="498679"/>
                        <a:pt x="13443" y="513347"/>
                        <a:pt x="31776" y="513347"/>
                      </a:cubicBezTo>
                      <a:lnTo>
                        <a:pt x="352040" y="513347"/>
                      </a:lnTo>
                      <a:cubicBezTo>
                        <a:pt x="369109" y="513347"/>
                        <a:pt x="383804" y="498679"/>
                        <a:pt x="383804" y="481571"/>
                      </a:cubicBezTo>
                      <a:lnTo>
                        <a:pt x="383804" y="80669"/>
                      </a:lnTo>
                      <a:cubicBezTo>
                        <a:pt x="383804" y="63558"/>
                        <a:pt x="370329" y="48890"/>
                        <a:pt x="352040" y="48890"/>
                      </a:cubicBezTo>
                      <a:lnTo>
                        <a:pt x="292107" y="48890"/>
                      </a:lnTo>
                      <a:cubicBezTo>
                        <a:pt x="287230" y="39112"/>
                        <a:pt x="276258" y="31779"/>
                        <a:pt x="264002" y="31779"/>
                      </a:cubicBezTo>
                      <a:lnTo>
                        <a:pt x="239553" y="31779"/>
                      </a:lnTo>
                      <a:cubicBezTo>
                        <a:pt x="232238" y="13445"/>
                        <a:pt x="212667" y="0"/>
                        <a:pt x="1918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10" name="Graphic 2">
                <a:extLst>
                  <a:ext uri="{FF2B5EF4-FFF2-40B4-BE49-F238E27FC236}">
                    <a16:creationId xmlns:a16="http://schemas.microsoft.com/office/drawing/2014/main" id="{325848BC-EE1B-E539-84C0-94F54F656B9F}"/>
                  </a:ext>
                </a:extLst>
              </p:cNvPr>
              <p:cNvGrpSpPr/>
              <p:nvPr/>
            </p:nvGrpSpPr>
            <p:grpSpPr>
              <a:xfrm>
                <a:off x="6260418" y="2376026"/>
                <a:ext cx="359323" cy="488900"/>
                <a:chOff x="6260418" y="2376026"/>
                <a:chExt cx="359323" cy="488900"/>
              </a:xfrm>
              <a:solidFill>
                <a:srgbClr val="2D5967"/>
              </a:solidFill>
            </p:grpSpPr>
            <p:sp>
              <p:nvSpPr>
                <p:cNvPr id="11" name="Freeform: Shape 304">
                  <a:extLst>
                    <a:ext uri="{FF2B5EF4-FFF2-40B4-BE49-F238E27FC236}">
                      <a16:creationId xmlns:a16="http://schemas.microsoft.com/office/drawing/2014/main" id="{1E1414FE-5BB9-20A6-7260-8CCC79386160}"/>
                    </a:ext>
                  </a:extLst>
                </p:cNvPr>
                <p:cNvSpPr/>
                <p:nvPr/>
              </p:nvSpPr>
              <p:spPr>
                <a:xfrm>
                  <a:off x="6260418" y="2376026"/>
                  <a:ext cx="359323" cy="488900"/>
                </a:xfrm>
                <a:custGeom>
                  <a:avLst/>
                  <a:gdLst>
                    <a:gd name="connsiteX0" fmla="*/ 339817 w 359323"/>
                    <a:gd name="connsiteY0" fmla="*/ 48890 h 488900"/>
                    <a:gd name="connsiteX1" fmla="*/ 271349 w 359323"/>
                    <a:gd name="connsiteY1" fmla="*/ 48890 h 488900"/>
                    <a:gd name="connsiteX2" fmla="*/ 251778 w 359323"/>
                    <a:gd name="connsiteY2" fmla="*/ 31779 h 488900"/>
                    <a:gd name="connsiteX3" fmla="*/ 218795 w 359323"/>
                    <a:gd name="connsiteY3" fmla="*/ 31779 h 488900"/>
                    <a:gd name="connsiteX4" fmla="*/ 179652 w 359323"/>
                    <a:gd name="connsiteY4" fmla="*/ 0 h 488900"/>
                    <a:gd name="connsiteX5" fmla="*/ 140554 w 359323"/>
                    <a:gd name="connsiteY5" fmla="*/ 31779 h 488900"/>
                    <a:gd name="connsiteX6" fmla="*/ 106333 w 359323"/>
                    <a:gd name="connsiteY6" fmla="*/ 31779 h 488900"/>
                    <a:gd name="connsiteX7" fmla="*/ 88001 w 359323"/>
                    <a:gd name="connsiteY7" fmla="*/ 48890 h 488900"/>
                    <a:gd name="connsiteX8" fmla="*/ 19552 w 359323"/>
                    <a:gd name="connsiteY8" fmla="*/ 48890 h 488900"/>
                    <a:gd name="connsiteX9" fmla="*/ 0 w 359323"/>
                    <a:gd name="connsiteY9" fmla="*/ 68447 h 488900"/>
                    <a:gd name="connsiteX10" fmla="*/ 0 w 359323"/>
                    <a:gd name="connsiteY10" fmla="*/ 469348 h 488900"/>
                    <a:gd name="connsiteX11" fmla="*/ 19552 w 359323"/>
                    <a:gd name="connsiteY11" fmla="*/ 488901 h 488900"/>
                    <a:gd name="connsiteX12" fmla="*/ 339817 w 359323"/>
                    <a:gd name="connsiteY12" fmla="*/ 488901 h 488900"/>
                    <a:gd name="connsiteX13" fmla="*/ 359324 w 359323"/>
                    <a:gd name="connsiteY13" fmla="*/ 469348 h 488900"/>
                    <a:gd name="connsiteX14" fmla="*/ 359324 w 359323"/>
                    <a:gd name="connsiteY14" fmla="*/ 68447 h 488900"/>
                    <a:gd name="connsiteX15" fmla="*/ 339817 w 359323"/>
                    <a:gd name="connsiteY15" fmla="*/ 48890 h 488900"/>
                    <a:gd name="connsiteX16" fmla="*/ 100225 w 359323"/>
                    <a:gd name="connsiteY16" fmla="*/ 436347 h 488900"/>
                    <a:gd name="connsiteX17" fmla="*/ 52554 w 359323"/>
                    <a:gd name="connsiteY17" fmla="*/ 388676 h 488900"/>
                    <a:gd name="connsiteX18" fmla="*/ 100225 w 359323"/>
                    <a:gd name="connsiteY18" fmla="*/ 388676 h 488900"/>
                    <a:gd name="connsiteX19" fmla="*/ 100225 w 359323"/>
                    <a:gd name="connsiteY19" fmla="*/ 436347 h 488900"/>
                    <a:gd name="connsiteX20" fmla="*/ 46445 w 359323"/>
                    <a:gd name="connsiteY20" fmla="*/ 371569 h 488900"/>
                    <a:gd name="connsiteX21" fmla="*/ 46445 w 359323"/>
                    <a:gd name="connsiteY21" fmla="*/ 96558 h 488900"/>
                    <a:gd name="connsiteX22" fmla="*/ 86775 w 359323"/>
                    <a:gd name="connsiteY22" fmla="*/ 96558 h 488900"/>
                    <a:gd name="connsiteX23" fmla="*/ 86775 w 359323"/>
                    <a:gd name="connsiteY23" fmla="*/ 113670 h 488900"/>
                    <a:gd name="connsiteX24" fmla="*/ 270130 w 359323"/>
                    <a:gd name="connsiteY24" fmla="*/ 113670 h 488900"/>
                    <a:gd name="connsiteX25" fmla="*/ 270130 w 359323"/>
                    <a:gd name="connsiteY25" fmla="*/ 96558 h 488900"/>
                    <a:gd name="connsiteX26" fmla="*/ 310428 w 359323"/>
                    <a:gd name="connsiteY26" fmla="*/ 96558 h 488900"/>
                    <a:gd name="connsiteX27" fmla="*/ 310428 w 359323"/>
                    <a:gd name="connsiteY27" fmla="*/ 442455 h 488900"/>
                    <a:gd name="connsiteX28" fmla="*/ 117332 w 359323"/>
                    <a:gd name="connsiteY28" fmla="*/ 442455 h 488900"/>
                    <a:gd name="connsiteX29" fmla="*/ 117332 w 359323"/>
                    <a:gd name="connsiteY29" fmla="*/ 371569 h 488900"/>
                    <a:gd name="connsiteX30" fmla="*/ 46445 w 359323"/>
                    <a:gd name="connsiteY30" fmla="*/ 371569 h 488900"/>
                    <a:gd name="connsiteX31" fmla="*/ 105115 w 359323"/>
                    <a:gd name="connsiteY31" fmla="*/ 51335 h 488900"/>
                    <a:gd name="connsiteX32" fmla="*/ 106333 w 359323"/>
                    <a:gd name="connsiteY32" fmla="*/ 48890 h 488900"/>
                    <a:gd name="connsiteX33" fmla="*/ 155223 w 359323"/>
                    <a:gd name="connsiteY33" fmla="*/ 48890 h 488900"/>
                    <a:gd name="connsiteX34" fmla="*/ 155223 w 359323"/>
                    <a:gd name="connsiteY34" fmla="*/ 40334 h 488900"/>
                    <a:gd name="connsiteX35" fmla="*/ 178433 w 359323"/>
                    <a:gd name="connsiteY35" fmla="*/ 17112 h 488900"/>
                    <a:gd name="connsiteX36" fmla="*/ 201662 w 359323"/>
                    <a:gd name="connsiteY36" fmla="*/ 40334 h 488900"/>
                    <a:gd name="connsiteX37" fmla="*/ 201662 w 359323"/>
                    <a:gd name="connsiteY37" fmla="*/ 48890 h 488900"/>
                    <a:gd name="connsiteX38" fmla="*/ 250558 w 359323"/>
                    <a:gd name="connsiteY38" fmla="*/ 48890 h 488900"/>
                    <a:gd name="connsiteX39" fmla="*/ 252997 w 359323"/>
                    <a:gd name="connsiteY39" fmla="*/ 51335 h 488900"/>
                    <a:gd name="connsiteX40" fmla="*/ 252997 w 359323"/>
                    <a:gd name="connsiteY40" fmla="*/ 96558 h 488900"/>
                    <a:gd name="connsiteX41" fmla="*/ 105115 w 359323"/>
                    <a:gd name="connsiteY41" fmla="*/ 96558 h 488900"/>
                    <a:gd name="connsiteX42" fmla="*/ 105115 w 359323"/>
                    <a:gd name="connsiteY42" fmla="*/ 51335 h 488900"/>
                    <a:gd name="connsiteX43" fmla="*/ 342255 w 359323"/>
                    <a:gd name="connsiteY43" fmla="*/ 469348 h 488900"/>
                    <a:gd name="connsiteX44" fmla="*/ 339817 w 359323"/>
                    <a:gd name="connsiteY44" fmla="*/ 471793 h 488900"/>
                    <a:gd name="connsiteX45" fmla="*/ 19552 w 359323"/>
                    <a:gd name="connsiteY45" fmla="*/ 471793 h 488900"/>
                    <a:gd name="connsiteX46" fmla="*/ 17107 w 359323"/>
                    <a:gd name="connsiteY46" fmla="*/ 469348 h 488900"/>
                    <a:gd name="connsiteX47" fmla="*/ 17107 w 359323"/>
                    <a:gd name="connsiteY47" fmla="*/ 68447 h 488900"/>
                    <a:gd name="connsiteX48" fmla="*/ 19552 w 359323"/>
                    <a:gd name="connsiteY48" fmla="*/ 66002 h 488900"/>
                    <a:gd name="connsiteX49" fmla="*/ 88001 w 359323"/>
                    <a:gd name="connsiteY49" fmla="*/ 66002 h 488900"/>
                    <a:gd name="connsiteX50" fmla="*/ 88001 w 359323"/>
                    <a:gd name="connsiteY50" fmla="*/ 79446 h 488900"/>
                    <a:gd name="connsiteX51" fmla="*/ 30557 w 359323"/>
                    <a:gd name="connsiteY51" fmla="*/ 79446 h 488900"/>
                    <a:gd name="connsiteX52" fmla="*/ 30557 w 359323"/>
                    <a:gd name="connsiteY52" fmla="*/ 389901 h 488900"/>
                    <a:gd name="connsiteX53" fmla="*/ 100225 w 359323"/>
                    <a:gd name="connsiteY53" fmla="*/ 459569 h 488900"/>
                    <a:gd name="connsiteX54" fmla="*/ 329999 w 359323"/>
                    <a:gd name="connsiteY54" fmla="*/ 459569 h 488900"/>
                    <a:gd name="connsiteX55" fmla="*/ 329999 w 359323"/>
                    <a:gd name="connsiteY55" fmla="*/ 79446 h 488900"/>
                    <a:gd name="connsiteX56" fmla="*/ 272568 w 359323"/>
                    <a:gd name="connsiteY56" fmla="*/ 79446 h 488900"/>
                    <a:gd name="connsiteX57" fmla="*/ 272568 w 359323"/>
                    <a:gd name="connsiteY57" fmla="*/ 66002 h 488900"/>
                    <a:gd name="connsiteX58" fmla="*/ 341036 w 359323"/>
                    <a:gd name="connsiteY58" fmla="*/ 66002 h 488900"/>
                    <a:gd name="connsiteX59" fmla="*/ 343475 w 359323"/>
                    <a:gd name="connsiteY59" fmla="*/ 68447 h 488900"/>
                    <a:gd name="connsiteX60" fmla="*/ 342255 w 359323"/>
                    <a:gd name="connsiteY60" fmla="*/ 469348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59323" h="488900">
                      <a:moveTo>
                        <a:pt x="339817" y="48890"/>
                      </a:moveTo>
                      <a:lnTo>
                        <a:pt x="271349" y="48890"/>
                      </a:lnTo>
                      <a:cubicBezTo>
                        <a:pt x="270130" y="39112"/>
                        <a:pt x="261531" y="31779"/>
                        <a:pt x="251778" y="31779"/>
                      </a:cubicBezTo>
                      <a:lnTo>
                        <a:pt x="218795" y="31779"/>
                      </a:lnTo>
                      <a:cubicBezTo>
                        <a:pt x="215138" y="13445"/>
                        <a:pt x="199224" y="0"/>
                        <a:pt x="179652" y="0"/>
                      </a:cubicBezTo>
                      <a:cubicBezTo>
                        <a:pt x="160145" y="0"/>
                        <a:pt x="144225" y="13445"/>
                        <a:pt x="140554" y="31779"/>
                      </a:cubicBezTo>
                      <a:lnTo>
                        <a:pt x="106333" y="31779"/>
                      </a:lnTo>
                      <a:cubicBezTo>
                        <a:pt x="96554" y="31779"/>
                        <a:pt x="89220" y="39112"/>
                        <a:pt x="88001" y="48890"/>
                      </a:cubicBezTo>
                      <a:lnTo>
                        <a:pt x="19552" y="48890"/>
                      </a:lnTo>
                      <a:cubicBezTo>
                        <a:pt x="8554" y="48890"/>
                        <a:pt x="0" y="57446"/>
                        <a:pt x="0" y="68447"/>
                      </a:cubicBezTo>
                      <a:lnTo>
                        <a:pt x="0" y="469348"/>
                      </a:lnTo>
                      <a:cubicBezTo>
                        <a:pt x="0" y="480347"/>
                        <a:pt x="8554" y="488901"/>
                        <a:pt x="19552" y="488901"/>
                      </a:cubicBezTo>
                      <a:lnTo>
                        <a:pt x="339817" y="488901"/>
                      </a:lnTo>
                      <a:cubicBezTo>
                        <a:pt x="350790" y="488901"/>
                        <a:pt x="359324" y="480347"/>
                        <a:pt x="359324" y="469348"/>
                      </a:cubicBezTo>
                      <a:lnTo>
                        <a:pt x="359324" y="68447"/>
                      </a:lnTo>
                      <a:cubicBezTo>
                        <a:pt x="358105" y="57446"/>
                        <a:pt x="349570" y="48890"/>
                        <a:pt x="339817" y="48890"/>
                      </a:cubicBezTo>
                      <a:close/>
                      <a:moveTo>
                        <a:pt x="100225" y="436347"/>
                      </a:moveTo>
                      <a:lnTo>
                        <a:pt x="52554" y="388676"/>
                      </a:lnTo>
                      <a:lnTo>
                        <a:pt x="100225" y="388676"/>
                      </a:lnTo>
                      <a:lnTo>
                        <a:pt x="100225" y="436347"/>
                      </a:lnTo>
                      <a:close/>
                      <a:moveTo>
                        <a:pt x="46445" y="371569"/>
                      </a:moveTo>
                      <a:lnTo>
                        <a:pt x="46445" y="96558"/>
                      </a:lnTo>
                      <a:lnTo>
                        <a:pt x="86775" y="96558"/>
                      </a:lnTo>
                      <a:lnTo>
                        <a:pt x="86775" y="113670"/>
                      </a:lnTo>
                      <a:lnTo>
                        <a:pt x="270130" y="113670"/>
                      </a:lnTo>
                      <a:lnTo>
                        <a:pt x="270130" y="96558"/>
                      </a:lnTo>
                      <a:lnTo>
                        <a:pt x="310428" y="96558"/>
                      </a:lnTo>
                      <a:lnTo>
                        <a:pt x="310428" y="442455"/>
                      </a:lnTo>
                      <a:lnTo>
                        <a:pt x="117332" y="442455"/>
                      </a:lnTo>
                      <a:lnTo>
                        <a:pt x="117332" y="371569"/>
                      </a:lnTo>
                      <a:lnTo>
                        <a:pt x="46445" y="371569"/>
                      </a:lnTo>
                      <a:close/>
                      <a:moveTo>
                        <a:pt x="105115" y="51335"/>
                      </a:moveTo>
                      <a:cubicBezTo>
                        <a:pt x="105115" y="50112"/>
                        <a:pt x="105115" y="48890"/>
                        <a:pt x="106333" y="48890"/>
                      </a:cubicBezTo>
                      <a:lnTo>
                        <a:pt x="155223" y="48890"/>
                      </a:lnTo>
                      <a:lnTo>
                        <a:pt x="155223" y="40334"/>
                      </a:lnTo>
                      <a:cubicBezTo>
                        <a:pt x="155223" y="26890"/>
                        <a:pt x="166241" y="17112"/>
                        <a:pt x="178433" y="17112"/>
                      </a:cubicBezTo>
                      <a:cubicBezTo>
                        <a:pt x="190690" y="17112"/>
                        <a:pt x="201662" y="28112"/>
                        <a:pt x="201662" y="40334"/>
                      </a:cubicBezTo>
                      <a:lnTo>
                        <a:pt x="201662" y="48890"/>
                      </a:lnTo>
                      <a:lnTo>
                        <a:pt x="250558" y="48890"/>
                      </a:lnTo>
                      <a:cubicBezTo>
                        <a:pt x="251778" y="48890"/>
                        <a:pt x="252997" y="50112"/>
                        <a:pt x="252997" y="51335"/>
                      </a:cubicBezTo>
                      <a:lnTo>
                        <a:pt x="252997" y="96558"/>
                      </a:lnTo>
                      <a:lnTo>
                        <a:pt x="105115" y="96558"/>
                      </a:lnTo>
                      <a:lnTo>
                        <a:pt x="105115" y="51335"/>
                      </a:lnTo>
                      <a:close/>
                      <a:moveTo>
                        <a:pt x="342255" y="469348"/>
                      </a:moveTo>
                      <a:cubicBezTo>
                        <a:pt x="342255" y="470568"/>
                        <a:pt x="341036" y="471793"/>
                        <a:pt x="339817" y="471793"/>
                      </a:cubicBezTo>
                      <a:lnTo>
                        <a:pt x="19552" y="471793"/>
                      </a:lnTo>
                      <a:cubicBezTo>
                        <a:pt x="18333" y="471793"/>
                        <a:pt x="17107" y="470568"/>
                        <a:pt x="17107" y="469348"/>
                      </a:cubicBezTo>
                      <a:lnTo>
                        <a:pt x="17107" y="68447"/>
                      </a:lnTo>
                      <a:cubicBezTo>
                        <a:pt x="17107" y="67224"/>
                        <a:pt x="18333" y="66002"/>
                        <a:pt x="19552" y="66002"/>
                      </a:cubicBezTo>
                      <a:lnTo>
                        <a:pt x="88001" y="66002"/>
                      </a:lnTo>
                      <a:lnTo>
                        <a:pt x="88001" y="79446"/>
                      </a:lnTo>
                      <a:lnTo>
                        <a:pt x="30557" y="79446"/>
                      </a:lnTo>
                      <a:lnTo>
                        <a:pt x="30557" y="389901"/>
                      </a:lnTo>
                      <a:lnTo>
                        <a:pt x="100225" y="459569"/>
                      </a:lnTo>
                      <a:lnTo>
                        <a:pt x="329999" y="459569"/>
                      </a:lnTo>
                      <a:lnTo>
                        <a:pt x="329999" y="79446"/>
                      </a:lnTo>
                      <a:lnTo>
                        <a:pt x="272568" y="79446"/>
                      </a:lnTo>
                      <a:lnTo>
                        <a:pt x="272568" y="66002"/>
                      </a:lnTo>
                      <a:lnTo>
                        <a:pt x="341036" y="66002"/>
                      </a:lnTo>
                      <a:cubicBezTo>
                        <a:pt x="342255" y="66002"/>
                        <a:pt x="343475" y="67224"/>
                        <a:pt x="343475" y="68447"/>
                      </a:cubicBezTo>
                      <a:lnTo>
                        <a:pt x="342255" y="469348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4" name="Freeform: Shape 305">
                  <a:extLst>
                    <a:ext uri="{FF2B5EF4-FFF2-40B4-BE49-F238E27FC236}">
                      <a16:creationId xmlns:a16="http://schemas.microsoft.com/office/drawing/2014/main" id="{2EAE4E5C-C41E-656C-7A22-668CA84BA83B}"/>
                    </a:ext>
                  </a:extLst>
                </p:cNvPr>
                <p:cNvSpPr/>
                <p:nvPr/>
              </p:nvSpPr>
              <p:spPr>
                <a:xfrm>
                  <a:off x="6429098" y="2406583"/>
                  <a:ext cx="22010" cy="22000"/>
                </a:xfrm>
                <a:custGeom>
                  <a:avLst/>
                  <a:gdLst>
                    <a:gd name="connsiteX0" fmla="*/ 10973 w 22010"/>
                    <a:gd name="connsiteY0" fmla="*/ 0 h 22000"/>
                    <a:gd name="connsiteX1" fmla="*/ 0 w 22010"/>
                    <a:gd name="connsiteY1" fmla="*/ 11000 h 22000"/>
                    <a:gd name="connsiteX2" fmla="*/ 10973 w 22010"/>
                    <a:gd name="connsiteY2" fmla="*/ 22001 h 22000"/>
                    <a:gd name="connsiteX3" fmla="*/ 22010 w 22010"/>
                    <a:gd name="connsiteY3" fmla="*/ 11000 h 22000"/>
                    <a:gd name="connsiteX4" fmla="*/ 10973 w 22010"/>
                    <a:gd name="connsiteY4" fmla="*/ 0 h 2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0" h="22000">
                      <a:moveTo>
                        <a:pt x="10973" y="0"/>
                      </a:moveTo>
                      <a:cubicBezTo>
                        <a:pt x="4877" y="0"/>
                        <a:pt x="0" y="4890"/>
                        <a:pt x="0" y="11000"/>
                      </a:cubicBezTo>
                      <a:cubicBezTo>
                        <a:pt x="0" y="17112"/>
                        <a:pt x="4877" y="22001"/>
                        <a:pt x="10973" y="22001"/>
                      </a:cubicBezTo>
                      <a:cubicBezTo>
                        <a:pt x="17133" y="22001"/>
                        <a:pt x="22010" y="17112"/>
                        <a:pt x="22010" y="11000"/>
                      </a:cubicBezTo>
                      <a:cubicBezTo>
                        <a:pt x="22010" y="4890"/>
                        <a:pt x="15850" y="0"/>
                        <a:pt x="10973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5" name="Freeform: Shape 306">
                  <a:extLst>
                    <a:ext uri="{FF2B5EF4-FFF2-40B4-BE49-F238E27FC236}">
                      <a16:creationId xmlns:a16="http://schemas.microsoft.com/office/drawing/2014/main" id="{AD73ECC0-0BBF-881F-B80E-97E3F1C6B958}"/>
                    </a:ext>
                  </a:extLst>
                </p:cNvPr>
                <p:cNvSpPr/>
                <p:nvPr/>
              </p:nvSpPr>
              <p:spPr>
                <a:xfrm>
                  <a:off x="6323971" y="2679145"/>
                  <a:ext cx="231025" cy="17108"/>
                </a:xfrm>
                <a:custGeom>
                  <a:avLst/>
                  <a:gdLst>
                    <a:gd name="connsiteX0" fmla="*/ 231026 w 231025"/>
                    <a:gd name="connsiteY0" fmla="*/ 0 h 17108"/>
                    <a:gd name="connsiteX1" fmla="*/ 0 w 231025"/>
                    <a:gd name="connsiteY1" fmla="*/ 0 h 17108"/>
                    <a:gd name="connsiteX2" fmla="*/ 0 w 231025"/>
                    <a:gd name="connsiteY2" fmla="*/ 17109 h 17108"/>
                    <a:gd name="connsiteX3" fmla="*/ 231026 w 231025"/>
                    <a:gd name="connsiteY3" fmla="*/ 17109 h 17108"/>
                    <a:gd name="connsiteX4" fmla="*/ 231026 w 231025"/>
                    <a:gd name="connsiteY4" fmla="*/ 0 h 17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025" h="17108">
                      <a:moveTo>
                        <a:pt x="231026" y="0"/>
                      </a:moveTo>
                      <a:lnTo>
                        <a:pt x="0" y="0"/>
                      </a:lnTo>
                      <a:lnTo>
                        <a:pt x="0" y="17109"/>
                      </a:lnTo>
                      <a:lnTo>
                        <a:pt x="231026" y="17109"/>
                      </a:lnTo>
                      <a:lnTo>
                        <a:pt x="23102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6" name="Freeform: Shape 307">
                  <a:extLst>
                    <a:ext uri="{FF2B5EF4-FFF2-40B4-BE49-F238E27FC236}">
                      <a16:creationId xmlns:a16="http://schemas.microsoft.com/office/drawing/2014/main" id="{4C959B3E-8EDC-A82A-A90B-3145587D864D}"/>
                    </a:ext>
                  </a:extLst>
                </p:cNvPr>
                <p:cNvSpPr/>
                <p:nvPr/>
              </p:nvSpPr>
              <p:spPr>
                <a:xfrm>
                  <a:off x="6323971" y="2713368"/>
                  <a:ext cx="162557" cy="17113"/>
                </a:xfrm>
                <a:custGeom>
                  <a:avLst/>
                  <a:gdLst>
                    <a:gd name="connsiteX0" fmla="*/ 162558 w 162557"/>
                    <a:gd name="connsiteY0" fmla="*/ 0 h 17113"/>
                    <a:gd name="connsiteX1" fmla="*/ 0 w 162557"/>
                    <a:gd name="connsiteY1" fmla="*/ 0 h 17113"/>
                    <a:gd name="connsiteX2" fmla="*/ 0 w 162557"/>
                    <a:gd name="connsiteY2" fmla="*/ 17114 h 17113"/>
                    <a:gd name="connsiteX3" fmla="*/ 162558 w 162557"/>
                    <a:gd name="connsiteY3" fmla="*/ 17114 h 17113"/>
                    <a:gd name="connsiteX4" fmla="*/ 162558 w 162557"/>
                    <a:gd name="connsiteY4" fmla="*/ 0 h 17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557" h="17113">
                      <a:moveTo>
                        <a:pt x="162558" y="0"/>
                      </a:moveTo>
                      <a:lnTo>
                        <a:pt x="0" y="0"/>
                      </a:lnTo>
                      <a:lnTo>
                        <a:pt x="0" y="17114"/>
                      </a:lnTo>
                      <a:lnTo>
                        <a:pt x="162558" y="17114"/>
                      </a:lnTo>
                      <a:lnTo>
                        <a:pt x="16255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7" name="Freeform: Shape 308">
                  <a:extLst>
                    <a:ext uri="{FF2B5EF4-FFF2-40B4-BE49-F238E27FC236}">
                      <a16:creationId xmlns:a16="http://schemas.microsoft.com/office/drawing/2014/main" id="{CBF5CCCF-F30C-67DF-9A88-62D9A7E4C010}"/>
                    </a:ext>
                  </a:extLst>
                </p:cNvPr>
                <p:cNvSpPr/>
                <p:nvPr/>
              </p:nvSpPr>
              <p:spPr>
                <a:xfrm>
                  <a:off x="6399753" y="2542253"/>
                  <a:ext cx="80678" cy="81891"/>
                </a:xfrm>
                <a:custGeom>
                  <a:avLst/>
                  <a:gdLst>
                    <a:gd name="connsiteX0" fmla="*/ 31783 w 80678"/>
                    <a:gd name="connsiteY0" fmla="*/ 81891 h 81891"/>
                    <a:gd name="connsiteX1" fmla="*/ 48916 w 80678"/>
                    <a:gd name="connsiteY1" fmla="*/ 81891 h 81891"/>
                    <a:gd name="connsiteX2" fmla="*/ 48916 w 80678"/>
                    <a:gd name="connsiteY2" fmla="*/ 48890 h 81891"/>
                    <a:gd name="connsiteX3" fmla="*/ 80679 w 80678"/>
                    <a:gd name="connsiteY3" fmla="*/ 48890 h 81891"/>
                    <a:gd name="connsiteX4" fmla="*/ 80679 w 80678"/>
                    <a:gd name="connsiteY4" fmla="*/ 31779 h 81891"/>
                    <a:gd name="connsiteX5" fmla="*/ 48916 w 80678"/>
                    <a:gd name="connsiteY5" fmla="*/ 31779 h 81891"/>
                    <a:gd name="connsiteX6" fmla="*/ 48916 w 80678"/>
                    <a:gd name="connsiteY6" fmla="*/ 0 h 81891"/>
                    <a:gd name="connsiteX7" fmla="*/ 31783 w 80678"/>
                    <a:gd name="connsiteY7" fmla="*/ 0 h 81891"/>
                    <a:gd name="connsiteX8" fmla="*/ 31783 w 80678"/>
                    <a:gd name="connsiteY8" fmla="*/ 31779 h 81891"/>
                    <a:gd name="connsiteX9" fmla="*/ 0 w 80678"/>
                    <a:gd name="connsiteY9" fmla="*/ 31779 h 81891"/>
                    <a:gd name="connsiteX10" fmla="*/ 0 w 80678"/>
                    <a:gd name="connsiteY10" fmla="*/ 48890 h 81891"/>
                    <a:gd name="connsiteX11" fmla="*/ 31783 w 80678"/>
                    <a:gd name="connsiteY11" fmla="*/ 48890 h 81891"/>
                    <a:gd name="connsiteX12" fmla="*/ 31783 w 80678"/>
                    <a:gd name="connsiteY12" fmla="*/ 81891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0678" h="81891">
                      <a:moveTo>
                        <a:pt x="31783" y="81891"/>
                      </a:moveTo>
                      <a:lnTo>
                        <a:pt x="48916" y="81891"/>
                      </a:lnTo>
                      <a:lnTo>
                        <a:pt x="48916" y="48890"/>
                      </a:lnTo>
                      <a:lnTo>
                        <a:pt x="80679" y="48890"/>
                      </a:lnTo>
                      <a:lnTo>
                        <a:pt x="80679" y="31779"/>
                      </a:lnTo>
                      <a:lnTo>
                        <a:pt x="48916" y="31779"/>
                      </a:lnTo>
                      <a:lnTo>
                        <a:pt x="48916" y="0"/>
                      </a:lnTo>
                      <a:lnTo>
                        <a:pt x="31783" y="0"/>
                      </a:lnTo>
                      <a:lnTo>
                        <a:pt x="31783" y="31779"/>
                      </a:lnTo>
                      <a:lnTo>
                        <a:pt x="0" y="31779"/>
                      </a:lnTo>
                      <a:lnTo>
                        <a:pt x="0" y="48890"/>
                      </a:lnTo>
                      <a:lnTo>
                        <a:pt x="31783" y="48890"/>
                      </a:lnTo>
                      <a:lnTo>
                        <a:pt x="31783" y="81891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9" name="Freeform: Shape 309">
                  <a:extLst>
                    <a:ext uri="{FF2B5EF4-FFF2-40B4-BE49-F238E27FC236}">
                      <a16:creationId xmlns:a16="http://schemas.microsoft.com/office/drawing/2014/main" id="{D6790261-0AE8-B2A8-F69A-B93BD7EF8FCC}"/>
                    </a:ext>
                  </a:extLst>
                </p:cNvPr>
                <p:cNvSpPr/>
                <p:nvPr/>
              </p:nvSpPr>
              <p:spPr>
                <a:xfrm>
                  <a:off x="6367977" y="2510475"/>
                  <a:ext cx="144218" cy="145448"/>
                </a:xfrm>
                <a:custGeom>
                  <a:avLst/>
                  <a:gdLst>
                    <a:gd name="connsiteX0" fmla="*/ 72093 w 144218"/>
                    <a:gd name="connsiteY0" fmla="*/ 145448 h 145448"/>
                    <a:gd name="connsiteX1" fmla="*/ 144218 w 144218"/>
                    <a:gd name="connsiteY1" fmla="*/ 73335 h 145448"/>
                    <a:gd name="connsiteX2" fmla="*/ 72093 w 144218"/>
                    <a:gd name="connsiteY2" fmla="*/ 0 h 145448"/>
                    <a:gd name="connsiteX3" fmla="*/ 0 w 144218"/>
                    <a:gd name="connsiteY3" fmla="*/ 72113 h 145448"/>
                    <a:gd name="connsiteX4" fmla="*/ 72093 w 144218"/>
                    <a:gd name="connsiteY4" fmla="*/ 145448 h 145448"/>
                    <a:gd name="connsiteX5" fmla="*/ 72093 w 144218"/>
                    <a:gd name="connsiteY5" fmla="*/ 17111 h 145448"/>
                    <a:gd name="connsiteX6" fmla="*/ 127086 w 144218"/>
                    <a:gd name="connsiteY6" fmla="*/ 72113 h 145448"/>
                    <a:gd name="connsiteX7" fmla="*/ 72093 w 144218"/>
                    <a:gd name="connsiteY7" fmla="*/ 127114 h 145448"/>
                    <a:gd name="connsiteX8" fmla="*/ 17107 w 144218"/>
                    <a:gd name="connsiteY8" fmla="*/ 72113 h 145448"/>
                    <a:gd name="connsiteX9" fmla="*/ 72093 w 144218"/>
                    <a:gd name="connsiteY9" fmla="*/ 17111 h 145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218" h="145448">
                      <a:moveTo>
                        <a:pt x="72093" y="145448"/>
                      </a:moveTo>
                      <a:cubicBezTo>
                        <a:pt x="112455" y="145448"/>
                        <a:pt x="144218" y="112447"/>
                        <a:pt x="144218" y="73335"/>
                      </a:cubicBezTo>
                      <a:cubicBezTo>
                        <a:pt x="144218" y="34223"/>
                        <a:pt x="112455" y="0"/>
                        <a:pt x="72093" y="0"/>
                      </a:cubicBezTo>
                      <a:cubicBezTo>
                        <a:pt x="31776" y="0"/>
                        <a:pt x="0" y="33001"/>
                        <a:pt x="0" y="72113"/>
                      </a:cubicBezTo>
                      <a:cubicBezTo>
                        <a:pt x="0" y="111225"/>
                        <a:pt x="31776" y="145448"/>
                        <a:pt x="72093" y="145448"/>
                      </a:cubicBezTo>
                      <a:close/>
                      <a:moveTo>
                        <a:pt x="72093" y="17111"/>
                      </a:moveTo>
                      <a:cubicBezTo>
                        <a:pt x="102637" y="17111"/>
                        <a:pt x="127086" y="41557"/>
                        <a:pt x="127086" y="72113"/>
                      </a:cubicBezTo>
                      <a:cubicBezTo>
                        <a:pt x="127086" y="102669"/>
                        <a:pt x="102637" y="127114"/>
                        <a:pt x="72093" y="127114"/>
                      </a:cubicBezTo>
                      <a:cubicBezTo>
                        <a:pt x="41556" y="127114"/>
                        <a:pt x="17107" y="102669"/>
                        <a:pt x="17107" y="72113"/>
                      </a:cubicBezTo>
                      <a:cubicBezTo>
                        <a:pt x="17107" y="41557"/>
                        <a:pt x="41556" y="17111"/>
                        <a:pt x="72093" y="17111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2" name="TextBox 537">
              <a:extLst>
                <a:ext uri="{FF2B5EF4-FFF2-40B4-BE49-F238E27FC236}">
                  <a16:creationId xmlns:a16="http://schemas.microsoft.com/office/drawing/2014/main" id="{BB64BEFD-63E3-5A00-B196-9081C825216D}"/>
                </a:ext>
              </a:extLst>
            </p:cNvPr>
            <p:cNvSpPr txBox="1"/>
            <p:nvPr/>
          </p:nvSpPr>
          <p:spPr>
            <a:xfrm>
              <a:off x="2702377" y="5915918"/>
              <a:ext cx="739327" cy="52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Health</a:t>
              </a:r>
            </a:p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Checks</a:t>
              </a:r>
            </a:p>
          </p:txBody>
        </p:sp>
      </p:grp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8BEE827-7ADA-0910-8A3F-B631ED4199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52641" y="5380720"/>
            <a:ext cx="4099981" cy="725537"/>
          </a:xfrm>
          <a:prstGeom prst="bentConnector3">
            <a:avLst>
              <a:gd name="adj1" fmla="val 9997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23">
            <a:extLst>
              <a:ext uri="{FF2B5EF4-FFF2-40B4-BE49-F238E27FC236}">
                <a16:creationId xmlns:a16="http://schemas.microsoft.com/office/drawing/2014/main" id="{D1C87002-B57D-B13B-24AB-E771C8173E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22099" y="5580548"/>
            <a:ext cx="5395549" cy="2212931"/>
          </a:xfrm>
          <a:prstGeom prst="bentConnector3">
            <a:avLst>
              <a:gd name="adj1" fmla="val -2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直線矢印コネクタ 23">
            <a:extLst>
              <a:ext uri="{FF2B5EF4-FFF2-40B4-BE49-F238E27FC236}">
                <a16:creationId xmlns:a16="http://schemas.microsoft.com/office/drawing/2014/main" id="{95C15A6B-3519-C65A-1178-7F3D7A15E25E}"/>
              </a:ext>
            </a:extLst>
          </p:cNvPr>
          <p:cNvCxnSpPr>
            <a:cxnSpLocks/>
          </p:cNvCxnSpPr>
          <p:nvPr/>
        </p:nvCxnSpPr>
        <p:spPr>
          <a:xfrm flipV="1">
            <a:off x="10207761" y="6679549"/>
            <a:ext cx="1048394" cy="933819"/>
          </a:xfrm>
          <a:prstGeom prst="bentConnector3">
            <a:avLst>
              <a:gd name="adj1" fmla="val 5568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367650-501B-12CA-4752-FEB1BC5C4A3C}"/>
              </a:ext>
            </a:extLst>
          </p:cNvPr>
          <p:cNvGrpSpPr/>
          <p:nvPr/>
        </p:nvGrpSpPr>
        <p:grpSpPr>
          <a:xfrm>
            <a:off x="4982902" y="5316055"/>
            <a:ext cx="972859" cy="934292"/>
            <a:chOff x="5464043" y="5936038"/>
            <a:chExt cx="972887" cy="934319"/>
          </a:xfrm>
        </p:grpSpPr>
        <p:pic>
          <p:nvPicPr>
            <p:cNvPr id="6" name="グラフィックス 14">
              <a:extLst>
                <a:ext uri="{FF2B5EF4-FFF2-40B4-BE49-F238E27FC236}">
                  <a16:creationId xmlns:a16="http://schemas.microsoft.com/office/drawing/2014/main" id="{42F6F8E9-C63F-E9B4-116D-7F3DF1F8D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737397" y="5936038"/>
              <a:ext cx="400050" cy="400050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488E768C-25FD-0988-1D90-20604E544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043" y="6347122"/>
              <a:ext cx="972887" cy="523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Object Storage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E6F231F-E830-FD4F-BC98-8E7F4278551D}"/>
              </a:ext>
            </a:extLst>
          </p:cNvPr>
          <p:cNvGrpSpPr/>
          <p:nvPr/>
        </p:nvGrpSpPr>
        <p:grpSpPr>
          <a:xfrm>
            <a:off x="4998516" y="6558870"/>
            <a:ext cx="1025235" cy="1154931"/>
            <a:chOff x="5479658" y="7228709"/>
            <a:chExt cx="1025265" cy="1154963"/>
          </a:xfrm>
        </p:grpSpPr>
        <p:pic>
          <p:nvPicPr>
            <p:cNvPr id="26" name="グラフィックス 25">
              <a:extLst>
                <a:ext uri="{FF2B5EF4-FFF2-40B4-BE49-F238E27FC236}">
                  <a16:creationId xmlns:a16="http://schemas.microsoft.com/office/drawing/2014/main" id="{449CB434-8B95-985D-892A-2CE7B7EC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771943" y="7228709"/>
              <a:ext cx="419100" cy="400050"/>
            </a:xfrm>
            <a:prstGeom prst="rect">
              <a:avLst/>
            </a:prstGeom>
          </p:spPr>
        </p:pic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5318F491-6AEF-74BD-EA73-E7ED6406F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9658" y="7644988"/>
              <a:ext cx="1025265" cy="73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Cloud Network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01F8580-73AB-8BC6-18EF-1C12DFC6FC4B}"/>
              </a:ext>
            </a:extLst>
          </p:cNvPr>
          <p:cNvGrpSpPr/>
          <p:nvPr/>
        </p:nvGrpSpPr>
        <p:grpSpPr>
          <a:xfrm>
            <a:off x="4998963" y="4144822"/>
            <a:ext cx="938077" cy="859716"/>
            <a:chOff x="7972106" y="5554286"/>
            <a:chExt cx="938105" cy="859740"/>
          </a:xfrm>
        </p:grpSpPr>
        <p:pic>
          <p:nvPicPr>
            <p:cNvPr id="29" name="グラフィックス 8">
              <a:extLst>
                <a:ext uri="{FF2B5EF4-FFF2-40B4-BE49-F238E27FC236}">
                  <a16:creationId xmlns:a16="http://schemas.microsoft.com/office/drawing/2014/main" id="{71B30CD4-1E1D-D0A0-0968-772FF4B6F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241133" y="5554286"/>
              <a:ext cx="400050" cy="400050"/>
            </a:xfrm>
            <a:prstGeom prst="rect">
              <a:avLst/>
            </a:prstGeom>
          </p:spPr>
        </p:pic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02DD7C4C-24E6-0CAA-AA8A-355D46A2D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106" y="5890791"/>
              <a:ext cx="938105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Load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Balancer</a:t>
              </a:r>
            </a:p>
          </p:txBody>
        </p:sp>
      </p:grpSp>
      <p:cxnSp>
        <p:nvCxnSpPr>
          <p:cNvPr id="33" name="直線矢印コネクタ 23">
            <a:extLst>
              <a:ext uri="{FF2B5EF4-FFF2-40B4-BE49-F238E27FC236}">
                <a16:creationId xmlns:a16="http://schemas.microsoft.com/office/drawing/2014/main" id="{4BDFA47E-A5DE-077D-1447-3FD058F8E0F9}"/>
              </a:ext>
            </a:extLst>
          </p:cNvPr>
          <p:cNvCxnSpPr>
            <a:cxnSpLocks/>
          </p:cNvCxnSpPr>
          <p:nvPr/>
        </p:nvCxnSpPr>
        <p:spPr>
          <a:xfrm>
            <a:off x="6730017" y="3680975"/>
            <a:ext cx="2735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81F4AB99-39A9-46D1-8F8E-DAD9277129BD}"/>
              </a:ext>
            </a:extLst>
          </p:cNvPr>
          <p:cNvGrpSpPr/>
          <p:nvPr/>
        </p:nvGrpSpPr>
        <p:grpSpPr>
          <a:xfrm>
            <a:off x="6129756" y="5871015"/>
            <a:ext cx="1289134" cy="867316"/>
            <a:chOff x="6117329" y="6205889"/>
            <a:chExt cx="1289171" cy="867342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9E0CDA82-8F52-4488-AD56-1BF8E11DB48D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129" name="グラフィックス 128">
                <a:extLst>
                  <a:ext uri="{FF2B5EF4-FFF2-40B4-BE49-F238E27FC236}">
                    <a16:creationId xmlns:a16="http://schemas.microsoft.com/office/drawing/2014/main" id="{0E8C8675-C1E7-4422-8DF4-8C4F3736E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130" name="TextBox 12">
                <a:extLst>
                  <a:ext uri="{FF2B5EF4-FFF2-40B4-BE49-F238E27FC236}">
                    <a16:creationId xmlns:a16="http://schemas.microsoft.com/office/drawing/2014/main" id="{495E70F0-0A7D-400A-86F0-E768C12B45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128" name="TextBox 12">
              <a:extLst>
                <a:ext uri="{FF2B5EF4-FFF2-40B4-BE49-F238E27FC236}">
                  <a16:creationId xmlns:a16="http://schemas.microsoft.com/office/drawing/2014/main" id="{9AB9FA14-E212-4F8D-B24D-58E880035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16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5">
            <a:extLst>
              <a:ext uri="{FF2B5EF4-FFF2-40B4-BE49-F238E27FC236}">
                <a16:creationId xmlns:a16="http://schemas.microsoft.com/office/drawing/2014/main" id="{5BD5F9B5-6AB1-C680-F59D-9A3C41F46F3F}"/>
              </a:ext>
            </a:extLst>
          </p:cNvPr>
          <p:cNvSpPr/>
          <p:nvPr/>
        </p:nvSpPr>
        <p:spPr>
          <a:xfrm>
            <a:off x="5558835" y="4347608"/>
            <a:ext cx="2331472" cy="411180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8-2-16-1. </a:t>
            </a:r>
            <a:r>
              <a:rPr kumimoji="1" lang="ja-JP" altLang="en-US" dirty="0"/>
              <a:t>ログ管理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ログ管理機能</a:t>
            </a:r>
            <a:r>
              <a:rPr kumimoji="1" lang="en-US" altLang="ja-JP" dirty="0"/>
              <a:t> (</a:t>
            </a:r>
            <a:r>
              <a:rPr kumimoji="1" lang="ja-JP" altLang="en-US" dirty="0"/>
              <a:t>パターン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ログ管理のみ</a:t>
            </a:r>
            <a:r>
              <a:rPr kumimoji="1" lang="en-US" altLang="ja-JP" dirty="0"/>
              <a:t>)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483" y="2232418"/>
            <a:ext cx="9760730" cy="69327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11545485" y="2928799"/>
            <a:ext cx="2255811" cy="60807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82" y="2232418"/>
            <a:ext cx="502905" cy="502905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4A3619-A6A9-E8F7-6E97-C6AA6FA8C9B8}"/>
              </a:ext>
            </a:extLst>
          </p:cNvPr>
          <p:cNvGrpSpPr/>
          <p:nvPr/>
        </p:nvGrpSpPr>
        <p:grpSpPr>
          <a:xfrm>
            <a:off x="3195239" y="5437623"/>
            <a:ext cx="655825" cy="524249"/>
            <a:chOff x="1113252" y="6112956"/>
            <a:chExt cx="655844" cy="524265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34DAA2F3-F079-118B-678E-3BCB96BE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6" name="グラフィックス 5">
              <a:extLst>
                <a:ext uri="{FF2B5EF4-FFF2-40B4-BE49-F238E27FC236}">
                  <a16:creationId xmlns:a16="http://schemas.microsoft.com/office/drawing/2014/main" id="{37BCDF4B-7667-A110-BB51-F96E3337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9BD2DC6C-91B1-938E-6623-B0999B95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2D95E41-A1F2-4139-4656-62DD6635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918" y="6028164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47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EF388C54-DAB8-B35F-4673-0DD523FCC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17422" y="4730781"/>
            <a:ext cx="409564" cy="409564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54C76C5E-7EF8-2E2A-4496-A46622EE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5225" y="5131066"/>
            <a:ext cx="87395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Logging</a:t>
            </a:r>
          </a:p>
        </p:txBody>
      </p:sp>
      <p:pic>
        <p:nvPicPr>
          <p:cNvPr id="38" name="グラフィックス 14">
            <a:extLst>
              <a:ext uri="{FF2B5EF4-FFF2-40B4-BE49-F238E27FC236}">
                <a16:creationId xmlns:a16="http://schemas.microsoft.com/office/drawing/2014/main" id="{38D6C32E-098E-674D-4155-4801165FB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24806" y="6942500"/>
            <a:ext cx="400038" cy="400038"/>
          </a:xfrm>
          <a:prstGeom prst="rect">
            <a:avLst/>
          </a:prstGeom>
        </p:spPr>
      </p:pic>
      <p:sp>
        <p:nvSpPr>
          <p:cNvPr id="39" name="TextBox 9">
            <a:extLst>
              <a:ext uri="{FF2B5EF4-FFF2-40B4-BE49-F238E27FC236}">
                <a16:creationId xmlns:a16="http://schemas.microsoft.com/office/drawing/2014/main" id="{B9B77A7B-5833-42A5-545E-E65D9460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8395" y="7401700"/>
            <a:ext cx="972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sp>
        <p:nvSpPr>
          <p:cNvPr id="44" name="Rectangle 115">
            <a:extLst>
              <a:ext uri="{FF2B5EF4-FFF2-40B4-BE49-F238E27FC236}">
                <a16:creationId xmlns:a16="http://schemas.microsoft.com/office/drawing/2014/main" id="{756D933C-8739-C788-AD7A-966F569F65C0}"/>
              </a:ext>
            </a:extLst>
          </p:cNvPr>
          <p:cNvSpPr/>
          <p:nvPr/>
        </p:nvSpPr>
        <p:spPr>
          <a:xfrm>
            <a:off x="5288110" y="3093695"/>
            <a:ext cx="5554924" cy="5915856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3B965D80-DAF8-66FA-F4C6-95984A64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21" y="3200717"/>
            <a:ext cx="244650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管理対象となる情報を提供する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6" name="グラフィックス 45">
            <a:extLst>
              <a:ext uri="{FF2B5EF4-FFF2-40B4-BE49-F238E27FC236}">
                <a16:creationId xmlns:a16="http://schemas.microsoft.com/office/drawing/2014/main" id="{F833E2AE-E23C-3B34-A40B-0A9BD20EF8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334" y="4537807"/>
            <a:ext cx="400038" cy="400038"/>
          </a:xfrm>
          <a:prstGeom prst="rect">
            <a:avLst/>
          </a:prstGeom>
        </p:spPr>
      </p:pic>
      <p:sp>
        <p:nvSpPr>
          <p:cNvPr id="47" name="TextBox 12">
            <a:extLst>
              <a:ext uri="{FF2B5EF4-FFF2-40B4-BE49-F238E27FC236}">
                <a16:creationId xmlns:a16="http://schemas.microsoft.com/office/drawing/2014/main" id="{682963CE-F84B-4704-F8C4-536710955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314" y="4927520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50" name="グラフィックス 49">
            <a:extLst>
              <a:ext uri="{FF2B5EF4-FFF2-40B4-BE49-F238E27FC236}">
                <a16:creationId xmlns:a16="http://schemas.microsoft.com/office/drawing/2014/main" id="{032071D4-B919-390A-623E-7871AA25F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28779" y="5412547"/>
            <a:ext cx="400038" cy="400038"/>
          </a:xfrm>
          <a:prstGeom prst="rect">
            <a:avLst/>
          </a:prstGeom>
        </p:spPr>
      </p:pic>
      <p:sp>
        <p:nvSpPr>
          <p:cNvPr id="51" name="TextBox 12">
            <a:extLst>
              <a:ext uri="{FF2B5EF4-FFF2-40B4-BE49-F238E27FC236}">
                <a16:creationId xmlns:a16="http://schemas.microsoft.com/office/drawing/2014/main" id="{EB148740-215B-1F96-E16B-2109004D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881" y="5813867"/>
            <a:ext cx="101983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</p:txBody>
      </p:sp>
      <p:pic>
        <p:nvPicPr>
          <p:cNvPr id="59" name="グラフィックス 14">
            <a:extLst>
              <a:ext uri="{FF2B5EF4-FFF2-40B4-BE49-F238E27FC236}">
                <a16:creationId xmlns:a16="http://schemas.microsoft.com/office/drawing/2014/main" id="{3AA532E3-2778-CBB0-5CD1-B33EAA8C6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6812" y="7380771"/>
            <a:ext cx="357366" cy="399588"/>
          </a:xfrm>
          <a:prstGeom prst="rect">
            <a:avLst/>
          </a:prstGeom>
        </p:spPr>
      </p:pic>
      <p:sp>
        <p:nvSpPr>
          <p:cNvPr id="60" name="TextBox 9">
            <a:extLst>
              <a:ext uri="{FF2B5EF4-FFF2-40B4-BE49-F238E27FC236}">
                <a16:creationId xmlns:a16="http://schemas.microsoft.com/office/drawing/2014/main" id="{22CAAE2D-D1AD-781B-CC82-31C34A67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963" y="7801588"/>
            <a:ext cx="972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pic>
        <p:nvPicPr>
          <p:cNvPr id="61" name="グラフィックス 60">
            <a:extLst>
              <a:ext uri="{FF2B5EF4-FFF2-40B4-BE49-F238E27FC236}">
                <a16:creationId xmlns:a16="http://schemas.microsoft.com/office/drawing/2014/main" id="{A33D7186-8E8B-04A4-D84E-6DFAC72618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30570" y="7077565"/>
            <a:ext cx="419088" cy="400038"/>
          </a:xfrm>
          <a:prstGeom prst="rect">
            <a:avLst/>
          </a:prstGeom>
        </p:spPr>
      </p:pic>
      <p:sp>
        <p:nvSpPr>
          <p:cNvPr id="62" name="TextBox 9">
            <a:extLst>
              <a:ext uri="{FF2B5EF4-FFF2-40B4-BE49-F238E27FC236}">
                <a16:creationId xmlns:a16="http://schemas.microsoft.com/office/drawing/2014/main" id="{D3126720-E9BF-4699-330C-3CD50E2B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807" y="7451645"/>
            <a:ext cx="10120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Virtual Cloud Network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0EE5322-38E2-EF5F-51A6-1E6D1C5D0304}"/>
              </a:ext>
            </a:extLst>
          </p:cNvPr>
          <p:cNvGrpSpPr/>
          <p:nvPr/>
        </p:nvGrpSpPr>
        <p:grpSpPr>
          <a:xfrm>
            <a:off x="15143331" y="4594818"/>
            <a:ext cx="655825" cy="524249"/>
            <a:chOff x="1113252" y="6112956"/>
            <a:chExt cx="655844" cy="524265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F4B5A504-690A-37B7-7AC3-8C311BB5D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16" name="グラフィックス 15">
              <a:extLst>
                <a:ext uri="{FF2B5EF4-FFF2-40B4-BE49-F238E27FC236}">
                  <a16:creationId xmlns:a16="http://schemas.microsoft.com/office/drawing/2014/main" id="{B87A9F09-DA26-6369-9391-6828F618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17" name="グラフィックス 16">
              <a:extLst>
                <a:ext uri="{FF2B5EF4-FFF2-40B4-BE49-F238E27FC236}">
                  <a16:creationId xmlns:a16="http://schemas.microsoft.com/office/drawing/2014/main" id="{2A70E52D-3F52-FDBB-DF45-8B7A6812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17F058B5-CA78-D020-704D-723A8E61B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6010" y="5185358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運用者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48F68E01-E517-4F6B-D8CB-AAF75D9B8843}"/>
              </a:ext>
            </a:extLst>
          </p:cNvPr>
          <p:cNvCxnSpPr>
            <a:cxnSpLocks/>
          </p:cNvCxnSpPr>
          <p:nvPr/>
        </p:nvCxnSpPr>
        <p:spPr>
          <a:xfrm>
            <a:off x="3851062" y="5621600"/>
            <a:ext cx="1437046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47E952-3014-046D-2392-2EEAAC115BEC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12926984" y="4935563"/>
            <a:ext cx="2127475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E9F6E81-E8BE-F32E-5F53-5F8AE2AAC4F7}"/>
              </a:ext>
            </a:extLst>
          </p:cNvPr>
          <p:cNvCxnSpPr>
            <a:cxnSpLocks/>
          </p:cNvCxnSpPr>
          <p:nvPr/>
        </p:nvCxnSpPr>
        <p:spPr>
          <a:xfrm>
            <a:off x="12720837" y="5451532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426C748-A813-FCAB-6FA8-55BE7294A76E}"/>
              </a:ext>
            </a:extLst>
          </p:cNvPr>
          <p:cNvCxnSpPr>
            <a:cxnSpLocks/>
          </p:cNvCxnSpPr>
          <p:nvPr/>
        </p:nvCxnSpPr>
        <p:spPr>
          <a:xfrm flipV="1">
            <a:off x="7888354" y="4930369"/>
            <a:ext cx="4557862" cy="292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115">
            <a:extLst>
              <a:ext uri="{FF2B5EF4-FFF2-40B4-BE49-F238E27FC236}">
                <a16:creationId xmlns:a16="http://schemas.microsoft.com/office/drawing/2014/main" id="{A42DE069-4BFB-4436-8CB4-32CF8F14B1CE}"/>
              </a:ext>
            </a:extLst>
          </p:cNvPr>
          <p:cNvSpPr/>
          <p:nvPr/>
        </p:nvSpPr>
        <p:spPr>
          <a:xfrm>
            <a:off x="8308344" y="3640914"/>
            <a:ext cx="2154153" cy="102023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814B96-C34F-57BD-31D8-6D41C92EFD66}"/>
              </a:ext>
            </a:extLst>
          </p:cNvPr>
          <p:cNvSpPr txBox="1"/>
          <p:nvPr/>
        </p:nvSpPr>
        <p:spPr>
          <a:xfrm>
            <a:off x="8228081" y="3317436"/>
            <a:ext cx="230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カスタムログ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Graphic 78">
            <a:extLst>
              <a:ext uri="{FF2B5EF4-FFF2-40B4-BE49-F238E27FC236}">
                <a16:creationId xmlns:a16="http://schemas.microsoft.com/office/drawing/2014/main" id="{1A29AB20-1159-EFBD-70FA-7DC2C0E99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17913" y="6278635"/>
            <a:ext cx="399588" cy="399588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BE1E731A-36CA-8EC3-7287-02CE0D36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15" y="6672805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sp>
        <p:nvSpPr>
          <p:cNvPr id="24" name="Rectangle 115">
            <a:extLst>
              <a:ext uri="{FF2B5EF4-FFF2-40B4-BE49-F238E27FC236}">
                <a16:creationId xmlns:a16="http://schemas.microsoft.com/office/drawing/2014/main" id="{C8011B67-D8AC-46A4-86F8-DFB3D3DB5605}"/>
              </a:ext>
            </a:extLst>
          </p:cNvPr>
          <p:cNvSpPr/>
          <p:nvPr/>
        </p:nvSpPr>
        <p:spPr>
          <a:xfrm>
            <a:off x="8748182" y="7929813"/>
            <a:ext cx="1335119" cy="95624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F2E10C54-B961-4903-AD9D-93E4A29CC1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12323" y="8204289"/>
            <a:ext cx="400038" cy="400038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9087B375-C453-CD57-B97F-4CC35690E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7555" y="8591043"/>
            <a:ext cx="103906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Data Safe</a:t>
            </a:r>
          </a:p>
        </p:txBody>
      </p:sp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9288DA89-F82E-325B-A1F5-35EDC523EB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8645" y="3733129"/>
            <a:ext cx="380990" cy="380990"/>
          </a:xfrm>
          <a:prstGeom prst="rect">
            <a:avLst/>
          </a:prstGeom>
        </p:spPr>
      </p:pic>
      <p:sp>
        <p:nvSpPr>
          <p:cNvPr id="94" name="TextBox 12">
            <a:extLst>
              <a:ext uri="{FF2B5EF4-FFF2-40B4-BE49-F238E27FC236}">
                <a16:creationId xmlns:a16="http://schemas.microsoft.com/office/drawing/2014/main" id="{D693EE6D-6DB1-EC53-37DE-458566F5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220" y="4062549"/>
            <a:ext cx="10278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(Pods)</a:t>
            </a:r>
          </a:p>
        </p:txBody>
      </p:sp>
      <p:sp>
        <p:nvSpPr>
          <p:cNvPr id="95" name="TextBox 12">
            <a:extLst>
              <a:ext uri="{FF2B5EF4-FFF2-40B4-BE49-F238E27FC236}">
                <a16:creationId xmlns:a16="http://schemas.microsoft.com/office/drawing/2014/main" id="{B76F1E74-37F1-189B-D6EC-05D9225F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418" y="4016535"/>
            <a:ext cx="127468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サービスログ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6" name="TextBox 12">
            <a:extLst>
              <a:ext uri="{FF2B5EF4-FFF2-40B4-BE49-F238E27FC236}">
                <a16:creationId xmlns:a16="http://schemas.microsoft.com/office/drawing/2014/main" id="{6D4CE429-430B-8F4D-7A51-431B3F5B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67" y="7611715"/>
            <a:ext cx="12746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DB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監査ログ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74B0E2B-03B3-1344-028D-397A1CF490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06375" y="5532041"/>
            <a:ext cx="400038" cy="400038"/>
          </a:xfrm>
          <a:prstGeom prst="rect">
            <a:avLst/>
          </a:prstGeom>
        </p:spPr>
      </p:pic>
      <p:sp>
        <p:nvSpPr>
          <p:cNvPr id="32" name="TextBox 12">
            <a:extLst>
              <a:ext uri="{FF2B5EF4-FFF2-40B4-BE49-F238E27FC236}">
                <a16:creationId xmlns:a16="http://schemas.microsoft.com/office/drawing/2014/main" id="{53C94BD5-40BA-A809-FBBE-5F551830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237" y="5913039"/>
            <a:ext cx="63831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Audit</a:t>
            </a:r>
          </a:p>
        </p:txBody>
      </p:sp>
      <p:sp>
        <p:nvSpPr>
          <p:cNvPr id="131" name="TextBox 12">
            <a:extLst>
              <a:ext uri="{FF2B5EF4-FFF2-40B4-BE49-F238E27FC236}">
                <a16:creationId xmlns:a16="http://schemas.microsoft.com/office/drawing/2014/main" id="{7381A5C2-4D82-BB15-4859-1ABA1098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145" y="4371838"/>
            <a:ext cx="2060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ログ処理・検索・分析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2" name="TextBox 12">
            <a:extLst>
              <a:ext uri="{FF2B5EF4-FFF2-40B4-BE49-F238E27FC236}">
                <a16:creationId xmlns:a16="http://schemas.microsoft.com/office/drawing/2014/main" id="{D001503C-9AF4-12CA-F9D3-847D7650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682" y="7004164"/>
            <a:ext cx="2060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ログ保管用ストレージ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35" name="直線矢印コネクタ 36">
            <a:extLst>
              <a:ext uri="{FF2B5EF4-FFF2-40B4-BE49-F238E27FC236}">
                <a16:creationId xmlns:a16="http://schemas.microsoft.com/office/drawing/2014/main" id="{1F62996E-777C-EC77-FD71-7FAA451E80F1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10462497" y="4151030"/>
            <a:ext cx="1983719" cy="629088"/>
          </a:xfrm>
          <a:prstGeom prst="bentConnector3">
            <a:avLst>
              <a:gd name="adj1" fmla="val 365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12">
            <a:extLst>
              <a:ext uri="{FF2B5EF4-FFF2-40B4-BE49-F238E27FC236}">
                <a16:creationId xmlns:a16="http://schemas.microsoft.com/office/drawing/2014/main" id="{B4B6F95F-5B0F-803B-3BB6-EF56A001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9743" y="6191245"/>
            <a:ext cx="15690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Connecter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Hub</a:t>
            </a:r>
          </a:p>
        </p:txBody>
      </p:sp>
      <p:grpSp>
        <p:nvGrpSpPr>
          <p:cNvPr id="65" name="Graphic 3">
            <a:extLst>
              <a:ext uri="{FF2B5EF4-FFF2-40B4-BE49-F238E27FC236}">
                <a16:creationId xmlns:a16="http://schemas.microsoft.com/office/drawing/2014/main" id="{865CD6CD-633C-B6A0-6253-75229FC60B6F}"/>
              </a:ext>
            </a:extLst>
          </p:cNvPr>
          <p:cNvGrpSpPr/>
          <p:nvPr/>
        </p:nvGrpSpPr>
        <p:grpSpPr>
          <a:xfrm>
            <a:off x="12497081" y="5677915"/>
            <a:ext cx="454856" cy="513332"/>
            <a:chOff x="6506411" y="2363804"/>
            <a:chExt cx="454869" cy="513347"/>
          </a:xfrm>
        </p:grpSpPr>
        <p:sp>
          <p:nvSpPr>
            <p:cNvPr id="66" name="Freeform: Shape 141">
              <a:extLst>
                <a:ext uri="{FF2B5EF4-FFF2-40B4-BE49-F238E27FC236}">
                  <a16:creationId xmlns:a16="http://schemas.microsoft.com/office/drawing/2014/main" id="{93E71882-FDD8-26D0-D3DC-561B3C93E85E}"/>
                </a:ext>
              </a:extLst>
            </p:cNvPr>
            <p:cNvSpPr/>
            <p:nvPr/>
          </p:nvSpPr>
          <p:spPr>
            <a:xfrm>
              <a:off x="6510904" y="2368399"/>
              <a:ext cx="445439" cy="503960"/>
            </a:xfrm>
            <a:custGeom>
              <a:avLst/>
              <a:gdLst>
                <a:gd name="connsiteX0" fmla="*/ 222609 w 445439"/>
                <a:gd name="connsiteY0" fmla="*/ 503837 h 503960"/>
                <a:gd name="connsiteX1" fmla="*/ 202204 w 445439"/>
                <a:gd name="connsiteY1" fmla="*/ 496823 h 503960"/>
                <a:gd name="connsiteX2" fmla="*/ 190717 w 445439"/>
                <a:gd name="connsiteY2" fmla="*/ 478529 h 503960"/>
                <a:gd name="connsiteX3" fmla="*/ 193284 w 445439"/>
                <a:gd name="connsiteY3" fmla="*/ 457084 h 503960"/>
                <a:gd name="connsiteX4" fmla="*/ 208748 w 445439"/>
                <a:gd name="connsiteY4" fmla="*/ 442030 h 503960"/>
                <a:gd name="connsiteX5" fmla="*/ 208748 w 445439"/>
                <a:gd name="connsiteY5" fmla="*/ 410754 h 503960"/>
                <a:gd name="connsiteX6" fmla="*/ 142784 w 445439"/>
                <a:gd name="connsiteY6" fmla="*/ 389688 h 503960"/>
                <a:gd name="connsiteX7" fmla="*/ 91834 w 445439"/>
                <a:gd name="connsiteY7" fmla="*/ 342768 h 503960"/>
                <a:gd name="connsiteX8" fmla="*/ 64562 w 445439"/>
                <a:gd name="connsiteY8" fmla="*/ 358463 h 503960"/>
                <a:gd name="connsiteX9" fmla="*/ 63599 w 445439"/>
                <a:gd name="connsiteY9" fmla="*/ 369468 h 503960"/>
                <a:gd name="connsiteX10" fmla="*/ 52114 w 445439"/>
                <a:gd name="connsiteY10" fmla="*/ 386723 h 503960"/>
                <a:gd name="connsiteX11" fmla="*/ 32478 w 445439"/>
                <a:gd name="connsiteY11" fmla="*/ 393326 h 503960"/>
                <a:gd name="connsiteX12" fmla="*/ 16243 w 445439"/>
                <a:gd name="connsiteY12" fmla="*/ 388988 h 503960"/>
                <a:gd name="connsiteX13" fmla="*/ 4308 w 445439"/>
                <a:gd name="connsiteY13" fmla="*/ 377130 h 503960"/>
                <a:gd name="connsiteX14" fmla="*/ 265 w 445439"/>
                <a:gd name="connsiteY14" fmla="*/ 365086 h 503960"/>
                <a:gd name="connsiteX15" fmla="*/ 1228 w 445439"/>
                <a:gd name="connsiteY15" fmla="*/ 352406 h 503960"/>
                <a:gd name="connsiteX16" fmla="*/ 8607 w 445439"/>
                <a:gd name="connsiteY16" fmla="*/ 339065 h 503960"/>
                <a:gd name="connsiteX17" fmla="*/ 21248 w 445439"/>
                <a:gd name="connsiteY17" fmla="*/ 330608 h 503960"/>
                <a:gd name="connsiteX18" fmla="*/ 36392 w 445439"/>
                <a:gd name="connsiteY18" fmla="*/ 328907 h 503960"/>
                <a:gd name="connsiteX19" fmla="*/ 50638 w 445439"/>
                <a:gd name="connsiteY19" fmla="*/ 334362 h 503960"/>
                <a:gd name="connsiteX20" fmla="*/ 77909 w 445439"/>
                <a:gd name="connsiteY20" fmla="*/ 318538 h 503960"/>
                <a:gd name="connsiteX21" fmla="*/ 63215 w 445439"/>
                <a:gd name="connsiteY21" fmla="*/ 251785 h 503960"/>
                <a:gd name="connsiteX22" fmla="*/ 78037 w 445439"/>
                <a:gd name="connsiteY22" fmla="*/ 184909 h 503960"/>
                <a:gd name="connsiteX23" fmla="*/ 50766 w 445439"/>
                <a:gd name="connsiteY23" fmla="*/ 169333 h 503960"/>
                <a:gd name="connsiteX24" fmla="*/ 32478 w 445439"/>
                <a:gd name="connsiteY24" fmla="*/ 175144 h 503960"/>
                <a:gd name="connsiteX25" fmla="*/ 16436 w 445439"/>
                <a:gd name="connsiteY25" fmla="*/ 170817 h 503960"/>
                <a:gd name="connsiteX26" fmla="*/ 6875 w 445439"/>
                <a:gd name="connsiteY26" fmla="*/ 162580 h 503960"/>
                <a:gd name="connsiteX27" fmla="*/ 1228 w 445439"/>
                <a:gd name="connsiteY27" fmla="*/ 151286 h 503960"/>
                <a:gd name="connsiteX28" fmla="*/ 265 w 445439"/>
                <a:gd name="connsiteY28" fmla="*/ 138608 h 503960"/>
                <a:gd name="connsiteX29" fmla="*/ 4308 w 445439"/>
                <a:gd name="connsiteY29" fmla="*/ 126563 h 503960"/>
                <a:gd name="connsiteX30" fmla="*/ 16243 w 445439"/>
                <a:gd name="connsiteY30" fmla="*/ 114777 h 503960"/>
                <a:gd name="connsiteX31" fmla="*/ 32478 w 445439"/>
                <a:gd name="connsiteY31" fmla="*/ 110493 h 503960"/>
                <a:gd name="connsiteX32" fmla="*/ 48392 w 445439"/>
                <a:gd name="connsiteY32" fmla="*/ 114696 h 503960"/>
                <a:gd name="connsiteX33" fmla="*/ 57953 w 445439"/>
                <a:gd name="connsiteY33" fmla="*/ 122988 h 503960"/>
                <a:gd name="connsiteX34" fmla="*/ 63599 w 445439"/>
                <a:gd name="connsiteY34" fmla="*/ 134351 h 503960"/>
                <a:gd name="connsiteX35" fmla="*/ 64562 w 445439"/>
                <a:gd name="connsiteY35" fmla="*/ 145352 h 503960"/>
                <a:gd name="connsiteX36" fmla="*/ 91962 w 445439"/>
                <a:gd name="connsiteY36" fmla="*/ 160928 h 503960"/>
                <a:gd name="connsiteX37" fmla="*/ 142912 w 445439"/>
                <a:gd name="connsiteY37" fmla="*/ 114099 h 503960"/>
                <a:gd name="connsiteX38" fmla="*/ 208748 w 445439"/>
                <a:gd name="connsiteY38" fmla="*/ 93063 h 503960"/>
                <a:gd name="connsiteX39" fmla="*/ 208748 w 445439"/>
                <a:gd name="connsiteY39" fmla="*/ 61665 h 503960"/>
                <a:gd name="connsiteX40" fmla="*/ 193540 w 445439"/>
                <a:gd name="connsiteY40" fmla="*/ 46594 h 503960"/>
                <a:gd name="connsiteX41" fmla="*/ 191038 w 445439"/>
                <a:gd name="connsiteY41" fmla="*/ 25292 h 503960"/>
                <a:gd name="connsiteX42" fmla="*/ 202396 w 445439"/>
                <a:gd name="connsiteY42" fmla="*/ 7102 h 503960"/>
                <a:gd name="connsiteX43" fmla="*/ 222609 w 445439"/>
                <a:gd name="connsiteY43" fmla="*/ 0 h 503960"/>
                <a:gd name="connsiteX44" fmla="*/ 242822 w 445439"/>
                <a:gd name="connsiteY44" fmla="*/ 7102 h 503960"/>
                <a:gd name="connsiteX45" fmla="*/ 254180 w 445439"/>
                <a:gd name="connsiteY45" fmla="*/ 25292 h 503960"/>
                <a:gd name="connsiteX46" fmla="*/ 251677 w 445439"/>
                <a:gd name="connsiteY46" fmla="*/ 46594 h 503960"/>
                <a:gd name="connsiteX47" fmla="*/ 236405 w 445439"/>
                <a:gd name="connsiteY47" fmla="*/ 61665 h 503960"/>
                <a:gd name="connsiteX48" fmla="*/ 236405 w 445439"/>
                <a:gd name="connsiteY48" fmla="*/ 93063 h 503960"/>
                <a:gd name="connsiteX49" fmla="*/ 302435 w 445439"/>
                <a:gd name="connsiteY49" fmla="*/ 114049 h 503960"/>
                <a:gd name="connsiteX50" fmla="*/ 353448 w 445439"/>
                <a:gd name="connsiteY50" fmla="*/ 160928 h 503960"/>
                <a:gd name="connsiteX51" fmla="*/ 380784 w 445439"/>
                <a:gd name="connsiteY51" fmla="*/ 145352 h 503960"/>
                <a:gd name="connsiteX52" fmla="*/ 381747 w 445439"/>
                <a:gd name="connsiteY52" fmla="*/ 134351 h 503960"/>
                <a:gd name="connsiteX53" fmla="*/ 387394 w 445439"/>
                <a:gd name="connsiteY53" fmla="*/ 123007 h 503960"/>
                <a:gd name="connsiteX54" fmla="*/ 396955 w 445439"/>
                <a:gd name="connsiteY54" fmla="*/ 114696 h 503960"/>
                <a:gd name="connsiteX55" fmla="*/ 412997 w 445439"/>
                <a:gd name="connsiteY55" fmla="*/ 110493 h 503960"/>
                <a:gd name="connsiteX56" fmla="*/ 429167 w 445439"/>
                <a:gd name="connsiteY56" fmla="*/ 114829 h 503960"/>
                <a:gd name="connsiteX57" fmla="*/ 441038 w 445439"/>
                <a:gd name="connsiteY57" fmla="*/ 126686 h 503960"/>
                <a:gd name="connsiteX58" fmla="*/ 445081 w 445439"/>
                <a:gd name="connsiteY58" fmla="*/ 147795 h 503960"/>
                <a:gd name="connsiteX59" fmla="*/ 435006 w 445439"/>
                <a:gd name="connsiteY59" fmla="*/ 166777 h 503960"/>
                <a:gd name="connsiteX60" fmla="*/ 415243 w 445439"/>
                <a:gd name="connsiteY60" fmla="*/ 175204 h 503960"/>
                <a:gd name="connsiteX61" fmla="*/ 394580 w 445439"/>
                <a:gd name="connsiteY61" fmla="*/ 169333 h 503960"/>
                <a:gd name="connsiteX62" fmla="*/ 367309 w 445439"/>
                <a:gd name="connsiteY62" fmla="*/ 185033 h 503960"/>
                <a:gd name="connsiteX63" fmla="*/ 382003 w 445439"/>
                <a:gd name="connsiteY63" fmla="*/ 251909 h 503960"/>
                <a:gd name="connsiteX64" fmla="*/ 367309 w 445439"/>
                <a:gd name="connsiteY64" fmla="*/ 318782 h 503960"/>
                <a:gd name="connsiteX65" fmla="*/ 394580 w 445439"/>
                <a:gd name="connsiteY65" fmla="*/ 334484 h 503960"/>
                <a:gd name="connsiteX66" fmla="*/ 413125 w 445439"/>
                <a:gd name="connsiteY66" fmla="*/ 328670 h 503960"/>
                <a:gd name="connsiteX67" fmla="*/ 429167 w 445439"/>
                <a:gd name="connsiteY67" fmla="*/ 333059 h 503960"/>
                <a:gd name="connsiteX68" fmla="*/ 440974 w 445439"/>
                <a:gd name="connsiteY68" fmla="*/ 344885 h 503960"/>
                <a:gd name="connsiteX69" fmla="*/ 445274 w 445439"/>
                <a:gd name="connsiteY69" fmla="*/ 360998 h 503960"/>
                <a:gd name="connsiteX70" fmla="*/ 441038 w 445439"/>
                <a:gd name="connsiteY70" fmla="*/ 377130 h 503960"/>
                <a:gd name="connsiteX71" fmla="*/ 429167 w 445439"/>
                <a:gd name="connsiteY71" fmla="*/ 388988 h 503960"/>
                <a:gd name="connsiteX72" fmla="*/ 412997 w 445439"/>
                <a:gd name="connsiteY72" fmla="*/ 393326 h 503960"/>
                <a:gd name="connsiteX73" fmla="*/ 396955 w 445439"/>
                <a:gd name="connsiteY73" fmla="*/ 389123 h 503960"/>
                <a:gd name="connsiteX74" fmla="*/ 384378 w 445439"/>
                <a:gd name="connsiteY74" fmla="*/ 376219 h 503960"/>
                <a:gd name="connsiteX75" fmla="*/ 380784 w 445439"/>
                <a:gd name="connsiteY75" fmla="*/ 358585 h 503960"/>
                <a:gd name="connsiteX76" fmla="*/ 353448 w 445439"/>
                <a:gd name="connsiteY76" fmla="*/ 342890 h 503960"/>
                <a:gd name="connsiteX77" fmla="*/ 302499 w 445439"/>
                <a:gd name="connsiteY77" fmla="*/ 389746 h 503960"/>
                <a:gd name="connsiteX78" fmla="*/ 236534 w 445439"/>
                <a:gd name="connsiteY78" fmla="*/ 410754 h 503960"/>
                <a:gd name="connsiteX79" fmla="*/ 236534 w 445439"/>
                <a:gd name="connsiteY79" fmla="*/ 442152 h 503960"/>
                <a:gd name="connsiteX80" fmla="*/ 251998 w 445439"/>
                <a:gd name="connsiteY80" fmla="*/ 457206 h 503960"/>
                <a:gd name="connsiteX81" fmla="*/ 254629 w 445439"/>
                <a:gd name="connsiteY81" fmla="*/ 478651 h 503960"/>
                <a:gd name="connsiteX82" fmla="*/ 243143 w 445439"/>
                <a:gd name="connsiteY82" fmla="*/ 496952 h 503960"/>
                <a:gd name="connsiteX83" fmla="*/ 222737 w 445439"/>
                <a:gd name="connsiteY83" fmla="*/ 503959 h 503960"/>
                <a:gd name="connsiteX84" fmla="*/ 222609 w 445439"/>
                <a:gd name="connsiteY84" fmla="*/ 503837 h 5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45439" h="503960">
                  <a:moveTo>
                    <a:pt x="222609" y="503837"/>
                  </a:moveTo>
                  <a:cubicBezTo>
                    <a:pt x="215229" y="503908"/>
                    <a:pt x="207978" y="501431"/>
                    <a:pt x="202204" y="496823"/>
                  </a:cubicBezTo>
                  <a:cubicBezTo>
                    <a:pt x="196364" y="492223"/>
                    <a:pt x="192321" y="485761"/>
                    <a:pt x="190717" y="478529"/>
                  </a:cubicBezTo>
                  <a:cubicBezTo>
                    <a:pt x="189113" y="471297"/>
                    <a:pt x="190012" y="463725"/>
                    <a:pt x="193284" y="457084"/>
                  </a:cubicBezTo>
                  <a:cubicBezTo>
                    <a:pt x="196621" y="450442"/>
                    <a:pt x="202075" y="445123"/>
                    <a:pt x="208748" y="442030"/>
                  </a:cubicBezTo>
                  <a:lnTo>
                    <a:pt x="208748" y="410754"/>
                  </a:lnTo>
                  <a:cubicBezTo>
                    <a:pt x="185519" y="408617"/>
                    <a:pt x="162997" y="401431"/>
                    <a:pt x="142784" y="389688"/>
                  </a:cubicBezTo>
                  <a:cubicBezTo>
                    <a:pt x="122635" y="377945"/>
                    <a:pt x="105245" y="361929"/>
                    <a:pt x="91834" y="342768"/>
                  </a:cubicBezTo>
                  <a:lnTo>
                    <a:pt x="64562" y="358463"/>
                  </a:lnTo>
                  <a:cubicBezTo>
                    <a:pt x="64947" y="362160"/>
                    <a:pt x="64562" y="365894"/>
                    <a:pt x="63599" y="369468"/>
                  </a:cubicBezTo>
                  <a:cubicBezTo>
                    <a:pt x="61803" y="376334"/>
                    <a:pt x="57760" y="382405"/>
                    <a:pt x="52114" y="386723"/>
                  </a:cubicBezTo>
                  <a:cubicBezTo>
                    <a:pt x="46467" y="391042"/>
                    <a:pt x="39536" y="393365"/>
                    <a:pt x="32478" y="393326"/>
                  </a:cubicBezTo>
                  <a:cubicBezTo>
                    <a:pt x="26767" y="393320"/>
                    <a:pt x="21184" y="391825"/>
                    <a:pt x="16243" y="388988"/>
                  </a:cubicBezTo>
                  <a:cubicBezTo>
                    <a:pt x="11302" y="386146"/>
                    <a:pt x="7196" y="382058"/>
                    <a:pt x="4308" y="377130"/>
                  </a:cubicBezTo>
                  <a:cubicBezTo>
                    <a:pt x="2190" y="373434"/>
                    <a:pt x="779" y="369334"/>
                    <a:pt x="265" y="365086"/>
                  </a:cubicBezTo>
                  <a:cubicBezTo>
                    <a:pt x="-312" y="360838"/>
                    <a:pt x="73" y="356526"/>
                    <a:pt x="1228" y="352406"/>
                  </a:cubicBezTo>
                  <a:cubicBezTo>
                    <a:pt x="2575" y="347433"/>
                    <a:pt x="5142" y="342864"/>
                    <a:pt x="8607" y="339065"/>
                  </a:cubicBezTo>
                  <a:cubicBezTo>
                    <a:pt x="12072" y="335273"/>
                    <a:pt x="16436" y="332373"/>
                    <a:pt x="21248" y="330608"/>
                  </a:cubicBezTo>
                  <a:cubicBezTo>
                    <a:pt x="26125" y="328837"/>
                    <a:pt x="31323" y="328259"/>
                    <a:pt x="36392" y="328907"/>
                  </a:cubicBezTo>
                  <a:cubicBezTo>
                    <a:pt x="41526" y="329562"/>
                    <a:pt x="46403" y="331429"/>
                    <a:pt x="50638" y="334362"/>
                  </a:cubicBezTo>
                  <a:lnTo>
                    <a:pt x="77909" y="318538"/>
                  </a:lnTo>
                  <a:cubicBezTo>
                    <a:pt x="68156" y="297632"/>
                    <a:pt x="63150" y="274844"/>
                    <a:pt x="63215" y="251785"/>
                  </a:cubicBezTo>
                  <a:cubicBezTo>
                    <a:pt x="63150" y="228668"/>
                    <a:pt x="68220" y="205824"/>
                    <a:pt x="78037" y="184909"/>
                  </a:cubicBezTo>
                  <a:lnTo>
                    <a:pt x="50766" y="169333"/>
                  </a:lnTo>
                  <a:cubicBezTo>
                    <a:pt x="45376" y="173103"/>
                    <a:pt x="39023" y="175132"/>
                    <a:pt x="32478" y="175144"/>
                  </a:cubicBezTo>
                  <a:cubicBezTo>
                    <a:pt x="26831" y="175132"/>
                    <a:pt x="21312" y="173640"/>
                    <a:pt x="16436" y="170817"/>
                  </a:cubicBezTo>
                  <a:cubicBezTo>
                    <a:pt x="12714" y="168733"/>
                    <a:pt x="9441" y="165934"/>
                    <a:pt x="6875" y="162580"/>
                  </a:cubicBezTo>
                  <a:cubicBezTo>
                    <a:pt x="4244" y="159227"/>
                    <a:pt x="2319" y="155388"/>
                    <a:pt x="1228" y="151286"/>
                  </a:cubicBezTo>
                  <a:cubicBezTo>
                    <a:pt x="73" y="147170"/>
                    <a:pt x="-312" y="142858"/>
                    <a:pt x="265" y="138608"/>
                  </a:cubicBezTo>
                  <a:cubicBezTo>
                    <a:pt x="779" y="134358"/>
                    <a:pt x="2190" y="130261"/>
                    <a:pt x="4308" y="126563"/>
                  </a:cubicBezTo>
                  <a:cubicBezTo>
                    <a:pt x="7196" y="121659"/>
                    <a:pt x="11302" y="117596"/>
                    <a:pt x="16243" y="114777"/>
                  </a:cubicBezTo>
                  <a:cubicBezTo>
                    <a:pt x="21184" y="111958"/>
                    <a:pt x="26767" y="110481"/>
                    <a:pt x="32478" y="110493"/>
                  </a:cubicBezTo>
                  <a:cubicBezTo>
                    <a:pt x="38061" y="110449"/>
                    <a:pt x="43579" y="111899"/>
                    <a:pt x="48392" y="114696"/>
                  </a:cubicBezTo>
                  <a:cubicBezTo>
                    <a:pt x="52114" y="116794"/>
                    <a:pt x="55386" y="119613"/>
                    <a:pt x="57953" y="122988"/>
                  </a:cubicBezTo>
                  <a:cubicBezTo>
                    <a:pt x="60584" y="126364"/>
                    <a:pt x="62509" y="130227"/>
                    <a:pt x="63599" y="134351"/>
                  </a:cubicBezTo>
                  <a:cubicBezTo>
                    <a:pt x="64562" y="137926"/>
                    <a:pt x="64947" y="141656"/>
                    <a:pt x="64562" y="145352"/>
                  </a:cubicBezTo>
                  <a:lnTo>
                    <a:pt x="91962" y="160928"/>
                  </a:lnTo>
                  <a:cubicBezTo>
                    <a:pt x="105373" y="141799"/>
                    <a:pt x="122699" y="125819"/>
                    <a:pt x="142912" y="114099"/>
                  </a:cubicBezTo>
                  <a:cubicBezTo>
                    <a:pt x="163060" y="102379"/>
                    <a:pt x="185519" y="95200"/>
                    <a:pt x="208748" y="93063"/>
                  </a:cubicBezTo>
                  <a:lnTo>
                    <a:pt x="208748" y="61665"/>
                  </a:lnTo>
                  <a:cubicBezTo>
                    <a:pt x="202139" y="58520"/>
                    <a:pt x="196749" y="53205"/>
                    <a:pt x="193540" y="46594"/>
                  </a:cubicBezTo>
                  <a:cubicBezTo>
                    <a:pt x="190332" y="39983"/>
                    <a:pt x="189434" y="32470"/>
                    <a:pt x="191038" y="25292"/>
                  </a:cubicBezTo>
                  <a:cubicBezTo>
                    <a:pt x="192643" y="18114"/>
                    <a:pt x="196621" y="11699"/>
                    <a:pt x="202396" y="7102"/>
                  </a:cubicBezTo>
                  <a:cubicBezTo>
                    <a:pt x="208107" y="2504"/>
                    <a:pt x="215229" y="0"/>
                    <a:pt x="222609" y="0"/>
                  </a:cubicBezTo>
                  <a:cubicBezTo>
                    <a:pt x="229924" y="0"/>
                    <a:pt x="237047" y="2504"/>
                    <a:pt x="242822" y="7102"/>
                  </a:cubicBezTo>
                  <a:cubicBezTo>
                    <a:pt x="248533" y="11699"/>
                    <a:pt x="252576" y="18114"/>
                    <a:pt x="254180" y="25292"/>
                  </a:cubicBezTo>
                  <a:cubicBezTo>
                    <a:pt x="255784" y="32470"/>
                    <a:pt x="254886" y="39983"/>
                    <a:pt x="251677" y="46594"/>
                  </a:cubicBezTo>
                  <a:cubicBezTo>
                    <a:pt x="248469" y="53205"/>
                    <a:pt x="243079" y="58520"/>
                    <a:pt x="236405" y="61665"/>
                  </a:cubicBezTo>
                  <a:lnTo>
                    <a:pt x="236405" y="93063"/>
                  </a:lnTo>
                  <a:cubicBezTo>
                    <a:pt x="259698" y="95166"/>
                    <a:pt x="282222" y="102327"/>
                    <a:pt x="302435" y="114049"/>
                  </a:cubicBezTo>
                  <a:cubicBezTo>
                    <a:pt x="322647" y="125771"/>
                    <a:pt x="340102" y="141769"/>
                    <a:pt x="353448" y="160928"/>
                  </a:cubicBezTo>
                  <a:lnTo>
                    <a:pt x="380784" y="145352"/>
                  </a:lnTo>
                  <a:cubicBezTo>
                    <a:pt x="380463" y="141656"/>
                    <a:pt x="380784" y="137936"/>
                    <a:pt x="381747" y="134351"/>
                  </a:cubicBezTo>
                  <a:cubicBezTo>
                    <a:pt x="382837" y="130235"/>
                    <a:pt x="384763" y="126380"/>
                    <a:pt x="387394" y="123007"/>
                  </a:cubicBezTo>
                  <a:cubicBezTo>
                    <a:pt x="389961" y="119634"/>
                    <a:pt x="393232" y="116810"/>
                    <a:pt x="396955" y="114696"/>
                  </a:cubicBezTo>
                  <a:cubicBezTo>
                    <a:pt x="401832" y="111883"/>
                    <a:pt x="407350" y="110432"/>
                    <a:pt x="412997" y="110493"/>
                  </a:cubicBezTo>
                  <a:cubicBezTo>
                    <a:pt x="418644" y="110491"/>
                    <a:pt x="424226" y="111987"/>
                    <a:pt x="429167" y="114829"/>
                  </a:cubicBezTo>
                  <a:cubicBezTo>
                    <a:pt x="434108" y="117672"/>
                    <a:pt x="438150" y="121762"/>
                    <a:pt x="441038" y="126686"/>
                  </a:cubicBezTo>
                  <a:cubicBezTo>
                    <a:pt x="444760" y="133051"/>
                    <a:pt x="446171" y="140501"/>
                    <a:pt x="445081" y="147795"/>
                  </a:cubicBezTo>
                  <a:cubicBezTo>
                    <a:pt x="443990" y="155091"/>
                    <a:pt x="440397" y="161790"/>
                    <a:pt x="435006" y="166777"/>
                  </a:cubicBezTo>
                  <a:cubicBezTo>
                    <a:pt x="429552" y="171764"/>
                    <a:pt x="422622" y="174738"/>
                    <a:pt x="415243" y="175204"/>
                  </a:cubicBezTo>
                  <a:cubicBezTo>
                    <a:pt x="407863" y="175669"/>
                    <a:pt x="400612" y="173597"/>
                    <a:pt x="394580" y="169333"/>
                  </a:cubicBezTo>
                  <a:lnTo>
                    <a:pt x="367309" y="185033"/>
                  </a:lnTo>
                  <a:cubicBezTo>
                    <a:pt x="376998" y="205995"/>
                    <a:pt x="382003" y="228814"/>
                    <a:pt x="382003" y="251909"/>
                  </a:cubicBezTo>
                  <a:cubicBezTo>
                    <a:pt x="382003" y="275003"/>
                    <a:pt x="376998" y="297822"/>
                    <a:pt x="367309" y="318782"/>
                  </a:cubicBezTo>
                  <a:lnTo>
                    <a:pt x="394580" y="334484"/>
                  </a:lnTo>
                  <a:cubicBezTo>
                    <a:pt x="400035" y="330723"/>
                    <a:pt x="406516" y="328696"/>
                    <a:pt x="413125" y="328670"/>
                  </a:cubicBezTo>
                  <a:cubicBezTo>
                    <a:pt x="418772" y="328702"/>
                    <a:pt x="424291" y="330217"/>
                    <a:pt x="429167" y="333059"/>
                  </a:cubicBezTo>
                  <a:cubicBezTo>
                    <a:pt x="434044" y="335908"/>
                    <a:pt x="438150" y="339983"/>
                    <a:pt x="440974" y="344885"/>
                  </a:cubicBezTo>
                  <a:cubicBezTo>
                    <a:pt x="443797" y="349781"/>
                    <a:pt x="445274" y="355338"/>
                    <a:pt x="445274" y="360998"/>
                  </a:cubicBezTo>
                  <a:cubicBezTo>
                    <a:pt x="445274" y="366658"/>
                    <a:pt x="443797" y="372215"/>
                    <a:pt x="441038" y="377130"/>
                  </a:cubicBezTo>
                  <a:cubicBezTo>
                    <a:pt x="438150" y="382058"/>
                    <a:pt x="434108" y="386146"/>
                    <a:pt x="429167" y="388988"/>
                  </a:cubicBezTo>
                  <a:cubicBezTo>
                    <a:pt x="424226" y="391831"/>
                    <a:pt x="418644" y="393326"/>
                    <a:pt x="412997" y="393326"/>
                  </a:cubicBezTo>
                  <a:cubicBezTo>
                    <a:pt x="407350" y="393384"/>
                    <a:pt x="401832" y="391934"/>
                    <a:pt x="396955" y="389123"/>
                  </a:cubicBezTo>
                  <a:cubicBezTo>
                    <a:pt x="391628" y="386101"/>
                    <a:pt x="387265" y="381628"/>
                    <a:pt x="384378" y="376219"/>
                  </a:cubicBezTo>
                  <a:cubicBezTo>
                    <a:pt x="381554" y="370809"/>
                    <a:pt x="380271" y="364688"/>
                    <a:pt x="380784" y="358585"/>
                  </a:cubicBezTo>
                  <a:lnTo>
                    <a:pt x="353448" y="342890"/>
                  </a:lnTo>
                  <a:cubicBezTo>
                    <a:pt x="340102" y="362031"/>
                    <a:pt x="322711" y="378022"/>
                    <a:pt x="302499" y="389746"/>
                  </a:cubicBezTo>
                  <a:cubicBezTo>
                    <a:pt x="282286" y="401463"/>
                    <a:pt x="259827" y="408630"/>
                    <a:pt x="236534" y="410754"/>
                  </a:cubicBezTo>
                  <a:lnTo>
                    <a:pt x="236534" y="442152"/>
                  </a:lnTo>
                  <a:cubicBezTo>
                    <a:pt x="243271" y="445251"/>
                    <a:pt x="248726" y="450564"/>
                    <a:pt x="251998" y="457206"/>
                  </a:cubicBezTo>
                  <a:cubicBezTo>
                    <a:pt x="255335" y="463847"/>
                    <a:pt x="256233" y="471419"/>
                    <a:pt x="254629" y="478651"/>
                  </a:cubicBezTo>
                  <a:cubicBezTo>
                    <a:pt x="252960" y="485883"/>
                    <a:pt x="248918" y="492344"/>
                    <a:pt x="243143" y="496952"/>
                  </a:cubicBezTo>
                  <a:cubicBezTo>
                    <a:pt x="237304" y="501553"/>
                    <a:pt x="230117" y="504030"/>
                    <a:pt x="222737" y="503959"/>
                  </a:cubicBezTo>
                  <a:lnTo>
                    <a:pt x="222609" y="503837"/>
                  </a:lnTo>
                  <a:close/>
                </a:path>
              </a:pathLst>
            </a:custGeom>
            <a:solidFill>
              <a:srgbClr val="FFFFFF"/>
            </a:solidFill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1" name="Freeform: Shape 142">
              <a:extLst>
                <a:ext uri="{FF2B5EF4-FFF2-40B4-BE49-F238E27FC236}">
                  <a16:creationId xmlns:a16="http://schemas.microsoft.com/office/drawing/2014/main" id="{3D792B2E-F689-A60F-0718-18794957FA0D}"/>
                </a:ext>
              </a:extLst>
            </p:cNvPr>
            <p:cNvSpPr/>
            <p:nvPr/>
          </p:nvSpPr>
          <p:spPr>
            <a:xfrm>
              <a:off x="6506411" y="2363804"/>
              <a:ext cx="454869" cy="513347"/>
            </a:xfrm>
            <a:custGeom>
              <a:avLst/>
              <a:gdLst>
                <a:gd name="connsiteX0" fmla="*/ 227102 w 454869"/>
                <a:gd name="connsiteY0" fmla="*/ 9271 h 513347"/>
                <a:gd name="connsiteX1" fmla="*/ 244748 w 454869"/>
                <a:gd name="connsiteY1" fmla="*/ 15936 h 513347"/>
                <a:gd name="connsiteX2" fmla="*/ 254117 w 454869"/>
                <a:gd name="connsiteY2" fmla="*/ 32367 h 513347"/>
                <a:gd name="connsiteX3" fmla="*/ 250780 w 454869"/>
                <a:gd name="connsiteY3" fmla="*/ 50975 h 513347"/>
                <a:gd name="connsiteX4" fmla="*/ 236342 w 454869"/>
                <a:gd name="connsiteY4" fmla="*/ 63167 h 513347"/>
                <a:gd name="connsiteX5" fmla="*/ 236342 w 454869"/>
                <a:gd name="connsiteY5" fmla="*/ 101982 h 513347"/>
                <a:gd name="connsiteX6" fmla="*/ 304618 w 454869"/>
                <a:gd name="connsiteY6" fmla="*/ 122616 h 513347"/>
                <a:gd name="connsiteX7" fmla="*/ 356337 w 454869"/>
                <a:gd name="connsiteY7" fmla="*/ 171701 h 513347"/>
                <a:gd name="connsiteX8" fmla="*/ 390090 w 454869"/>
                <a:gd name="connsiteY8" fmla="*/ 152293 h 513347"/>
                <a:gd name="connsiteX9" fmla="*/ 390090 w 454869"/>
                <a:gd name="connsiteY9" fmla="*/ 139931 h 513347"/>
                <a:gd name="connsiteX10" fmla="*/ 402410 w 454869"/>
                <a:gd name="connsiteY10" fmla="*/ 123120 h 513347"/>
                <a:gd name="connsiteX11" fmla="*/ 412677 w 454869"/>
                <a:gd name="connsiteY11" fmla="*/ 119675 h 513347"/>
                <a:gd name="connsiteX12" fmla="*/ 423457 w 454869"/>
                <a:gd name="connsiteY12" fmla="*/ 120416 h 513347"/>
                <a:gd name="connsiteX13" fmla="*/ 433082 w 454869"/>
                <a:gd name="connsiteY13" fmla="*/ 125229 h 513347"/>
                <a:gd name="connsiteX14" fmla="*/ 440205 w 454869"/>
                <a:gd name="connsiteY14" fmla="*/ 133380 h 513347"/>
                <a:gd name="connsiteX15" fmla="*/ 443606 w 454869"/>
                <a:gd name="connsiteY15" fmla="*/ 143630 h 513347"/>
                <a:gd name="connsiteX16" fmla="*/ 442900 w 454869"/>
                <a:gd name="connsiteY16" fmla="*/ 154418 h 513347"/>
                <a:gd name="connsiteX17" fmla="*/ 438087 w 454869"/>
                <a:gd name="connsiteY17" fmla="*/ 164101 h 513347"/>
                <a:gd name="connsiteX18" fmla="*/ 429938 w 454869"/>
                <a:gd name="connsiteY18" fmla="*/ 171206 h 513347"/>
                <a:gd name="connsiteX19" fmla="*/ 416270 w 454869"/>
                <a:gd name="connsiteY19" fmla="*/ 174915 h 513347"/>
                <a:gd name="connsiteX20" fmla="*/ 398239 w 454869"/>
                <a:gd name="connsiteY20" fmla="*/ 168115 h 513347"/>
                <a:gd name="connsiteX21" fmla="*/ 364486 w 454869"/>
                <a:gd name="connsiteY21" fmla="*/ 187523 h 513347"/>
                <a:gd name="connsiteX22" fmla="*/ 380528 w 454869"/>
                <a:gd name="connsiteY22" fmla="*/ 256253 h 513347"/>
                <a:gd name="connsiteX23" fmla="*/ 364486 w 454869"/>
                <a:gd name="connsiteY23" fmla="*/ 324981 h 513347"/>
                <a:gd name="connsiteX24" fmla="*/ 398239 w 454869"/>
                <a:gd name="connsiteY24" fmla="*/ 344392 h 513347"/>
                <a:gd name="connsiteX25" fmla="*/ 416334 w 454869"/>
                <a:gd name="connsiteY25" fmla="*/ 337712 h 513347"/>
                <a:gd name="connsiteX26" fmla="*/ 429938 w 454869"/>
                <a:gd name="connsiteY26" fmla="*/ 341299 h 513347"/>
                <a:gd name="connsiteX27" fmla="*/ 438087 w 454869"/>
                <a:gd name="connsiteY27" fmla="*/ 348402 h 513347"/>
                <a:gd name="connsiteX28" fmla="*/ 442900 w 454869"/>
                <a:gd name="connsiteY28" fmla="*/ 358086 h 513347"/>
                <a:gd name="connsiteX29" fmla="*/ 443606 w 454869"/>
                <a:gd name="connsiteY29" fmla="*/ 368879 h 513347"/>
                <a:gd name="connsiteX30" fmla="*/ 440205 w 454869"/>
                <a:gd name="connsiteY30" fmla="*/ 379126 h 513347"/>
                <a:gd name="connsiteX31" fmla="*/ 433082 w 454869"/>
                <a:gd name="connsiteY31" fmla="*/ 387276 h 513347"/>
                <a:gd name="connsiteX32" fmla="*/ 423457 w 454869"/>
                <a:gd name="connsiteY32" fmla="*/ 392088 h 513347"/>
                <a:gd name="connsiteX33" fmla="*/ 412677 w 454869"/>
                <a:gd name="connsiteY33" fmla="*/ 392833 h 513347"/>
                <a:gd name="connsiteX34" fmla="*/ 402410 w 454869"/>
                <a:gd name="connsiteY34" fmla="*/ 389387 h 513347"/>
                <a:gd name="connsiteX35" fmla="*/ 390090 w 454869"/>
                <a:gd name="connsiteY35" fmla="*/ 372575 h 513347"/>
                <a:gd name="connsiteX36" fmla="*/ 390090 w 454869"/>
                <a:gd name="connsiteY36" fmla="*/ 360216 h 513347"/>
                <a:gd name="connsiteX37" fmla="*/ 356337 w 454869"/>
                <a:gd name="connsiteY37" fmla="*/ 340805 h 513347"/>
                <a:gd name="connsiteX38" fmla="*/ 304618 w 454869"/>
                <a:gd name="connsiteY38" fmla="*/ 389887 h 513347"/>
                <a:gd name="connsiteX39" fmla="*/ 236342 w 454869"/>
                <a:gd name="connsiteY39" fmla="*/ 410524 h 513347"/>
                <a:gd name="connsiteX40" fmla="*/ 236342 w 454869"/>
                <a:gd name="connsiteY40" fmla="*/ 449339 h 513347"/>
                <a:gd name="connsiteX41" fmla="*/ 250972 w 454869"/>
                <a:gd name="connsiteY41" fmla="*/ 461448 h 513347"/>
                <a:gd name="connsiteX42" fmla="*/ 254373 w 454869"/>
                <a:gd name="connsiteY42" fmla="*/ 480134 h 513347"/>
                <a:gd name="connsiteX43" fmla="*/ 244941 w 454869"/>
                <a:gd name="connsiteY43" fmla="*/ 496606 h 513347"/>
                <a:gd name="connsiteX44" fmla="*/ 227102 w 454869"/>
                <a:gd name="connsiteY44" fmla="*/ 503119 h 513347"/>
                <a:gd name="connsiteX45" fmla="*/ 209263 w 454869"/>
                <a:gd name="connsiteY45" fmla="*/ 496606 h 513347"/>
                <a:gd name="connsiteX46" fmla="*/ 199830 w 454869"/>
                <a:gd name="connsiteY46" fmla="*/ 480134 h 513347"/>
                <a:gd name="connsiteX47" fmla="*/ 203231 w 454869"/>
                <a:gd name="connsiteY47" fmla="*/ 461448 h 513347"/>
                <a:gd name="connsiteX48" fmla="*/ 217862 w 454869"/>
                <a:gd name="connsiteY48" fmla="*/ 449339 h 513347"/>
                <a:gd name="connsiteX49" fmla="*/ 217862 w 454869"/>
                <a:gd name="connsiteY49" fmla="*/ 411018 h 513347"/>
                <a:gd name="connsiteX50" fmla="*/ 149522 w 454869"/>
                <a:gd name="connsiteY50" fmla="*/ 390369 h 513347"/>
                <a:gd name="connsiteX51" fmla="*/ 97674 w 454869"/>
                <a:gd name="connsiteY51" fmla="*/ 341177 h 513347"/>
                <a:gd name="connsiteX52" fmla="*/ 64114 w 454869"/>
                <a:gd name="connsiteY52" fmla="*/ 360582 h 513347"/>
                <a:gd name="connsiteX53" fmla="*/ 61996 w 454869"/>
                <a:gd name="connsiteY53" fmla="*/ 377253 h 513347"/>
                <a:gd name="connsiteX54" fmla="*/ 50638 w 454869"/>
                <a:gd name="connsiteY54" fmla="*/ 389631 h 513347"/>
                <a:gd name="connsiteX55" fmla="*/ 38639 w 454869"/>
                <a:gd name="connsiteY55" fmla="*/ 393173 h 513347"/>
                <a:gd name="connsiteX56" fmla="*/ 26319 w 454869"/>
                <a:gd name="connsiteY56" fmla="*/ 391049 h 513347"/>
                <a:gd name="connsiteX57" fmla="*/ 16180 w 454869"/>
                <a:gd name="connsiteY57" fmla="*/ 383695 h 513347"/>
                <a:gd name="connsiteX58" fmla="*/ 10341 w 454869"/>
                <a:gd name="connsiteY58" fmla="*/ 372620 h 513347"/>
                <a:gd name="connsiteX59" fmla="*/ 9956 w 454869"/>
                <a:gd name="connsiteY59" fmla="*/ 360094 h 513347"/>
                <a:gd name="connsiteX60" fmla="*/ 15089 w 454869"/>
                <a:gd name="connsiteY60" fmla="*/ 348678 h 513347"/>
                <a:gd name="connsiteX61" fmla="*/ 24779 w 454869"/>
                <a:gd name="connsiteY61" fmla="*/ 340715 h 513347"/>
                <a:gd name="connsiteX62" fmla="*/ 36970 w 454869"/>
                <a:gd name="connsiteY62" fmla="*/ 337840 h 513347"/>
                <a:gd name="connsiteX63" fmla="*/ 55002 w 454869"/>
                <a:gd name="connsiteY63" fmla="*/ 344636 h 513347"/>
                <a:gd name="connsiteX64" fmla="*/ 88562 w 454869"/>
                <a:gd name="connsiteY64" fmla="*/ 325109 h 513347"/>
                <a:gd name="connsiteX65" fmla="*/ 72456 w 454869"/>
                <a:gd name="connsiteY65" fmla="*/ 256438 h 513347"/>
                <a:gd name="connsiteX66" fmla="*/ 88562 w 454869"/>
                <a:gd name="connsiteY66" fmla="*/ 187770 h 513347"/>
                <a:gd name="connsiteX67" fmla="*/ 54874 w 454869"/>
                <a:gd name="connsiteY67" fmla="*/ 168363 h 513347"/>
                <a:gd name="connsiteX68" fmla="*/ 36970 w 454869"/>
                <a:gd name="connsiteY68" fmla="*/ 175162 h 513347"/>
                <a:gd name="connsiteX69" fmla="*/ 18554 w 454869"/>
                <a:gd name="connsiteY69" fmla="*/ 166411 h 513347"/>
                <a:gd name="connsiteX70" fmla="*/ 11047 w 454869"/>
                <a:gd name="connsiteY70" fmla="*/ 147410 h 513347"/>
                <a:gd name="connsiteX71" fmla="*/ 18554 w 454869"/>
                <a:gd name="connsiteY71" fmla="*/ 128410 h 513347"/>
                <a:gd name="connsiteX72" fmla="*/ 36970 w 454869"/>
                <a:gd name="connsiteY72" fmla="*/ 119659 h 513347"/>
                <a:gd name="connsiteX73" fmla="*/ 50638 w 454869"/>
                <a:gd name="connsiteY73" fmla="*/ 123367 h 513347"/>
                <a:gd name="connsiteX74" fmla="*/ 63023 w 454869"/>
                <a:gd name="connsiteY74" fmla="*/ 140179 h 513347"/>
                <a:gd name="connsiteX75" fmla="*/ 63023 w 454869"/>
                <a:gd name="connsiteY75" fmla="*/ 152541 h 513347"/>
                <a:gd name="connsiteX76" fmla="*/ 96712 w 454869"/>
                <a:gd name="connsiteY76" fmla="*/ 171948 h 513347"/>
                <a:gd name="connsiteX77" fmla="*/ 148495 w 454869"/>
                <a:gd name="connsiteY77" fmla="*/ 122863 h 513347"/>
                <a:gd name="connsiteX78" fmla="*/ 216706 w 454869"/>
                <a:gd name="connsiteY78" fmla="*/ 102229 h 513347"/>
                <a:gd name="connsiteX79" fmla="*/ 216706 w 454869"/>
                <a:gd name="connsiteY79" fmla="*/ 63167 h 513347"/>
                <a:gd name="connsiteX80" fmla="*/ 202140 w 454869"/>
                <a:gd name="connsiteY80" fmla="*/ 50735 h 513347"/>
                <a:gd name="connsiteX81" fmla="*/ 199060 w 454869"/>
                <a:gd name="connsiteY81" fmla="*/ 31812 h 513347"/>
                <a:gd name="connsiteX82" fmla="*/ 208942 w 454869"/>
                <a:gd name="connsiteY82" fmla="*/ 15390 h 513347"/>
                <a:gd name="connsiteX83" fmla="*/ 227102 w 454869"/>
                <a:gd name="connsiteY83" fmla="*/ 9271 h 513347"/>
                <a:gd name="connsiteX84" fmla="*/ 227102 w 454869"/>
                <a:gd name="connsiteY84" fmla="*/ 0 h 513347"/>
                <a:gd name="connsiteX85" fmla="*/ 204771 w 454869"/>
                <a:gd name="connsiteY85" fmla="*/ 7768 h 513347"/>
                <a:gd name="connsiteX86" fmla="*/ 191680 w 454869"/>
                <a:gd name="connsiteY86" fmla="*/ 27455 h 513347"/>
                <a:gd name="connsiteX87" fmla="*/ 193157 w 454869"/>
                <a:gd name="connsiteY87" fmla="*/ 51058 h 513347"/>
                <a:gd name="connsiteX88" fmla="*/ 208557 w 454869"/>
                <a:gd name="connsiteY88" fmla="*/ 68977 h 513347"/>
                <a:gd name="connsiteX89" fmla="*/ 208557 w 454869"/>
                <a:gd name="connsiteY89" fmla="*/ 93700 h 513347"/>
                <a:gd name="connsiteX90" fmla="*/ 145031 w 454869"/>
                <a:gd name="connsiteY90" fmla="*/ 114820 h 513347"/>
                <a:gd name="connsiteX91" fmla="*/ 95107 w 454869"/>
                <a:gd name="connsiteY91" fmla="*/ 159463 h 513347"/>
                <a:gd name="connsiteX92" fmla="*/ 73996 w 454869"/>
                <a:gd name="connsiteY92" fmla="*/ 147225 h 513347"/>
                <a:gd name="connsiteX93" fmla="*/ 72649 w 454869"/>
                <a:gd name="connsiteY93" fmla="*/ 137707 h 513347"/>
                <a:gd name="connsiteX94" fmla="*/ 66296 w 454869"/>
                <a:gd name="connsiteY94" fmla="*/ 124760 h 513347"/>
                <a:gd name="connsiteX95" fmla="*/ 55387 w 454869"/>
                <a:gd name="connsiteY95" fmla="*/ 115332 h 513347"/>
                <a:gd name="connsiteX96" fmla="*/ 36970 w 454869"/>
                <a:gd name="connsiteY96" fmla="*/ 110388 h 513347"/>
                <a:gd name="connsiteX97" fmla="*/ 18426 w 454869"/>
                <a:gd name="connsiteY97" fmla="*/ 115404 h 513347"/>
                <a:gd name="connsiteX98" fmla="*/ 4886 w 454869"/>
                <a:gd name="connsiteY98" fmla="*/ 129054 h 513347"/>
                <a:gd name="connsiteX99" fmla="*/ 1357 w 454869"/>
                <a:gd name="connsiteY99" fmla="*/ 157099 h 513347"/>
                <a:gd name="connsiteX100" fmla="*/ 18554 w 454869"/>
                <a:gd name="connsiteY100" fmla="*/ 179488 h 513347"/>
                <a:gd name="connsiteX101" fmla="*/ 36842 w 454869"/>
                <a:gd name="connsiteY101" fmla="*/ 184433 h 513347"/>
                <a:gd name="connsiteX102" fmla="*/ 55387 w 454869"/>
                <a:gd name="connsiteY102" fmla="*/ 179365 h 513347"/>
                <a:gd name="connsiteX103" fmla="*/ 76691 w 454869"/>
                <a:gd name="connsiteY103" fmla="*/ 191726 h 513347"/>
                <a:gd name="connsiteX104" fmla="*/ 63344 w 454869"/>
                <a:gd name="connsiteY104" fmla="*/ 256624 h 513347"/>
                <a:gd name="connsiteX105" fmla="*/ 76691 w 454869"/>
                <a:gd name="connsiteY105" fmla="*/ 321522 h 513347"/>
                <a:gd name="connsiteX106" fmla="*/ 55387 w 454869"/>
                <a:gd name="connsiteY106" fmla="*/ 333759 h 513347"/>
                <a:gd name="connsiteX107" fmla="*/ 36970 w 454869"/>
                <a:gd name="connsiteY107" fmla="*/ 328568 h 513347"/>
                <a:gd name="connsiteX108" fmla="*/ 14512 w 454869"/>
                <a:gd name="connsiteY108" fmla="*/ 336191 h 513347"/>
                <a:gd name="connsiteX109" fmla="*/ 1293 w 454869"/>
                <a:gd name="connsiteY109" fmla="*/ 355885 h 513347"/>
                <a:gd name="connsiteX110" fmla="*/ 4886 w 454869"/>
                <a:gd name="connsiteY110" fmla="*/ 383945 h 513347"/>
                <a:gd name="connsiteX111" fmla="*/ 18426 w 454869"/>
                <a:gd name="connsiteY111" fmla="*/ 397594 h 513347"/>
                <a:gd name="connsiteX112" fmla="*/ 36970 w 454869"/>
                <a:gd name="connsiteY112" fmla="*/ 402612 h 513347"/>
                <a:gd name="connsiteX113" fmla="*/ 55259 w 454869"/>
                <a:gd name="connsiteY113" fmla="*/ 397671 h 513347"/>
                <a:gd name="connsiteX114" fmla="*/ 66167 w 454869"/>
                <a:gd name="connsiteY114" fmla="*/ 388238 h 513347"/>
                <a:gd name="connsiteX115" fmla="*/ 72520 w 454869"/>
                <a:gd name="connsiteY115" fmla="*/ 375295 h 513347"/>
                <a:gd name="connsiteX116" fmla="*/ 73996 w 454869"/>
                <a:gd name="connsiteY116" fmla="*/ 365651 h 513347"/>
                <a:gd name="connsiteX117" fmla="*/ 95107 w 454869"/>
                <a:gd name="connsiteY117" fmla="*/ 353292 h 513347"/>
                <a:gd name="connsiteX118" fmla="*/ 145031 w 454869"/>
                <a:gd name="connsiteY118" fmla="*/ 398172 h 513347"/>
                <a:gd name="connsiteX119" fmla="*/ 208685 w 454869"/>
                <a:gd name="connsiteY119" fmla="*/ 419424 h 513347"/>
                <a:gd name="connsiteX120" fmla="*/ 208685 w 454869"/>
                <a:gd name="connsiteY120" fmla="*/ 444148 h 513347"/>
                <a:gd name="connsiteX121" fmla="*/ 193029 w 454869"/>
                <a:gd name="connsiteY121" fmla="*/ 462070 h 513347"/>
                <a:gd name="connsiteX122" fmla="*/ 191424 w 454869"/>
                <a:gd name="connsiteY122" fmla="*/ 485864 h 513347"/>
                <a:gd name="connsiteX123" fmla="*/ 204643 w 454869"/>
                <a:gd name="connsiteY123" fmla="*/ 505686 h 513347"/>
                <a:gd name="connsiteX124" fmla="*/ 227230 w 454869"/>
                <a:gd name="connsiteY124" fmla="*/ 513347 h 513347"/>
                <a:gd name="connsiteX125" fmla="*/ 249753 w 454869"/>
                <a:gd name="connsiteY125" fmla="*/ 505686 h 513347"/>
                <a:gd name="connsiteX126" fmla="*/ 262971 w 454869"/>
                <a:gd name="connsiteY126" fmla="*/ 485864 h 513347"/>
                <a:gd name="connsiteX127" fmla="*/ 261432 w 454869"/>
                <a:gd name="connsiteY127" fmla="*/ 462070 h 513347"/>
                <a:gd name="connsiteX128" fmla="*/ 245711 w 454869"/>
                <a:gd name="connsiteY128" fmla="*/ 444148 h 513347"/>
                <a:gd name="connsiteX129" fmla="*/ 245711 w 454869"/>
                <a:gd name="connsiteY129" fmla="*/ 419424 h 513347"/>
                <a:gd name="connsiteX130" fmla="*/ 309302 w 454869"/>
                <a:gd name="connsiteY130" fmla="*/ 398191 h 513347"/>
                <a:gd name="connsiteX131" fmla="*/ 359224 w 454869"/>
                <a:gd name="connsiteY131" fmla="*/ 353414 h 513347"/>
                <a:gd name="connsiteX132" fmla="*/ 380528 w 454869"/>
                <a:gd name="connsiteY132" fmla="*/ 365773 h 513347"/>
                <a:gd name="connsiteX133" fmla="*/ 381812 w 454869"/>
                <a:gd name="connsiteY133" fmla="*/ 375295 h 513347"/>
                <a:gd name="connsiteX134" fmla="*/ 399073 w 454869"/>
                <a:gd name="connsiteY134" fmla="*/ 397671 h 513347"/>
                <a:gd name="connsiteX135" fmla="*/ 417618 w 454869"/>
                <a:gd name="connsiteY135" fmla="*/ 402734 h 513347"/>
                <a:gd name="connsiteX136" fmla="*/ 436226 w 454869"/>
                <a:gd name="connsiteY136" fmla="*/ 397819 h 513347"/>
                <a:gd name="connsiteX137" fmla="*/ 449831 w 454869"/>
                <a:gd name="connsiteY137" fmla="*/ 384234 h 513347"/>
                <a:gd name="connsiteX138" fmla="*/ 454835 w 454869"/>
                <a:gd name="connsiteY138" fmla="*/ 365651 h 513347"/>
                <a:gd name="connsiteX139" fmla="*/ 449831 w 454869"/>
                <a:gd name="connsiteY139" fmla="*/ 347068 h 513347"/>
                <a:gd name="connsiteX140" fmla="*/ 436226 w 454869"/>
                <a:gd name="connsiteY140" fmla="*/ 333483 h 513347"/>
                <a:gd name="connsiteX141" fmla="*/ 417618 w 454869"/>
                <a:gd name="connsiteY141" fmla="*/ 328568 h 513347"/>
                <a:gd name="connsiteX142" fmla="*/ 399073 w 454869"/>
                <a:gd name="connsiteY142" fmla="*/ 333637 h 513347"/>
                <a:gd name="connsiteX143" fmla="*/ 377833 w 454869"/>
                <a:gd name="connsiteY143" fmla="*/ 321272 h 513347"/>
                <a:gd name="connsiteX144" fmla="*/ 391181 w 454869"/>
                <a:gd name="connsiteY144" fmla="*/ 256253 h 513347"/>
                <a:gd name="connsiteX145" fmla="*/ 377833 w 454869"/>
                <a:gd name="connsiteY145" fmla="*/ 191232 h 513347"/>
                <a:gd name="connsiteX146" fmla="*/ 399073 w 454869"/>
                <a:gd name="connsiteY146" fmla="*/ 178870 h 513347"/>
                <a:gd name="connsiteX147" fmla="*/ 417618 w 454869"/>
                <a:gd name="connsiteY147" fmla="*/ 183839 h 513347"/>
                <a:gd name="connsiteX148" fmla="*/ 436099 w 454869"/>
                <a:gd name="connsiteY148" fmla="*/ 178870 h 513347"/>
                <a:gd name="connsiteX149" fmla="*/ 449188 w 454869"/>
                <a:gd name="connsiteY149" fmla="*/ 166397 h 513347"/>
                <a:gd name="connsiteX150" fmla="*/ 454771 w 454869"/>
                <a:gd name="connsiteY150" fmla="*/ 149231 h 513347"/>
                <a:gd name="connsiteX151" fmla="*/ 451627 w 454869"/>
                <a:gd name="connsiteY151" fmla="*/ 131445 h 513347"/>
                <a:gd name="connsiteX152" fmla="*/ 440462 w 454869"/>
                <a:gd name="connsiteY152" fmla="*/ 117259 h 513347"/>
                <a:gd name="connsiteX153" fmla="*/ 423906 w 454869"/>
                <a:gd name="connsiteY153" fmla="*/ 110039 h 513347"/>
                <a:gd name="connsiteX154" fmla="*/ 405939 w 454869"/>
                <a:gd name="connsiteY154" fmla="*/ 111497 h 513347"/>
                <a:gd name="connsiteX155" fmla="*/ 390795 w 454869"/>
                <a:gd name="connsiteY155" fmla="*/ 121288 h 513347"/>
                <a:gd name="connsiteX156" fmla="*/ 382068 w 454869"/>
                <a:gd name="connsiteY156" fmla="*/ 137089 h 513347"/>
                <a:gd name="connsiteX157" fmla="*/ 380785 w 454869"/>
                <a:gd name="connsiteY157" fmla="*/ 146607 h 513347"/>
                <a:gd name="connsiteX158" fmla="*/ 359417 w 454869"/>
                <a:gd name="connsiteY158" fmla="*/ 158968 h 513347"/>
                <a:gd name="connsiteX159" fmla="*/ 309302 w 454869"/>
                <a:gd name="connsiteY159" fmla="*/ 114391 h 513347"/>
                <a:gd name="connsiteX160" fmla="*/ 245582 w 454869"/>
                <a:gd name="connsiteY160" fmla="*/ 93452 h 513347"/>
                <a:gd name="connsiteX161" fmla="*/ 245582 w 454869"/>
                <a:gd name="connsiteY161" fmla="*/ 68730 h 513347"/>
                <a:gd name="connsiteX162" fmla="*/ 260726 w 454869"/>
                <a:gd name="connsiteY162" fmla="*/ 50819 h 513347"/>
                <a:gd name="connsiteX163" fmla="*/ 262074 w 454869"/>
                <a:gd name="connsiteY163" fmla="*/ 27417 h 513347"/>
                <a:gd name="connsiteX164" fmla="*/ 249176 w 454869"/>
                <a:gd name="connsiteY164" fmla="*/ 7874 h 513347"/>
                <a:gd name="connsiteX165" fmla="*/ 227102 w 454869"/>
                <a:gd name="connsiteY165" fmla="*/ 0 h 513347"/>
                <a:gd name="connsiteX166" fmla="*/ 227102 w 454869"/>
                <a:gd name="connsiteY166" fmla="*/ 0 h 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454869" h="513347">
                  <a:moveTo>
                    <a:pt x="227102" y="9271"/>
                  </a:moveTo>
                  <a:cubicBezTo>
                    <a:pt x="233583" y="9360"/>
                    <a:pt x="239807" y="11718"/>
                    <a:pt x="244748" y="15936"/>
                  </a:cubicBezTo>
                  <a:cubicBezTo>
                    <a:pt x="249689" y="20154"/>
                    <a:pt x="252962" y="25967"/>
                    <a:pt x="254117" y="32367"/>
                  </a:cubicBezTo>
                  <a:cubicBezTo>
                    <a:pt x="255207" y="38766"/>
                    <a:pt x="254053" y="45350"/>
                    <a:pt x="250780" y="50975"/>
                  </a:cubicBezTo>
                  <a:cubicBezTo>
                    <a:pt x="247572" y="56600"/>
                    <a:pt x="242438" y="60914"/>
                    <a:pt x="236342" y="63167"/>
                  </a:cubicBezTo>
                  <a:lnTo>
                    <a:pt x="236342" y="101982"/>
                  </a:lnTo>
                  <a:cubicBezTo>
                    <a:pt x="260405" y="103447"/>
                    <a:pt x="283763" y="110512"/>
                    <a:pt x="304618" y="122616"/>
                  </a:cubicBezTo>
                  <a:cubicBezTo>
                    <a:pt x="325408" y="134720"/>
                    <a:pt x="343182" y="151527"/>
                    <a:pt x="356337" y="171701"/>
                  </a:cubicBezTo>
                  <a:lnTo>
                    <a:pt x="390090" y="152293"/>
                  </a:lnTo>
                  <a:cubicBezTo>
                    <a:pt x="389191" y="148221"/>
                    <a:pt x="389191" y="144003"/>
                    <a:pt x="390090" y="139931"/>
                  </a:cubicBezTo>
                  <a:cubicBezTo>
                    <a:pt x="391822" y="132918"/>
                    <a:pt x="396249" y="126878"/>
                    <a:pt x="402410" y="123120"/>
                  </a:cubicBezTo>
                  <a:cubicBezTo>
                    <a:pt x="405554" y="121310"/>
                    <a:pt x="409019" y="120140"/>
                    <a:pt x="412677" y="119675"/>
                  </a:cubicBezTo>
                  <a:cubicBezTo>
                    <a:pt x="416270" y="119211"/>
                    <a:pt x="419928" y="119463"/>
                    <a:pt x="423457" y="120416"/>
                  </a:cubicBezTo>
                  <a:cubicBezTo>
                    <a:pt x="426922" y="121369"/>
                    <a:pt x="430195" y="123004"/>
                    <a:pt x="433082" y="125229"/>
                  </a:cubicBezTo>
                  <a:cubicBezTo>
                    <a:pt x="435970" y="127453"/>
                    <a:pt x="438409" y="130223"/>
                    <a:pt x="440205" y="133380"/>
                  </a:cubicBezTo>
                  <a:cubicBezTo>
                    <a:pt x="442002" y="136538"/>
                    <a:pt x="443157" y="140021"/>
                    <a:pt x="443606" y="143630"/>
                  </a:cubicBezTo>
                  <a:cubicBezTo>
                    <a:pt x="444120" y="147240"/>
                    <a:pt x="443863" y="150906"/>
                    <a:pt x="442900" y="154418"/>
                  </a:cubicBezTo>
                  <a:cubicBezTo>
                    <a:pt x="441937" y="157931"/>
                    <a:pt x="440333" y="161221"/>
                    <a:pt x="438087" y="164101"/>
                  </a:cubicBezTo>
                  <a:cubicBezTo>
                    <a:pt x="435842" y="166982"/>
                    <a:pt x="433082" y="169396"/>
                    <a:pt x="429938" y="171206"/>
                  </a:cubicBezTo>
                  <a:cubicBezTo>
                    <a:pt x="425768" y="173621"/>
                    <a:pt x="421083" y="174899"/>
                    <a:pt x="416270" y="174915"/>
                  </a:cubicBezTo>
                  <a:cubicBezTo>
                    <a:pt x="409597" y="174862"/>
                    <a:pt x="403244" y="172453"/>
                    <a:pt x="398239" y="168115"/>
                  </a:cubicBezTo>
                  <a:lnTo>
                    <a:pt x="364486" y="187523"/>
                  </a:lnTo>
                  <a:cubicBezTo>
                    <a:pt x="375074" y="208893"/>
                    <a:pt x="380528" y="232412"/>
                    <a:pt x="380528" y="256253"/>
                  </a:cubicBezTo>
                  <a:cubicBezTo>
                    <a:pt x="380528" y="280094"/>
                    <a:pt x="375074" y="303614"/>
                    <a:pt x="364486" y="324981"/>
                  </a:cubicBezTo>
                  <a:lnTo>
                    <a:pt x="398239" y="344392"/>
                  </a:lnTo>
                  <a:cubicBezTo>
                    <a:pt x="403309" y="340073"/>
                    <a:pt x="409725" y="337706"/>
                    <a:pt x="416334" y="337712"/>
                  </a:cubicBezTo>
                  <a:cubicBezTo>
                    <a:pt x="421147" y="337706"/>
                    <a:pt x="425831" y="338938"/>
                    <a:pt x="429938" y="341299"/>
                  </a:cubicBezTo>
                  <a:cubicBezTo>
                    <a:pt x="433082" y="343109"/>
                    <a:pt x="435842" y="345521"/>
                    <a:pt x="438087" y="348402"/>
                  </a:cubicBezTo>
                  <a:cubicBezTo>
                    <a:pt x="440333" y="351284"/>
                    <a:pt x="441937" y="354576"/>
                    <a:pt x="442900" y="358086"/>
                  </a:cubicBezTo>
                  <a:cubicBezTo>
                    <a:pt x="443863" y="361602"/>
                    <a:pt x="444120" y="365266"/>
                    <a:pt x="443606" y="368879"/>
                  </a:cubicBezTo>
                  <a:cubicBezTo>
                    <a:pt x="443157" y="372485"/>
                    <a:pt x="442002" y="375969"/>
                    <a:pt x="440205" y="379126"/>
                  </a:cubicBezTo>
                  <a:cubicBezTo>
                    <a:pt x="438409" y="382283"/>
                    <a:pt x="435970" y="385056"/>
                    <a:pt x="433082" y="387276"/>
                  </a:cubicBezTo>
                  <a:cubicBezTo>
                    <a:pt x="430195" y="389502"/>
                    <a:pt x="426922" y="391139"/>
                    <a:pt x="423457" y="392088"/>
                  </a:cubicBezTo>
                  <a:cubicBezTo>
                    <a:pt x="419928" y="393044"/>
                    <a:pt x="416270" y="393295"/>
                    <a:pt x="412677" y="392833"/>
                  </a:cubicBezTo>
                  <a:cubicBezTo>
                    <a:pt x="409019" y="392364"/>
                    <a:pt x="405554" y="391196"/>
                    <a:pt x="402410" y="389387"/>
                  </a:cubicBezTo>
                  <a:cubicBezTo>
                    <a:pt x="396249" y="385627"/>
                    <a:pt x="391822" y="379588"/>
                    <a:pt x="390090" y="372575"/>
                  </a:cubicBezTo>
                  <a:cubicBezTo>
                    <a:pt x="389191" y="368500"/>
                    <a:pt x="389191" y="364284"/>
                    <a:pt x="390090" y="360216"/>
                  </a:cubicBezTo>
                  <a:lnTo>
                    <a:pt x="356337" y="340805"/>
                  </a:lnTo>
                  <a:cubicBezTo>
                    <a:pt x="343182" y="360979"/>
                    <a:pt x="325408" y="377785"/>
                    <a:pt x="304618" y="389887"/>
                  </a:cubicBezTo>
                  <a:cubicBezTo>
                    <a:pt x="283763" y="401996"/>
                    <a:pt x="260405" y="409061"/>
                    <a:pt x="236342" y="410524"/>
                  </a:cubicBezTo>
                  <a:lnTo>
                    <a:pt x="236342" y="449339"/>
                  </a:lnTo>
                  <a:cubicBezTo>
                    <a:pt x="242502" y="451528"/>
                    <a:pt x="247700" y="455814"/>
                    <a:pt x="250972" y="461448"/>
                  </a:cubicBezTo>
                  <a:cubicBezTo>
                    <a:pt x="254245" y="467082"/>
                    <a:pt x="255464" y="473704"/>
                    <a:pt x="254373" y="480134"/>
                  </a:cubicBezTo>
                  <a:cubicBezTo>
                    <a:pt x="253219" y="486570"/>
                    <a:pt x="249882" y="492403"/>
                    <a:pt x="244941" y="496606"/>
                  </a:cubicBezTo>
                  <a:cubicBezTo>
                    <a:pt x="239935" y="500815"/>
                    <a:pt x="233583" y="503119"/>
                    <a:pt x="227102" y="503119"/>
                  </a:cubicBezTo>
                  <a:cubicBezTo>
                    <a:pt x="220556" y="503119"/>
                    <a:pt x="214268" y="500815"/>
                    <a:pt x="209263" y="496606"/>
                  </a:cubicBezTo>
                  <a:cubicBezTo>
                    <a:pt x="204322" y="492403"/>
                    <a:pt x="200921" y="486570"/>
                    <a:pt x="199830" y="480134"/>
                  </a:cubicBezTo>
                  <a:cubicBezTo>
                    <a:pt x="198740" y="473704"/>
                    <a:pt x="199958" y="467082"/>
                    <a:pt x="203231" y="461448"/>
                  </a:cubicBezTo>
                  <a:cubicBezTo>
                    <a:pt x="206504" y="455814"/>
                    <a:pt x="211701" y="451528"/>
                    <a:pt x="217862" y="449339"/>
                  </a:cubicBezTo>
                  <a:lnTo>
                    <a:pt x="217862" y="411018"/>
                  </a:lnTo>
                  <a:cubicBezTo>
                    <a:pt x="193734" y="409568"/>
                    <a:pt x="170377" y="402496"/>
                    <a:pt x="149522" y="390369"/>
                  </a:cubicBezTo>
                  <a:cubicBezTo>
                    <a:pt x="128603" y="378241"/>
                    <a:pt x="110893" y="361397"/>
                    <a:pt x="97674" y="341177"/>
                  </a:cubicBezTo>
                  <a:lnTo>
                    <a:pt x="64114" y="360582"/>
                  </a:lnTo>
                  <a:cubicBezTo>
                    <a:pt x="65141" y="366222"/>
                    <a:pt x="64435" y="372049"/>
                    <a:pt x="61996" y="377253"/>
                  </a:cubicBezTo>
                  <a:cubicBezTo>
                    <a:pt x="59622" y="382457"/>
                    <a:pt x="55644" y="386782"/>
                    <a:pt x="50638" y="389631"/>
                  </a:cubicBezTo>
                  <a:cubicBezTo>
                    <a:pt x="46981" y="391716"/>
                    <a:pt x="42874" y="392929"/>
                    <a:pt x="38639" y="393173"/>
                  </a:cubicBezTo>
                  <a:cubicBezTo>
                    <a:pt x="34404" y="393417"/>
                    <a:pt x="30233" y="392692"/>
                    <a:pt x="26319" y="391049"/>
                  </a:cubicBezTo>
                  <a:cubicBezTo>
                    <a:pt x="22405" y="389406"/>
                    <a:pt x="18939" y="386891"/>
                    <a:pt x="16180" y="383695"/>
                  </a:cubicBezTo>
                  <a:cubicBezTo>
                    <a:pt x="13421" y="380500"/>
                    <a:pt x="11432" y="376707"/>
                    <a:pt x="10341" y="372620"/>
                  </a:cubicBezTo>
                  <a:cubicBezTo>
                    <a:pt x="9250" y="368526"/>
                    <a:pt x="9122" y="364239"/>
                    <a:pt x="9956" y="360094"/>
                  </a:cubicBezTo>
                  <a:cubicBezTo>
                    <a:pt x="10790" y="355942"/>
                    <a:pt x="12522" y="352034"/>
                    <a:pt x="15089" y="348678"/>
                  </a:cubicBezTo>
                  <a:cubicBezTo>
                    <a:pt x="17656" y="345322"/>
                    <a:pt x="20993" y="342595"/>
                    <a:pt x="24779" y="340715"/>
                  </a:cubicBezTo>
                  <a:cubicBezTo>
                    <a:pt x="28564" y="338835"/>
                    <a:pt x="32736" y="337853"/>
                    <a:pt x="36970" y="337840"/>
                  </a:cubicBezTo>
                  <a:cubicBezTo>
                    <a:pt x="43580" y="337892"/>
                    <a:pt x="49997" y="340298"/>
                    <a:pt x="55002" y="344636"/>
                  </a:cubicBezTo>
                  <a:lnTo>
                    <a:pt x="88562" y="325109"/>
                  </a:lnTo>
                  <a:cubicBezTo>
                    <a:pt x="77974" y="303770"/>
                    <a:pt x="72456" y="280266"/>
                    <a:pt x="72456" y="256438"/>
                  </a:cubicBezTo>
                  <a:cubicBezTo>
                    <a:pt x="72456" y="232611"/>
                    <a:pt x="77974" y="209108"/>
                    <a:pt x="88562" y="187770"/>
                  </a:cubicBezTo>
                  <a:lnTo>
                    <a:pt x="54874" y="168363"/>
                  </a:lnTo>
                  <a:cubicBezTo>
                    <a:pt x="49868" y="172672"/>
                    <a:pt x="43516" y="175080"/>
                    <a:pt x="36970" y="175162"/>
                  </a:cubicBezTo>
                  <a:cubicBezTo>
                    <a:pt x="29912" y="174691"/>
                    <a:pt x="23367" y="171563"/>
                    <a:pt x="18554" y="166411"/>
                  </a:cubicBezTo>
                  <a:cubicBezTo>
                    <a:pt x="13742" y="161258"/>
                    <a:pt x="11047" y="154466"/>
                    <a:pt x="11047" y="147410"/>
                  </a:cubicBezTo>
                  <a:cubicBezTo>
                    <a:pt x="11047" y="140354"/>
                    <a:pt x="13742" y="133563"/>
                    <a:pt x="18554" y="128410"/>
                  </a:cubicBezTo>
                  <a:cubicBezTo>
                    <a:pt x="23367" y="123257"/>
                    <a:pt x="29912" y="120129"/>
                    <a:pt x="36970" y="119659"/>
                  </a:cubicBezTo>
                  <a:cubicBezTo>
                    <a:pt x="41783" y="119691"/>
                    <a:pt x="46468" y="120969"/>
                    <a:pt x="50638" y="123367"/>
                  </a:cubicBezTo>
                  <a:cubicBezTo>
                    <a:pt x="56799" y="127125"/>
                    <a:pt x="61291" y="133166"/>
                    <a:pt x="63023" y="140179"/>
                  </a:cubicBezTo>
                  <a:cubicBezTo>
                    <a:pt x="63986" y="144243"/>
                    <a:pt x="63986" y="148476"/>
                    <a:pt x="63023" y="152541"/>
                  </a:cubicBezTo>
                  <a:lnTo>
                    <a:pt x="96712" y="171948"/>
                  </a:lnTo>
                  <a:cubicBezTo>
                    <a:pt x="109930" y="151775"/>
                    <a:pt x="127641" y="134967"/>
                    <a:pt x="148495" y="122863"/>
                  </a:cubicBezTo>
                  <a:cubicBezTo>
                    <a:pt x="169286" y="110759"/>
                    <a:pt x="192707" y="103694"/>
                    <a:pt x="216706" y="102229"/>
                  </a:cubicBezTo>
                  <a:lnTo>
                    <a:pt x="216706" y="63167"/>
                  </a:lnTo>
                  <a:cubicBezTo>
                    <a:pt x="210546" y="60884"/>
                    <a:pt x="205348" y="56478"/>
                    <a:pt x="202140" y="50735"/>
                  </a:cubicBezTo>
                  <a:cubicBezTo>
                    <a:pt x="198932" y="44993"/>
                    <a:pt x="197841" y="38286"/>
                    <a:pt x="199060" y="31812"/>
                  </a:cubicBezTo>
                  <a:cubicBezTo>
                    <a:pt x="200280" y="25338"/>
                    <a:pt x="203808" y="19518"/>
                    <a:pt x="208942" y="15390"/>
                  </a:cubicBezTo>
                  <a:cubicBezTo>
                    <a:pt x="214075" y="11261"/>
                    <a:pt x="220492" y="9093"/>
                    <a:pt x="227102" y="9271"/>
                  </a:cubicBezTo>
                  <a:close/>
                  <a:moveTo>
                    <a:pt x="227102" y="0"/>
                  </a:moveTo>
                  <a:cubicBezTo>
                    <a:pt x="219016" y="83"/>
                    <a:pt x="211188" y="2811"/>
                    <a:pt x="204771" y="7768"/>
                  </a:cubicBezTo>
                  <a:cubicBezTo>
                    <a:pt x="198418" y="12725"/>
                    <a:pt x="193799" y="19639"/>
                    <a:pt x="191680" y="27455"/>
                  </a:cubicBezTo>
                  <a:cubicBezTo>
                    <a:pt x="189627" y="35271"/>
                    <a:pt x="190140" y="43560"/>
                    <a:pt x="193157" y="51058"/>
                  </a:cubicBezTo>
                  <a:cubicBezTo>
                    <a:pt x="196237" y="58554"/>
                    <a:pt x="201627" y="64847"/>
                    <a:pt x="208557" y="68977"/>
                  </a:cubicBezTo>
                  <a:lnTo>
                    <a:pt x="208557" y="93700"/>
                  </a:lnTo>
                  <a:cubicBezTo>
                    <a:pt x="186162" y="96321"/>
                    <a:pt x="164537" y="103509"/>
                    <a:pt x="145031" y="114820"/>
                  </a:cubicBezTo>
                  <a:cubicBezTo>
                    <a:pt x="125523" y="126130"/>
                    <a:pt x="108518" y="141323"/>
                    <a:pt x="95107" y="159463"/>
                  </a:cubicBezTo>
                  <a:lnTo>
                    <a:pt x="73996" y="147225"/>
                  </a:lnTo>
                  <a:cubicBezTo>
                    <a:pt x="73996" y="144005"/>
                    <a:pt x="73547" y="140803"/>
                    <a:pt x="72649" y="137707"/>
                  </a:cubicBezTo>
                  <a:cubicBezTo>
                    <a:pt x="71429" y="133007"/>
                    <a:pt x="69247" y="128604"/>
                    <a:pt x="66296" y="124760"/>
                  </a:cubicBezTo>
                  <a:cubicBezTo>
                    <a:pt x="63280" y="120916"/>
                    <a:pt x="59558" y="117710"/>
                    <a:pt x="55387" y="115332"/>
                  </a:cubicBezTo>
                  <a:cubicBezTo>
                    <a:pt x="49740" y="112107"/>
                    <a:pt x="43387" y="110402"/>
                    <a:pt x="36970" y="110388"/>
                  </a:cubicBezTo>
                  <a:cubicBezTo>
                    <a:pt x="30426" y="110396"/>
                    <a:pt x="24073" y="112127"/>
                    <a:pt x="18426" y="115404"/>
                  </a:cubicBezTo>
                  <a:cubicBezTo>
                    <a:pt x="12779" y="118681"/>
                    <a:pt x="8095" y="123389"/>
                    <a:pt x="4886" y="129054"/>
                  </a:cubicBezTo>
                  <a:cubicBezTo>
                    <a:pt x="10" y="137569"/>
                    <a:pt x="-1209" y="147650"/>
                    <a:pt x="1357" y="157099"/>
                  </a:cubicBezTo>
                  <a:cubicBezTo>
                    <a:pt x="3924" y="166548"/>
                    <a:pt x="10084" y="174596"/>
                    <a:pt x="18554" y="179488"/>
                  </a:cubicBezTo>
                  <a:cubicBezTo>
                    <a:pt x="24137" y="182693"/>
                    <a:pt x="30426" y="184397"/>
                    <a:pt x="36842" y="184433"/>
                  </a:cubicBezTo>
                  <a:cubicBezTo>
                    <a:pt x="43323" y="184403"/>
                    <a:pt x="49740" y="182654"/>
                    <a:pt x="55387" y="179365"/>
                  </a:cubicBezTo>
                  <a:lnTo>
                    <a:pt x="76691" y="191726"/>
                  </a:lnTo>
                  <a:cubicBezTo>
                    <a:pt x="67900" y="212217"/>
                    <a:pt x="63344" y="234303"/>
                    <a:pt x="63344" y="256624"/>
                  </a:cubicBezTo>
                  <a:cubicBezTo>
                    <a:pt x="63344" y="278945"/>
                    <a:pt x="67900" y="301030"/>
                    <a:pt x="76691" y="321522"/>
                  </a:cubicBezTo>
                  <a:lnTo>
                    <a:pt x="55387" y="333759"/>
                  </a:lnTo>
                  <a:cubicBezTo>
                    <a:pt x="49804" y="330448"/>
                    <a:pt x="43452" y="328658"/>
                    <a:pt x="36970" y="328568"/>
                  </a:cubicBezTo>
                  <a:cubicBezTo>
                    <a:pt x="28821" y="328581"/>
                    <a:pt x="20928" y="331257"/>
                    <a:pt x="14512" y="336191"/>
                  </a:cubicBezTo>
                  <a:cubicBezTo>
                    <a:pt x="8095" y="341132"/>
                    <a:pt x="3411" y="348050"/>
                    <a:pt x="1293" y="355885"/>
                  </a:cubicBezTo>
                  <a:cubicBezTo>
                    <a:pt x="-1274" y="365343"/>
                    <a:pt x="10" y="375437"/>
                    <a:pt x="4886" y="383945"/>
                  </a:cubicBezTo>
                  <a:cubicBezTo>
                    <a:pt x="8095" y="389611"/>
                    <a:pt x="12779" y="394321"/>
                    <a:pt x="18426" y="397594"/>
                  </a:cubicBezTo>
                  <a:cubicBezTo>
                    <a:pt x="24073" y="400873"/>
                    <a:pt x="30426" y="402606"/>
                    <a:pt x="36970" y="402612"/>
                  </a:cubicBezTo>
                  <a:cubicBezTo>
                    <a:pt x="43387" y="402580"/>
                    <a:pt x="49676" y="400873"/>
                    <a:pt x="55259" y="397671"/>
                  </a:cubicBezTo>
                  <a:cubicBezTo>
                    <a:pt x="59494" y="395290"/>
                    <a:pt x="63151" y="392082"/>
                    <a:pt x="66167" y="388238"/>
                  </a:cubicBezTo>
                  <a:cubicBezTo>
                    <a:pt x="69119" y="384395"/>
                    <a:pt x="71300" y="379993"/>
                    <a:pt x="72520" y="375295"/>
                  </a:cubicBezTo>
                  <a:cubicBezTo>
                    <a:pt x="73483" y="372164"/>
                    <a:pt x="73932" y="368917"/>
                    <a:pt x="73996" y="365651"/>
                  </a:cubicBezTo>
                  <a:lnTo>
                    <a:pt x="95107" y="353292"/>
                  </a:lnTo>
                  <a:cubicBezTo>
                    <a:pt x="108518" y="371516"/>
                    <a:pt x="125523" y="386794"/>
                    <a:pt x="145031" y="398172"/>
                  </a:cubicBezTo>
                  <a:cubicBezTo>
                    <a:pt x="164602" y="409549"/>
                    <a:pt x="186226" y="416780"/>
                    <a:pt x="208685" y="419424"/>
                  </a:cubicBezTo>
                  <a:lnTo>
                    <a:pt x="208685" y="444148"/>
                  </a:lnTo>
                  <a:cubicBezTo>
                    <a:pt x="201627" y="448229"/>
                    <a:pt x="196108" y="454531"/>
                    <a:pt x="193029" y="462070"/>
                  </a:cubicBezTo>
                  <a:cubicBezTo>
                    <a:pt x="189884" y="469617"/>
                    <a:pt x="189306" y="477978"/>
                    <a:pt x="191424" y="485864"/>
                  </a:cubicBezTo>
                  <a:cubicBezTo>
                    <a:pt x="193542" y="493744"/>
                    <a:pt x="198226" y="500713"/>
                    <a:pt x="204643" y="505686"/>
                  </a:cubicBezTo>
                  <a:cubicBezTo>
                    <a:pt x="211124" y="510652"/>
                    <a:pt x="219081" y="513347"/>
                    <a:pt x="227230" y="513347"/>
                  </a:cubicBezTo>
                  <a:cubicBezTo>
                    <a:pt x="235380" y="513347"/>
                    <a:pt x="243272" y="510652"/>
                    <a:pt x="249753" y="505686"/>
                  </a:cubicBezTo>
                  <a:cubicBezTo>
                    <a:pt x="256234" y="500713"/>
                    <a:pt x="260854" y="493744"/>
                    <a:pt x="262971" y="485864"/>
                  </a:cubicBezTo>
                  <a:cubicBezTo>
                    <a:pt x="265090" y="477978"/>
                    <a:pt x="264576" y="469617"/>
                    <a:pt x="261432" y="462070"/>
                  </a:cubicBezTo>
                  <a:cubicBezTo>
                    <a:pt x="258287" y="454531"/>
                    <a:pt x="252769" y="448229"/>
                    <a:pt x="245711" y="444148"/>
                  </a:cubicBezTo>
                  <a:lnTo>
                    <a:pt x="245711" y="419424"/>
                  </a:lnTo>
                  <a:cubicBezTo>
                    <a:pt x="268170" y="416774"/>
                    <a:pt x="289794" y="409549"/>
                    <a:pt x="309302" y="398191"/>
                  </a:cubicBezTo>
                  <a:cubicBezTo>
                    <a:pt x="328808" y="386839"/>
                    <a:pt x="345813" y="371599"/>
                    <a:pt x="359224" y="353414"/>
                  </a:cubicBezTo>
                  <a:lnTo>
                    <a:pt x="380528" y="365773"/>
                  </a:lnTo>
                  <a:cubicBezTo>
                    <a:pt x="380528" y="368988"/>
                    <a:pt x="380977" y="372190"/>
                    <a:pt x="381812" y="375295"/>
                  </a:cubicBezTo>
                  <a:cubicBezTo>
                    <a:pt x="384378" y="384747"/>
                    <a:pt x="390603" y="392788"/>
                    <a:pt x="399073" y="397671"/>
                  </a:cubicBezTo>
                  <a:cubicBezTo>
                    <a:pt x="404720" y="400963"/>
                    <a:pt x="411073" y="402708"/>
                    <a:pt x="417618" y="402734"/>
                  </a:cubicBezTo>
                  <a:cubicBezTo>
                    <a:pt x="424163" y="402760"/>
                    <a:pt x="430580" y="401066"/>
                    <a:pt x="436226" y="397819"/>
                  </a:cubicBezTo>
                  <a:cubicBezTo>
                    <a:pt x="441873" y="394572"/>
                    <a:pt x="446558" y="389887"/>
                    <a:pt x="449831" y="384234"/>
                  </a:cubicBezTo>
                  <a:cubicBezTo>
                    <a:pt x="453103" y="378587"/>
                    <a:pt x="454835" y="372177"/>
                    <a:pt x="454835" y="365651"/>
                  </a:cubicBezTo>
                  <a:cubicBezTo>
                    <a:pt x="454835" y="359125"/>
                    <a:pt x="453103" y="352715"/>
                    <a:pt x="449831" y="347068"/>
                  </a:cubicBezTo>
                  <a:cubicBezTo>
                    <a:pt x="446558" y="341421"/>
                    <a:pt x="441873" y="336737"/>
                    <a:pt x="436226" y="333483"/>
                  </a:cubicBezTo>
                  <a:cubicBezTo>
                    <a:pt x="430580" y="330236"/>
                    <a:pt x="424163" y="328542"/>
                    <a:pt x="417618" y="328568"/>
                  </a:cubicBezTo>
                  <a:cubicBezTo>
                    <a:pt x="411073" y="328594"/>
                    <a:pt x="404720" y="330339"/>
                    <a:pt x="399073" y="333637"/>
                  </a:cubicBezTo>
                  <a:lnTo>
                    <a:pt x="377833" y="321272"/>
                  </a:lnTo>
                  <a:cubicBezTo>
                    <a:pt x="386624" y="300729"/>
                    <a:pt x="391181" y="278607"/>
                    <a:pt x="391181" y="256253"/>
                  </a:cubicBezTo>
                  <a:cubicBezTo>
                    <a:pt x="391181" y="233899"/>
                    <a:pt x="386624" y="211778"/>
                    <a:pt x="377833" y="191232"/>
                  </a:cubicBezTo>
                  <a:lnTo>
                    <a:pt x="399073" y="178870"/>
                  </a:lnTo>
                  <a:cubicBezTo>
                    <a:pt x="404720" y="182125"/>
                    <a:pt x="411073" y="183839"/>
                    <a:pt x="417618" y="183839"/>
                  </a:cubicBezTo>
                  <a:cubicBezTo>
                    <a:pt x="424099" y="183839"/>
                    <a:pt x="430516" y="182125"/>
                    <a:pt x="436099" y="178870"/>
                  </a:cubicBezTo>
                  <a:cubicBezTo>
                    <a:pt x="441424" y="175853"/>
                    <a:pt x="445916" y="171568"/>
                    <a:pt x="449188" y="166397"/>
                  </a:cubicBezTo>
                  <a:cubicBezTo>
                    <a:pt x="452397" y="161226"/>
                    <a:pt x="454322" y="155329"/>
                    <a:pt x="454771" y="149231"/>
                  </a:cubicBezTo>
                  <a:cubicBezTo>
                    <a:pt x="455221" y="143133"/>
                    <a:pt x="454129" y="137023"/>
                    <a:pt x="451627" y="131445"/>
                  </a:cubicBezTo>
                  <a:cubicBezTo>
                    <a:pt x="449124" y="125867"/>
                    <a:pt x="445274" y="120993"/>
                    <a:pt x="440462" y="117259"/>
                  </a:cubicBezTo>
                  <a:cubicBezTo>
                    <a:pt x="435649" y="113524"/>
                    <a:pt x="429938" y="111043"/>
                    <a:pt x="423906" y="110039"/>
                  </a:cubicBezTo>
                  <a:cubicBezTo>
                    <a:pt x="417874" y="109033"/>
                    <a:pt x="411714" y="109534"/>
                    <a:pt x="405939" y="111497"/>
                  </a:cubicBezTo>
                  <a:cubicBezTo>
                    <a:pt x="400164" y="113459"/>
                    <a:pt x="394966" y="116823"/>
                    <a:pt x="390795" y="121288"/>
                  </a:cubicBezTo>
                  <a:cubicBezTo>
                    <a:pt x="386624" y="125753"/>
                    <a:pt x="383608" y="131181"/>
                    <a:pt x="382068" y="137089"/>
                  </a:cubicBezTo>
                  <a:cubicBezTo>
                    <a:pt x="381170" y="140190"/>
                    <a:pt x="380785" y="143393"/>
                    <a:pt x="380785" y="146607"/>
                  </a:cubicBezTo>
                  <a:lnTo>
                    <a:pt x="359417" y="158968"/>
                  </a:lnTo>
                  <a:cubicBezTo>
                    <a:pt x="345942" y="140832"/>
                    <a:pt x="328873" y="125660"/>
                    <a:pt x="309302" y="114391"/>
                  </a:cubicBezTo>
                  <a:cubicBezTo>
                    <a:pt x="289730" y="103122"/>
                    <a:pt x="268041" y="95995"/>
                    <a:pt x="245582" y="93452"/>
                  </a:cubicBezTo>
                  <a:lnTo>
                    <a:pt x="245582" y="68730"/>
                  </a:lnTo>
                  <a:cubicBezTo>
                    <a:pt x="252449" y="64552"/>
                    <a:pt x="257774" y="58267"/>
                    <a:pt x="260726" y="50819"/>
                  </a:cubicBezTo>
                  <a:cubicBezTo>
                    <a:pt x="263678" y="43370"/>
                    <a:pt x="264191" y="35159"/>
                    <a:pt x="262074" y="27417"/>
                  </a:cubicBezTo>
                  <a:cubicBezTo>
                    <a:pt x="260020" y="19674"/>
                    <a:pt x="255464" y="12818"/>
                    <a:pt x="249176" y="7874"/>
                  </a:cubicBezTo>
                  <a:cubicBezTo>
                    <a:pt x="242823" y="2931"/>
                    <a:pt x="235123" y="169"/>
                    <a:pt x="227102" y="0"/>
                  </a:cubicBezTo>
                  <a:lnTo>
                    <a:pt x="227102" y="0"/>
                  </a:lnTo>
                  <a:close/>
                </a:path>
              </a:pathLst>
            </a:custGeom>
            <a:solidFill>
              <a:srgbClr val="FFFFFF"/>
            </a:solidFill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3" name="Freeform: Shape 143">
              <a:extLst>
                <a:ext uri="{FF2B5EF4-FFF2-40B4-BE49-F238E27FC236}">
                  <a16:creationId xmlns:a16="http://schemas.microsoft.com/office/drawing/2014/main" id="{54195004-AA26-521A-242B-089F1CAD25D8}"/>
                </a:ext>
              </a:extLst>
            </p:cNvPr>
            <p:cNvSpPr/>
            <p:nvPr/>
          </p:nvSpPr>
          <p:spPr>
            <a:xfrm>
              <a:off x="6515613" y="2373189"/>
              <a:ext cx="435694" cy="494227"/>
            </a:xfrm>
            <a:custGeom>
              <a:avLst/>
              <a:gdLst>
                <a:gd name="connsiteX0" fmla="*/ 421891 w 435694"/>
                <a:gd name="connsiteY0" fmla="*/ 332164 h 494227"/>
                <a:gd name="connsiteX1" fmla="*/ 405528 w 435694"/>
                <a:gd name="connsiteY1" fmla="*/ 328699 h 494227"/>
                <a:gd name="connsiteX2" fmla="*/ 390128 w 435694"/>
                <a:gd name="connsiteY2" fmla="*/ 335251 h 494227"/>
                <a:gd name="connsiteX3" fmla="*/ 356439 w 435694"/>
                <a:gd name="connsiteY3" fmla="*/ 315846 h 494227"/>
                <a:gd name="connsiteX4" fmla="*/ 372481 w 435694"/>
                <a:gd name="connsiteY4" fmla="*/ 247115 h 494227"/>
                <a:gd name="connsiteX5" fmla="*/ 356439 w 435694"/>
                <a:gd name="connsiteY5" fmla="*/ 178385 h 494227"/>
                <a:gd name="connsiteX6" fmla="*/ 390128 w 435694"/>
                <a:gd name="connsiteY6" fmla="*/ 158977 h 494227"/>
                <a:gd name="connsiteX7" fmla="*/ 408159 w 435694"/>
                <a:gd name="connsiteY7" fmla="*/ 165776 h 494227"/>
                <a:gd name="connsiteX8" fmla="*/ 422726 w 435694"/>
                <a:gd name="connsiteY8" fmla="*/ 161558 h 494227"/>
                <a:gd name="connsiteX9" fmla="*/ 432864 w 435694"/>
                <a:gd name="connsiteY9" fmla="*/ 150288 h 494227"/>
                <a:gd name="connsiteX10" fmla="*/ 435559 w 435694"/>
                <a:gd name="connsiteY10" fmla="*/ 135352 h 494227"/>
                <a:gd name="connsiteX11" fmla="*/ 429977 w 435694"/>
                <a:gd name="connsiteY11" fmla="*/ 121238 h 494227"/>
                <a:gd name="connsiteX12" fmla="*/ 417849 w 435694"/>
                <a:gd name="connsiteY12" fmla="*/ 112186 h 494227"/>
                <a:gd name="connsiteX13" fmla="*/ 402705 w 435694"/>
                <a:gd name="connsiteY13" fmla="*/ 110916 h 494227"/>
                <a:gd name="connsiteX14" fmla="*/ 389230 w 435694"/>
                <a:gd name="connsiteY14" fmla="*/ 117808 h 494227"/>
                <a:gd name="connsiteX15" fmla="*/ 381337 w 435694"/>
                <a:gd name="connsiteY15" fmla="*/ 130793 h 494227"/>
                <a:gd name="connsiteX16" fmla="*/ 381337 w 435694"/>
                <a:gd name="connsiteY16" fmla="*/ 143155 h 494227"/>
                <a:gd name="connsiteX17" fmla="*/ 347648 w 435694"/>
                <a:gd name="connsiteY17" fmla="*/ 162562 h 494227"/>
                <a:gd name="connsiteX18" fmla="*/ 295929 w 435694"/>
                <a:gd name="connsiteY18" fmla="*/ 113477 h 494227"/>
                <a:gd name="connsiteX19" fmla="*/ 227654 w 435694"/>
                <a:gd name="connsiteY19" fmla="*/ 92843 h 494227"/>
                <a:gd name="connsiteX20" fmla="*/ 227654 w 435694"/>
                <a:gd name="connsiteY20" fmla="*/ 53781 h 494227"/>
                <a:gd name="connsiteX21" fmla="*/ 242284 w 435694"/>
                <a:gd name="connsiteY21" fmla="*/ 41672 h 494227"/>
                <a:gd name="connsiteX22" fmla="*/ 245621 w 435694"/>
                <a:gd name="connsiteY22" fmla="*/ 22986 h 494227"/>
                <a:gd name="connsiteX23" fmla="*/ 236188 w 435694"/>
                <a:gd name="connsiteY23" fmla="*/ 6512 h 494227"/>
                <a:gd name="connsiteX24" fmla="*/ 218414 w 435694"/>
                <a:gd name="connsiteY24" fmla="*/ 0 h 494227"/>
                <a:gd name="connsiteX25" fmla="*/ 200575 w 435694"/>
                <a:gd name="connsiteY25" fmla="*/ 6512 h 494227"/>
                <a:gd name="connsiteX26" fmla="*/ 191142 w 435694"/>
                <a:gd name="connsiteY26" fmla="*/ 22986 h 494227"/>
                <a:gd name="connsiteX27" fmla="*/ 194542 w 435694"/>
                <a:gd name="connsiteY27" fmla="*/ 41672 h 494227"/>
                <a:gd name="connsiteX28" fmla="*/ 209109 w 435694"/>
                <a:gd name="connsiteY28" fmla="*/ 53781 h 494227"/>
                <a:gd name="connsiteX29" fmla="*/ 209109 w 435694"/>
                <a:gd name="connsiteY29" fmla="*/ 92596 h 494227"/>
                <a:gd name="connsiteX30" fmla="*/ 140898 w 435694"/>
                <a:gd name="connsiteY30" fmla="*/ 113230 h 494227"/>
                <a:gd name="connsiteX31" fmla="*/ 89114 w 435694"/>
                <a:gd name="connsiteY31" fmla="*/ 162315 h 494227"/>
                <a:gd name="connsiteX32" fmla="*/ 54912 w 435694"/>
                <a:gd name="connsiteY32" fmla="*/ 142908 h 494227"/>
                <a:gd name="connsiteX33" fmla="*/ 54912 w 435694"/>
                <a:gd name="connsiteY33" fmla="*/ 130546 h 494227"/>
                <a:gd name="connsiteX34" fmla="*/ 42592 w 435694"/>
                <a:gd name="connsiteY34" fmla="*/ 113735 h 494227"/>
                <a:gd name="connsiteX35" fmla="*/ 28026 w 435694"/>
                <a:gd name="connsiteY35" fmla="*/ 109932 h 494227"/>
                <a:gd name="connsiteX36" fmla="*/ 13652 w 435694"/>
                <a:gd name="connsiteY36" fmla="*/ 114284 h 494227"/>
                <a:gd name="connsiteX37" fmla="*/ 3578 w 435694"/>
                <a:gd name="connsiteY37" fmla="*/ 125513 h 494227"/>
                <a:gd name="connsiteX38" fmla="*/ 883 w 435694"/>
                <a:gd name="connsiteY38" fmla="*/ 140327 h 494227"/>
                <a:gd name="connsiteX39" fmla="*/ 6272 w 435694"/>
                <a:gd name="connsiteY39" fmla="*/ 154383 h 494227"/>
                <a:gd name="connsiteX40" fmla="*/ 18208 w 435694"/>
                <a:gd name="connsiteY40" fmla="*/ 163560 h 494227"/>
                <a:gd name="connsiteX41" fmla="*/ 33159 w 435694"/>
                <a:gd name="connsiteY41" fmla="*/ 165166 h 494227"/>
                <a:gd name="connsiteX42" fmla="*/ 46763 w 435694"/>
                <a:gd name="connsiteY42" fmla="*/ 158730 h 494227"/>
                <a:gd name="connsiteX43" fmla="*/ 80579 w 435694"/>
                <a:gd name="connsiteY43" fmla="*/ 178138 h 494227"/>
                <a:gd name="connsiteX44" fmla="*/ 64473 w 435694"/>
                <a:gd name="connsiteY44" fmla="*/ 246805 h 494227"/>
                <a:gd name="connsiteX45" fmla="*/ 80579 w 435694"/>
                <a:gd name="connsiteY45" fmla="*/ 315474 h 494227"/>
                <a:gd name="connsiteX46" fmla="*/ 45672 w 435694"/>
                <a:gd name="connsiteY46" fmla="*/ 335251 h 494227"/>
                <a:gd name="connsiteX47" fmla="*/ 32133 w 435694"/>
                <a:gd name="connsiteY47" fmla="*/ 328936 h 494227"/>
                <a:gd name="connsiteX48" fmla="*/ 17310 w 435694"/>
                <a:gd name="connsiteY48" fmla="*/ 330592 h 494227"/>
                <a:gd name="connsiteX49" fmla="*/ 5438 w 435694"/>
                <a:gd name="connsiteY49" fmla="*/ 339729 h 494227"/>
                <a:gd name="connsiteX50" fmla="*/ 112 w 435694"/>
                <a:gd name="connsiteY50" fmla="*/ 353686 h 494227"/>
                <a:gd name="connsiteX51" fmla="*/ 2808 w 435694"/>
                <a:gd name="connsiteY51" fmla="*/ 368394 h 494227"/>
                <a:gd name="connsiteX52" fmla="*/ 12689 w 435694"/>
                <a:gd name="connsiteY52" fmla="*/ 379565 h 494227"/>
                <a:gd name="connsiteX53" fmla="*/ 26999 w 435694"/>
                <a:gd name="connsiteY53" fmla="*/ 383942 h 494227"/>
                <a:gd name="connsiteX54" fmla="*/ 41501 w 435694"/>
                <a:gd name="connsiteY54" fmla="*/ 380245 h 494227"/>
                <a:gd name="connsiteX55" fmla="*/ 52795 w 435694"/>
                <a:gd name="connsiteY55" fmla="*/ 367867 h 494227"/>
                <a:gd name="connsiteX56" fmla="*/ 54912 w 435694"/>
                <a:gd name="connsiteY56" fmla="*/ 351196 h 494227"/>
                <a:gd name="connsiteX57" fmla="*/ 88536 w 435694"/>
                <a:gd name="connsiteY57" fmla="*/ 331792 h 494227"/>
                <a:gd name="connsiteX58" fmla="*/ 140320 w 435694"/>
                <a:gd name="connsiteY58" fmla="*/ 380983 h 494227"/>
                <a:gd name="connsiteX59" fmla="*/ 208660 w 435694"/>
                <a:gd name="connsiteY59" fmla="*/ 401633 h 494227"/>
                <a:gd name="connsiteX60" fmla="*/ 208660 w 435694"/>
                <a:gd name="connsiteY60" fmla="*/ 440448 h 494227"/>
                <a:gd name="connsiteX61" fmla="*/ 194029 w 435694"/>
                <a:gd name="connsiteY61" fmla="*/ 452557 h 494227"/>
                <a:gd name="connsiteX62" fmla="*/ 190628 w 435694"/>
                <a:gd name="connsiteY62" fmla="*/ 471243 h 494227"/>
                <a:gd name="connsiteX63" fmla="*/ 200061 w 435694"/>
                <a:gd name="connsiteY63" fmla="*/ 487715 h 494227"/>
                <a:gd name="connsiteX64" fmla="*/ 217900 w 435694"/>
                <a:gd name="connsiteY64" fmla="*/ 494228 h 494227"/>
                <a:gd name="connsiteX65" fmla="*/ 235739 w 435694"/>
                <a:gd name="connsiteY65" fmla="*/ 487715 h 494227"/>
                <a:gd name="connsiteX66" fmla="*/ 245171 w 435694"/>
                <a:gd name="connsiteY66" fmla="*/ 471243 h 494227"/>
                <a:gd name="connsiteX67" fmla="*/ 241770 w 435694"/>
                <a:gd name="connsiteY67" fmla="*/ 452557 h 494227"/>
                <a:gd name="connsiteX68" fmla="*/ 227140 w 435694"/>
                <a:gd name="connsiteY68" fmla="*/ 440448 h 494227"/>
                <a:gd name="connsiteX69" fmla="*/ 227140 w 435694"/>
                <a:gd name="connsiteY69" fmla="*/ 401633 h 494227"/>
                <a:gd name="connsiteX70" fmla="*/ 295416 w 435694"/>
                <a:gd name="connsiteY70" fmla="*/ 380996 h 494227"/>
                <a:gd name="connsiteX71" fmla="*/ 347135 w 435694"/>
                <a:gd name="connsiteY71" fmla="*/ 331914 h 494227"/>
                <a:gd name="connsiteX72" fmla="*/ 380888 w 435694"/>
                <a:gd name="connsiteY72" fmla="*/ 351325 h 494227"/>
                <a:gd name="connsiteX73" fmla="*/ 380888 w 435694"/>
                <a:gd name="connsiteY73" fmla="*/ 363684 h 494227"/>
                <a:gd name="connsiteX74" fmla="*/ 393208 w 435694"/>
                <a:gd name="connsiteY74" fmla="*/ 380496 h 494227"/>
                <a:gd name="connsiteX75" fmla="*/ 403475 w 435694"/>
                <a:gd name="connsiteY75" fmla="*/ 383942 h 494227"/>
                <a:gd name="connsiteX76" fmla="*/ 414255 w 435694"/>
                <a:gd name="connsiteY76" fmla="*/ 383197 h 494227"/>
                <a:gd name="connsiteX77" fmla="*/ 423880 w 435694"/>
                <a:gd name="connsiteY77" fmla="*/ 378385 h 494227"/>
                <a:gd name="connsiteX78" fmla="*/ 431004 w 435694"/>
                <a:gd name="connsiteY78" fmla="*/ 370235 h 494227"/>
                <a:gd name="connsiteX79" fmla="*/ 434468 w 435694"/>
                <a:gd name="connsiteY79" fmla="*/ 359987 h 494227"/>
                <a:gd name="connsiteX80" fmla="*/ 433698 w 435694"/>
                <a:gd name="connsiteY80" fmla="*/ 349194 h 494227"/>
                <a:gd name="connsiteX81" fmla="*/ 428886 w 435694"/>
                <a:gd name="connsiteY81" fmla="*/ 339511 h 494227"/>
                <a:gd name="connsiteX82" fmla="*/ 420736 w 435694"/>
                <a:gd name="connsiteY82" fmla="*/ 332408 h 494227"/>
                <a:gd name="connsiteX83" fmla="*/ 421891 w 435694"/>
                <a:gd name="connsiteY83" fmla="*/ 332164 h 494227"/>
                <a:gd name="connsiteX84" fmla="*/ 104578 w 435694"/>
                <a:gd name="connsiteY84" fmla="*/ 322519 h 494227"/>
                <a:gd name="connsiteX85" fmla="*/ 137048 w 435694"/>
                <a:gd name="connsiteY85" fmla="*/ 303730 h 494227"/>
                <a:gd name="connsiteX86" fmla="*/ 160598 w 435694"/>
                <a:gd name="connsiteY86" fmla="*/ 319305 h 494227"/>
                <a:gd name="connsiteX87" fmla="*/ 196660 w 435694"/>
                <a:gd name="connsiteY87" fmla="*/ 314364 h 494227"/>
                <a:gd name="connsiteX88" fmla="*/ 228488 w 435694"/>
                <a:gd name="connsiteY88" fmla="*/ 295819 h 494227"/>
                <a:gd name="connsiteX89" fmla="*/ 218028 w 435694"/>
                <a:gd name="connsiteY89" fmla="*/ 277771 h 494227"/>
                <a:gd name="connsiteX90" fmla="*/ 192104 w 435694"/>
                <a:gd name="connsiteY90" fmla="*/ 292976 h 494227"/>
                <a:gd name="connsiteX91" fmla="*/ 182864 w 435694"/>
                <a:gd name="connsiteY91" fmla="*/ 276906 h 494227"/>
                <a:gd name="connsiteX92" fmla="*/ 208916 w 435694"/>
                <a:gd name="connsiteY92" fmla="*/ 262566 h 494227"/>
                <a:gd name="connsiteX93" fmla="*/ 199612 w 435694"/>
                <a:gd name="connsiteY93" fmla="*/ 246620 h 494227"/>
                <a:gd name="connsiteX94" fmla="*/ 173688 w 435694"/>
                <a:gd name="connsiteY94" fmla="*/ 261701 h 494227"/>
                <a:gd name="connsiteX95" fmla="*/ 163549 w 435694"/>
                <a:gd name="connsiteY95" fmla="*/ 243282 h 494227"/>
                <a:gd name="connsiteX96" fmla="*/ 189474 w 435694"/>
                <a:gd name="connsiteY96" fmla="*/ 228202 h 494227"/>
                <a:gd name="connsiteX97" fmla="*/ 180233 w 435694"/>
                <a:gd name="connsiteY97" fmla="*/ 212132 h 494227"/>
                <a:gd name="connsiteX98" fmla="*/ 148149 w 435694"/>
                <a:gd name="connsiteY98" fmla="*/ 230921 h 494227"/>
                <a:gd name="connsiteX99" fmla="*/ 128449 w 435694"/>
                <a:gd name="connsiteY99" fmla="*/ 255662 h 494227"/>
                <a:gd name="connsiteX100" fmla="*/ 127744 w 435694"/>
                <a:gd name="connsiteY100" fmla="*/ 287289 h 494227"/>
                <a:gd name="connsiteX101" fmla="*/ 95403 w 435694"/>
                <a:gd name="connsiteY101" fmla="*/ 306450 h 494227"/>
                <a:gd name="connsiteX102" fmla="*/ 81735 w 435694"/>
                <a:gd name="connsiteY102" fmla="*/ 247115 h 494227"/>
                <a:gd name="connsiteX103" fmla="*/ 108108 w 435694"/>
                <a:gd name="connsiteY103" fmla="*/ 165425 h 494227"/>
                <a:gd name="connsiteX104" fmla="*/ 178116 w 435694"/>
                <a:gd name="connsiteY104" fmla="*/ 115859 h 494227"/>
                <a:gd name="connsiteX105" fmla="*/ 263845 w 435694"/>
                <a:gd name="connsiteY105" fmla="*/ 118180 h 494227"/>
                <a:gd name="connsiteX106" fmla="*/ 331093 w 435694"/>
                <a:gd name="connsiteY106" fmla="*/ 171463 h 494227"/>
                <a:gd name="connsiteX107" fmla="*/ 304078 w 435694"/>
                <a:gd name="connsiteY107" fmla="*/ 187038 h 494227"/>
                <a:gd name="connsiteX108" fmla="*/ 303308 w 435694"/>
                <a:gd name="connsiteY108" fmla="*/ 185678 h 494227"/>
                <a:gd name="connsiteX109" fmla="*/ 275459 w 435694"/>
                <a:gd name="connsiteY109" fmla="*/ 169662 h 494227"/>
                <a:gd name="connsiteX110" fmla="*/ 243696 w 435694"/>
                <a:gd name="connsiteY110" fmla="*/ 174924 h 494227"/>
                <a:gd name="connsiteX111" fmla="*/ 215783 w 435694"/>
                <a:gd name="connsiteY111" fmla="*/ 191241 h 494227"/>
                <a:gd name="connsiteX112" fmla="*/ 225279 w 435694"/>
                <a:gd name="connsiteY112" fmla="*/ 207187 h 494227"/>
                <a:gd name="connsiteX113" fmla="*/ 200639 w 435694"/>
                <a:gd name="connsiteY113" fmla="*/ 221156 h 494227"/>
                <a:gd name="connsiteX114" fmla="*/ 211098 w 435694"/>
                <a:gd name="connsiteY114" fmla="*/ 239079 h 494227"/>
                <a:gd name="connsiteX115" fmla="*/ 235546 w 435694"/>
                <a:gd name="connsiteY115" fmla="*/ 225482 h 494227"/>
                <a:gd name="connsiteX116" fmla="*/ 244787 w 435694"/>
                <a:gd name="connsiteY116" fmla="*/ 241429 h 494227"/>
                <a:gd name="connsiteX117" fmla="*/ 220852 w 435694"/>
                <a:gd name="connsiteY117" fmla="*/ 255150 h 494227"/>
                <a:gd name="connsiteX118" fmla="*/ 230092 w 435694"/>
                <a:gd name="connsiteY118" fmla="*/ 271096 h 494227"/>
                <a:gd name="connsiteX119" fmla="*/ 254091 w 435694"/>
                <a:gd name="connsiteY119" fmla="*/ 257127 h 494227"/>
                <a:gd name="connsiteX120" fmla="*/ 264550 w 435694"/>
                <a:gd name="connsiteY120" fmla="*/ 274928 h 494227"/>
                <a:gd name="connsiteX121" fmla="*/ 292463 w 435694"/>
                <a:gd name="connsiteY121" fmla="*/ 258611 h 494227"/>
                <a:gd name="connsiteX122" fmla="*/ 312035 w 435694"/>
                <a:gd name="connsiteY122" fmla="*/ 234238 h 494227"/>
                <a:gd name="connsiteX123" fmla="*/ 313062 w 435694"/>
                <a:gd name="connsiteY123" fmla="*/ 202984 h 494227"/>
                <a:gd name="connsiteX124" fmla="*/ 340397 w 435694"/>
                <a:gd name="connsiteY124" fmla="*/ 187285 h 494227"/>
                <a:gd name="connsiteX125" fmla="*/ 353616 w 435694"/>
                <a:gd name="connsiteY125" fmla="*/ 290565 h 494227"/>
                <a:gd name="connsiteX126" fmla="*/ 290025 w 435694"/>
                <a:gd name="connsiteY126" fmla="*/ 372956 h 494227"/>
                <a:gd name="connsiteX127" fmla="*/ 186843 w 435694"/>
                <a:gd name="connsiteY127" fmla="*/ 386187 h 494227"/>
                <a:gd name="connsiteX128" fmla="*/ 104578 w 435694"/>
                <a:gd name="connsiteY128" fmla="*/ 322519 h 494227"/>
                <a:gd name="connsiteX129" fmla="*/ 399240 w 435694"/>
                <a:gd name="connsiteY129" fmla="*/ 135985 h 494227"/>
                <a:gd name="connsiteX130" fmla="*/ 400844 w 435694"/>
                <a:gd name="connsiteY130" fmla="*/ 132682 h 494227"/>
                <a:gd name="connsiteX131" fmla="*/ 403604 w 435694"/>
                <a:gd name="connsiteY131" fmla="*/ 130299 h 494227"/>
                <a:gd name="connsiteX132" fmla="*/ 407068 w 435694"/>
                <a:gd name="connsiteY132" fmla="*/ 128873 h 494227"/>
                <a:gd name="connsiteX133" fmla="*/ 410855 w 435694"/>
                <a:gd name="connsiteY133" fmla="*/ 128968 h 494227"/>
                <a:gd name="connsiteX134" fmla="*/ 414319 w 435694"/>
                <a:gd name="connsiteY134" fmla="*/ 130568 h 494227"/>
                <a:gd name="connsiteX135" fmla="*/ 416822 w 435694"/>
                <a:gd name="connsiteY135" fmla="*/ 133407 h 494227"/>
                <a:gd name="connsiteX136" fmla="*/ 417977 w 435694"/>
                <a:gd name="connsiteY136" fmla="*/ 137011 h 494227"/>
                <a:gd name="connsiteX137" fmla="*/ 417592 w 435694"/>
                <a:gd name="connsiteY137" fmla="*/ 140778 h 494227"/>
                <a:gd name="connsiteX138" fmla="*/ 415732 w 435694"/>
                <a:gd name="connsiteY138" fmla="*/ 144081 h 494227"/>
                <a:gd name="connsiteX139" fmla="*/ 412715 w 435694"/>
                <a:gd name="connsiteY139" fmla="*/ 146369 h 494227"/>
                <a:gd name="connsiteX140" fmla="*/ 405849 w 435694"/>
                <a:gd name="connsiteY140" fmla="*/ 147170 h 494227"/>
                <a:gd name="connsiteX141" fmla="*/ 400395 w 435694"/>
                <a:gd name="connsiteY141" fmla="*/ 142908 h 494227"/>
                <a:gd name="connsiteX142" fmla="*/ 399047 w 435694"/>
                <a:gd name="connsiteY142" fmla="*/ 139380 h 494227"/>
                <a:gd name="connsiteX143" fmla="*/ 399240 w 435694"/>
                <a:gd name="connsiteY143" fmla="*/ 135614 h 494227"/>
                <a:gd name="connsiteX144" fmla="*/ 399240 w 435694"/>
                <a:gd name="connsiteY144" fmla="*/ 135985 h 494227"/>
                <a:gd name="connsiteX145" fmla="*/ 217900 w 435694"/>
                <a:gd name="connsiteY145" fmla="*/ 18428 h 494227"/>
                <a:gd name="connsiteX146" fmla="*/ 223034 w 435694"/>
                <a:gd name="connsiteY146" fmla="*/ 19999 h 494227"/>
                <a:gd name="connsiteX147" fmla="*/ 226435 w 435694"/>
                <a:gd name="connsiteY147" fmla="*/ 24180 h 494227"/>
                <a:gd name="connsiteX148" fmla="*/ 226948 w 435694"/>
                <a:gd name="connsiteY148" fmla="*/ 29553 h 494227"/>
                <a:gd name="connsiteX149" fmla="*/ 224381 w 435694"/>
                <a:gd name="connsiteY149" fmla="*/ 34298 h 494227"/>
                <a:gd name="connsiteX150" fmla="*/ 219632 w 435694"/>
                <a:gd name="connsiteY150" fmla="*/ 36806 h 494227"/>
                <a:gd name="connsiteX151" fmla="*/ 214243 w 435694"/>
                <a:gd name="connsiteY151" fmla="*/ 36228 h 494227"/>
                <a:gd name="connsiteX152" fmla="*/ 210136 w 435694"/>
                <a:gd name="connsiteY152" fmla="*/ 32759 h 494227"/>
                <a:gd name="connsiteX153" fmla="*/ 208660 w 435694"/>
                <a:gd name="connsiteY153" fmla="*/ 27575 h 494227"/>
                <a:gd name="connsiteX154" fmla="*/ 211419 w 435694"/>
                <a:gd name="connsiteY154" fmla="*/ 21099 h 494227"/>
                <a:gd name="connsiteX155" fmla="*/ 217900 w 435694"/>
                <a:gd name="connsiteY155" fmla="*/ 18428 h 494227"/>
                <a:gd name="connsiteX156" fmla="*/ 35662 w 435694"/>
                <a:gd name="connsiteY156" fmla="*/ 142042 h 494227"/>
                <a:gd name="connsiteX157" fmla="*/ 30207 w 435694"/>
                <a:gd name="connsiteY157" fmla="*/ 146305 h 494227"/>
                <a:gd name="connsiteX158" fmla="*/ 23342 w 435694"/>
                <a:gd name="connsiteY158" fmla="*/ 145503 h 494227"/>
                <a:gd name="connsiteX159" fmla="*/ 19106 w 435694"/>
                <a:gd name="connsiteY159" fmla="*/ 140019 h 494227"/>
                <a:gd name="connsiteX160" fmla="*/ 19876 w 435694"/>
                <a:gd name="connsiteY160" fmla="*/ 133142 h 494227"/>
                <a:gd name="connsiteX161" fmla="*/ 23277 w 435694"/>
                <a:gd name="connsiteY161" fmla="*/ 129967 h 494227"/>
                <a:gd name="connsiteX162" fmla="*/ 27769 w 435694"/>
                <a:gd name="connsiteY162" fmla="*/ 128816 h 494227"/>
                <a:gd name="connsiteX163" fmla="*/ 32453 w 435694"/>
                <a:gd name="connsiteY163" fmla="*/ 129928 h 494227"/>
                <a:gd name="connsiteX164" fmla="*/ 36752 w 435694"/>
                <a:gd name="connsiteY164" fmla="*/ 135614 h 494227"/>
                <a:gd name="connsiteX165" fmla="*/ 36945 w 435694"/>
                <a:gd name="connsiteY165" fmla="*/ 139188 h 494227"/>
                <a:gd name="connsiteX166" fmla="*/ 35662 w 435694"/>
                <a:gd name="connsiteY166" fmla="*/ 142537 h 494227"/>
                <a:gd name="connsiteX167" fmla="*/ 35662 w 435694"/>
                <a:gd name="connsiteY167" fmla="*/ 142042 h 494227"/>
                <a:gd name="connsiteX168" fmla="*/ 36624 w 435694"/>
                <a:gd name="connsiteY168" fmla="*/ 358120 h 494227"/>
                <a:gd name="connsiteX169" fmla="*/ 32325 w 435694"/>
                <a:gd name="connsiteY169" fmla="*/ 363805 h 494227"/>
                <a:gd name="connsiteX170" fmla="*/ 25459 w 435694"/>
                <a:gd name="connsiteY170" fmla="*/ 364518 h 494227"/>
                <a:gd name="connsiteX171" fmla="*/ 20005 w 435694"/>
                <a:gd name="connsiteY171" fmla="*/ 360347 h 494227"/>
                <a:gd name="connsiteX172" fmla="*/ 19235 w 435694"/>
                <a:gd name="connsiteY172" fmla="*/ 353468 h 494227"/>
                <a:gd name="connsiteX173" fmla="*/ 23470 w 435694"/>
                <a:gd name="connsiteY173" fmla="*/ 347982 h 494227"/>
                <a:gd name="connsiteX174" fmla="*/ 30336 w 435694"/>
                <a:gd name="connsiteY174" fmla="*/ 347179 h 494227"/>
                <a:gd name="connsiteX175" fmla="*/ 35790 w 435694"/>
                <a:gd name="connsiteY175" fmla="*/ 351447 h 494227"/>
                <a:gd name="connsiteX176" fmla="*/ 36945 w 435694"/>
                <a:gd name="connsiteY176" fmla="*/ 354937 h 494227"/>
                <a:gd name="connsiteX177" fmla="*/ 36624 w 435694"/>
                <a:gd name="connsiteY177" fmla="*/ 358614 h 494227"/>
                <a:gd name="connsiteX178" fmla="*/ 36624 w 435694"/>
                <a:gd name="connsiteY178" fmla="*/ 358120 h 494227"/>
                <a:gd name="connsiteX179" fmla="*/ 217900 w 435694"/>
                <a:gd name="connsiteY179" fmla="*/ 475799 h 494227"/>
                <a:gd name="connsiteX180" fmla="*/ 212767 w 435694"/>
                <a:gd name="connsiteY180" fmla="*/ 474233 h 494227"/>
                <a:gd name="connsiteX181" fmla="*/ 209301 w 435694"/>
                <a:gd name="connsiteY181" fmla="*/ 470049 h 494227"/>
                <a:gd name="connsiteX182" fmla="*/ 208852 w 435694"/>
                <a:gd name="connsiteY182" fmla="*/ 464678 h 494227"/>
                <a:gd name="connsiteX183" fmla="*/ 211419 w 435694"/>
                <a:gd name="connsiteY183" fmla="*/ 459930 h 494227"/>
                <a:gd name="connsiteX184" fmla="*/ 216167 w 435694"/>
                <a:gd name="connsiteY184" fmla="*/ 457421 h 494227"/>
                <a:gd name="connsiteX185" fmla="*/ 221558 w 435694"/>
                <a:gd name="connsiteY185" fmla="*/ 457998 h 494227"/>
                <a:gd name="connsiteX186" fmla="*/ 225665 w 435694"/>
                <a:gd name="connsiteY186" fmla="*/ 461470 h 494227"/>
                <a:gd name="connsiteX187" fmla="*/ 227140 w 435694"/>
                <a:gd name="connsiteY187" fmla="*/ 466655 h 494227"/>
                <a:gd name="connsiteX188" fmla="*/ 224381 w 435694"/>
                <a:gd name="connsiteY188" fmla="*/ 473129 h 494227"/>
                <a:gd name="connsiteX189" fmla="*/ 217900 w 435694"/>
                <a:gd name="connsiteY189" fmla="*/ 475799 h 494227"/>
                <a:gd name="connsiteX190" fmla="*/ 416180 w 435694"/>
                <a:gd name="connsiteY190" fmla="*/ 361457 h 494227"/>
                <a:gd name="connsiteX191" fmla="*/ 410726 w 435694"/>
                <a:gd name="connsiteY191" fmla="*/ 365673 h 494227"/>
                <a:gd name="connsiteX192" fmla="*/ 403860 w 435694"/>
                <a:gd name="connsiteY192" fmla="*/ 364922 h 494227"/>
                <a:gd name="connsiteX193" fmla="*/ 401101 w 435694"/>
                <a:gd name="connsiteY193" fmla="*/ 362535 h 494227"/>
                <a:gd name="connsiteX194" fmla="*/ 399497 w 435694"/>
                <a:gd name="connsiteY194" fmla="*/ 359230 h 494227"/>
                <a:gd name="connsiteX195" fmla="*/ 399368 w 435694"/>
                <a:gd name="connsiteY195" fmla="*/ 355053 h 494227"/>
                <a:gd name="connsiteX196" fmla="*/ 401101 w 435694"/>
                <a:gd name="connsiteY196" fmla="*/ 351248 h 494227"/>
                <a:gd name="connsiteX197" fmla="*/ 404374 w 435694"/>
                <a:gd name="connsiteY197" fmla="*/ 348585 h 494227"/>
                <a:gd name="connsiteX198" fmla="*/ 408416 w 435694"/>
                <a:gd name="connsiteY198" fmla="*/ 347616 h 494227"/>
                <a:gd name="connsiteX199" fmla="*/ 412972 w 435694"/>
                <a:gd name="connsiteY199" fmla="*/ 348848 h 494227"/>
                <a:gd name="connsiteX200" fmla="*/ 417143 w 435694"/>
                <a:gd name="connsiteY200" fmla="*/ 354495 h 494227"/>
                <a:gd name="connsiteX201" fmla="*/ 416180 w 435694"/>
                <a:gd name="connsiteY201" fmla="*/ 361457 h 49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35694" h="494227">
                  <a:moveTo>
                    <a:pt x="421891" y="332164"/>
                  </a:moveTo>
                  <a:cubicBezTo>
                    <a:pt x="416886" y="329353"/>
                    <a:pt x="411175" y="328141"/>
                    <a:pt x="405528" y="328699"/>
                  </a:cubicBezTo>
                  <a:cubicBezTo>
                    <a:pt x="399817" y="329251"/>
                    <a:pt x="394491" y="331535"/>
                    <a:pt x="390128" y="335251"/>
                  </a:cubicBezTo>
                  <a:lnTo>
                    <a:pt x="356439" y="315846"/>
                  </a:lnTo>
                  <a:cubicBezTo>
                    <a:pt x="366963" y="294475"/>
                    <a:pt x="372481" y="270956"/>
                    <a:pt x="372481" y="247115"/>
                  </a:cubicBezTo>
                  <a:cubicBezTo>
                    <a:pt x="372481" y="223274"/>
                    <a:pt x="366963" y="199754"/>
                    <a:pt x="356439" y="178385"/>
                  </a:cubicBezTo>
                  <a:lnTo>
                    <a:pt x="390128" y="158977"/>
                  </a:lnTo>
                  <a:cubicBezTo>
                    <a:pt x="395133" y="163314"/>
                    <a:pt x="401550" y="165724"/>
                    <a:pt x="408159" y="165776"/>
                  </a:cubicBezTo>
                  <a:cubicBezTo>
                    <a:pt x="413293" y="165755"/>
                    <a:pt x="418362" y="164294"/>
                    <a:pt x="422726" y="161558"/>
                  </a:cubicBezTo>
                  <a:cubicBezTo>
                    <a:pt x="427089" y="158821"/>
                    <a:pt x="430618" y="154917"/>
                    <a:pt x="432864" y="150288"/>
                  </a:cubicBezTo>
                  <a:cubicBezTo>
                    <a:pt x="435110" y="145657"/>
                    <a:pt x="436072" y="140485"/>
                    <a:pt x="435559" y="135352"/>
                  </a:cubicBezTo>
                  <a:cubicBezTo>
                    <a:pt x="435046" y="130219"/>
                    <a:pt x="433121" y="125331"/>
                    <a:pt x="429977" y="121238"/>
                  </a:cubicBezTo>
                  <a:cubicBezTo>
                    <a:pt x="426833" y="117145"/>
                    <a:pt x="422661" y="114010"/>
                    <a:pt x="417849" y="112186"/>
                  </a:cubicBezTo>
                  <a:cubicBezTo>
                    <a:pt x="413036" y="110362"/>
                    <a:pt x="407774" y="109922"/>
                    <a:pt x="402705" y="110916"/>
                  </a:cubicBezTo>
                  <a:cubicBezTo>
                    <a:pt x="397636" y="111909"/>
                    <a:pt x="393016" y="114296"/>
                    <a:pt x="389230" y="117808"/>
                  </a:cubicBezTo>
                  <a:cubicBezTo>
                    <a:pt x="385443" y="121320"/>
                    <a:pt x="382749" y="125818"/>
                    <a:pt x="381337" y="130793"/>
                  </a:cubicBezTo>
                  <a:cubicBezTo>
                    <a:pt x="380439" y="134865"/>
                    <a:pt x="380439" y="139083"/>
                    <a:pt x="381337" y="143155"/>
                  </a:cubicBezTo>
                  <a:lnTo>
                    <a:pt x="347648" y="162562"/>
                  </a:lnTo>
                  <a:cubicBezTo>
                    <a:pt x="334430" y="142389"/>
                    <a:pt x="316719" y="125581"/>
                    <a:pt x="295929" y="113477"/>
                  </a:cubicBezTo>
                  <a:cubicBezTo>
                    <a:pt x="275074" y="101373"/>
                    <a:pt x="251717" y="94308"/>
                    <a:pt x="227654" y="92843"/>
                  </a:cubicBezTo>
                  <a:lnTo>
                    <a:pt x="227654" y="53781"/>
                  </a:lnTo>
                  <a:cubicBezTo>
                    <a:pt x="233813" y="51596"/>
                    <a:pt x="238947" y="47307"/>
                    <a:pt x="242284" y="41672"/>
                  </a:cubicBezTo>
                  <a:cubicBezTo>
                    <a:pt x="245557" y="36038"/>
                    <a:pt x="246776" y="29419"/>
                    <a:pt x="245621" y="22986"/>
                  </a:cubicBezTo>
                  <a:cubicBezTo>
                    <a:pt x="244530" y="16553"/>
                    <a:pt x="241193" y="10718"/>
                    <a:pt x="236188" y="6512"/>
                  </a:cubicBezTo>
                  <a:cubicBezTo>
                    <a:pt x="231247" y="2307"/>
                    <a:pt x="224894" y="0"/>
                    <a:pt x="218414" y="0"/>
                  </a:cubicBezTo>
                  <a:cubicBezTo>
                    <a:pt x="211868" y="0"/>
                    <a:pt x="205580" y="2307"/>
                    <a:pt x="200575" y="6512"/>
                  </a:cubicBezTo>
                  <a:cubicBezTo>
                    <a:pt x="195569" y="10718"/>
                    <a:pt x="192232" y="16553"/>
                    <a:pt x="191142" y="22986"/>
                  </a:cubicBezTo>
                  <a:cubicBezTo>
                    <a:pt x="190051" y="29419"/>
                    <a:pt x="191206" y="36038"/>
                    <a:pt x="194542" y="41672"/>
                  </a:cubicBezTo>
                  <a:cubicBezTo>
                    <a:pt x="197815" y="47307"/>
                    <a:pt x="203013" y="51596"/>
                    <a:pt x="209109" y="53781"/>
                  </a:cubicBezTo>
                  <a:lnTo>
                    <a:pt x="209109" y="92596"/>
                  </a:lnTo>
                  <a:cubicBezTo>
                    <a:pt x="185110" y="94061"/>
                    <a:pt x="161688" y="101126"/>
                    <a:pt x="140898" y="113230"/>
                  </a:cubicBezTo>
                  <a:cubicBezTo>
                    <a:pt x="120043" y="125334"/>
                    <a:pt x="102332" y="142142"/>
                    <a:pt x="89114" y="162315"/>
                  </a:cubicBezTo>
                  <a:lnTo>
                    <a:pt x="54912" y="142908"/>
                  </a:lnTo>
                  <a:cubicBezTo>
                    <a:pt x="55875" y="138843"/>
                    <a:pt x="55875" y="134611"/>
                    <a:pt x="54912" y="130546"/>
                  </a:cubicBezTo>
                  <a:cubicBezTo>
                    <a:pt x="53180" y="123533"/>
                    <a:pt x="48752" y="117492"/>
                    <a:pt x="42592" y="113735"/>
                  </a:cubicBezTo>
                  <a:cubicBezTo>
                    <a:pt x="38164" y="111151"/>
                    <a:pt x="33159" y="109835"/>
                    <a:pt x="28026" y="109932"/>
                  </a:cubicBezTo>
                  <a:cubicBezTo>
                    <a:pt x="22892" y="110029"/>
                    <a:pt x="17951" y="111535"/>
                    <a:pt x="13652" y="114284"/>
                  </a:cubicBezTo>
                  <a:cubicBezTo>
                    <a:pt x="9289" y="117032"/>
                    <a:pt x="5823" y="120918"/>
                    <a:pt x="3578" y="125513"/>
                  </a:cubicBezTo>
                  <a:cubicBezTo>
                    <a:pt x="1331" y="130108"/>
                    <a:pt x="433" y="135234"/>
                    <a:pt x="883" y="140327"/>
                  </a:cubicBezTo>
                  <a:cubicBezTo>
                    <a:pt x="1396" y="145421"/>
                    <a:pt x="3257" y="150284"/>
                    <a:pt x="6272" y="154383"/>
                  </a:cubicBezTo>
                  <a:cubicBezTo>
                    <a:pt x="9352" y="158482"/>
                    <a:pt x="13459" y="161657"/>
                    <a:pt x="18208" y="163560"/>
                  </a:cubicBezTo>
                  <a:cubicBezTo>
                    <a:pt x="22956" y="165461"/>
                    <a:pt x="28154" y="166017"/>
                    <a:pt x="33159" y="165166"/>
                  </a:cubicBezTo>
                  <a:cubicBezTo>
                    <a:pt x="38228" y="164314"/>
                    <a:pt x="42913" y="162087"/>
                    <a:pt x="46763" y="158730"/>
                  </a:cubicBezTo>
                  <a:lnTo>
                    <a:pt x="80579" y="178138"/>
                  </a:lnTo>
                  <a:cubicBezTo>
                    <a:pt x="69992" y="199475"/>
                    <a:pt x="64473" y="222978"/>
                    <a:pt x="64473" y="246805"/>
                  </a:cubicBezTo>
                  <a:cubicBezTo>
                    <a:pt x="64473" y="270633"/>
                    <a:pt x="69992" y="294137"/>
                    <a:pt x="80579" y="315474"/>
                  </a:cubicBezTo>
                  <a:lnTo>
                    <a:pt x="45672" y="335251"/>
                  </a:lnTo>
                  <a:cubicBezTo>
                    <a:pt x="41822" y="331946"/>
                    <a:pt x="37137" y="329758"/>
                    <a:pt x="32133" y="328936"/>
                  </a:cubicBezTo>
                  <a:cubicBezTo>
                    <a:pt x="27127" y="328115"/>
                    <a:pt x="21994" y="328686"/>
                    <a:pt x="17310" y="330592"/>
                  </a:cubicBezTo>
                  <a:cubicBezTo>
                    <a:pt x="12561" y="332491"/>
                    <a:pt x="8518" y="335655"/>
                    <a:pt x="5438" y="339729"/>
                  </a:cubicBezTo>
                  <a:cubicBezTo>
                    <a:pt x="2423" y="343798"/>
                    <a:pt x="561" y="348630"/>
                    <a:pt x="112" y="353686"/>
                  </a:cubicBezTo>
                  <a:cubicBezTo>
                    <a:pt x="-337" y="358743"/>
                    <a:pt x="561" y="363831"/>
                    <a:pt x="2808" y="368394"/>
                  </a:cubicBezTo>
                  <a:cubicBezTo>
                    <a:pt x="4989" y="372962"/>
                    <a:pt x="8454" y="376825"/>
                    <a:pt x="12689" y="379565"/>
                  </a:cubicBezTo>
                  <a:cubicBezTo>
                    <a:pt x="16988" y="382312"/>
                    <a:pt x="21930" y="383826"/>
                    <a:pt x="26999" y="383942"/>
                  </a:cubicBezTo>
                  <a:cubicBezTo>
                    <a:pt x="32068" y="384063"/>
                    <a:pt x="37073" y="382786"/>
                    <a:pt x="41501" y="380245"/>
                  </a:cubicBezTo>
                  <a:cubicBezTo>
                    <a:pt x="46442" y="377396"/>
                    <a:pt x="50420" y="373071"/>
                    <a:pt x="52795" y="367867"/>
                  </a:cubicBezTo>
                  <a:cubicBezTo>
                    <a:pt x="55233" y="362663"/>
                    <a:pt x="55939" y="356837"/>
                    <a:pt x="54912" y="351196"/>
                  </a:cubicBezTo>
                  <a:lnTo>
                    <a:pt x="88536" y="331792"/>
                  </a:lnTo>
                  <a:cubicBezTo>
                    <a:pt x="101691" y="352011"/>
                    <a:pt x="119466" y="368856"/>
                    <a:pt x="140320" y="380983"/>
                  </a:cubicBezTo>
                  <a:cubicBezTo>
                    <a:pt x="161175" y="393111"/>
                    <a:pt x="184533" y="400183"/>
                    <a:pt x="208660" y="401633"/>
                  </a:cubicBezTo>
                  <a:lnTo>
                    <a:pt x="208660" y="440448"/>
                  </a:lnTo>
                  <a:cubicBezTo>
                    <a:pt x="202499" y="442636"/>
                    <a:pt x="197302" y="446923"/>
                    <a:pt x="194029" y="452557"/>
                  </a:cubicBezTo>
                  <a:cubicBezTo>
                    <a:pt x="190757" y="458191"/>
                    <a:pt x="189538" y="464813"/>
                    <a:pt x="190628" y="471243"/>
                  </a:cubicBezTo>
                  <a:cubicBezTo>
                    <a:pt x="191784" y="477679"/>
                    <a:pt x="195120" y="483512"/>
                    <a:pt x="200061" y="487715"/>
                  </a:cubicBezTo>
                  <a:cubicBezTo>
                    <a:pt x="205066" y="491924"/>
                    <a:pt x="211355" y="494228"/>
                    <a:pt x="217900" y="494228"/>
                  </a:cubicBezTo>
                  <a:cubicBezTo>
                    <a:pt x="224445" y="494228"/>
                    <a:pt x="230733" y="491924"/>
                    <a:pt x="235739" y="487715"/>
                  </a:cubicBezTo>
                  <a:cubicBezTo>
                    <a:pt x="240680" y="483512"/>
                    <a:pt x="244017" y="477679"/>
                    <a:pt x="245171" y="471243"/>
                  </a:cubicBezTo>
                  <a:cubicBezTo>
                    <a:pt x="246263" y="464813"/>
                    <a:pt x="245043" y="458191"/>
                    <a:pt x="241770" y="452557"/>
                  </a:cubicBezTo>
                  <a:cubicBezTo>
                    <a:pt x="238498" y="446923"/>
                    <a:pt x="233300" y="442636"/>
                    <a:pt x="227140" y="440448"/>
                  </a:cubicBezTo>
                  <a:lnTo>
                    <a:pt x="227140" y="401633"/>
                  </a:lnTo>
                  <a:cubicBezTo>
                    <a:pt x="251204" y="400170"/>
                    <a:pt x="274561" y="393105"/>
                    <a:pt x="295416" y="380996"/>
                  </a:cubicBezTo>
                  <a:cubicBezTo>
                    <a:pt x="316271" y="368894"/>
                    <a:pt x="333980" y="352088"/>
                    <a:pt x="347135" y="331914"/>
                  </a:cubicBezTo>
                  <a:lnTo>
                    <a:pt x="380888" y="351325"/>
                  </a:lnTo>
                  <a:cubicBezTo>
                    <a:pt x="379989" y="355393"/>
                    <a:pt x="379989" y="359609"/>
                    <a:pt x="380888" y="363684"/>
                  </a:cubicBezTo>
                  <a:cubicBezTo>
                    <a:pt x="382620" y="370697"/>
                    <a:pt x="387048" y="376735"/>
                    <a:pt x="393208" y="380496"/>
                  </a:cubicBezTo>
                  <a:cubicBezTo>
                    <a:pt x="396353" y="382305"/>
                    <a:pt x="399881" y="383473"/>
                    <a:pt x="403475" y="383942"/>
                  </a:cubicBezTo>
                  <a:cubicBezTo>
                    <a:pt x="407068" y="384404"/>
                    <a:pt x="410726" y="384153"/>
                    <a:pt x="414255" y="383197"/>
                  </a:cubicBezTo>
                  <a:cubicBezTo>
                    <a:pt x="417720" y="382247"/>
                    <a:pt x="420993" y="380611"/>
                    <a:pt x="423880" y="378385"/>
                  </a:cubicBezTo>
                  <a:cubicBezTo>
                    <a:pt x="426768" y="376164"/>
                    <a:pt x="429207" y="373392"/>
                    <a:pt x="431004" y="370235"/>
                  </a:cubicBezTo>
                  <a:cubicBezTo>
                    <a:pt x="432800" y="367078"/>
                    <a:pt x="433955" y="363594"/>
                    <a:pt x="434468" y="359987"/>
                  </a:cubicBezTo>
                  <a:cubicBezTo>
                    <a:pt x="434918" y="356375"/>
                    <a:pt x="434661" y="352711"/>
                    <a:pt x="433698" y="349194"/>
                  </a:cubicBezTo>
                  <a:cubicBezTo>
                    <a:pt x="432736" y="345684"/>
                    <a:pt x="431131" y="342392"/>
                    <a:pt x="428886" y="339511"/>
                  </a:cubicBezTo>
                  <a:cubicBezTo>
                    <a:pt x="426640" y="336630"/>
                    <a:pt x="423880" y="334217"/>
                    <a:pt x="420736" y="332408"/>
                  </a:cubicBezTo>
                  <a:lnTo>
                    <a:pt x="421891" y="332164"/>
                  </a:lnTo>
                  <a:close/>
                  <a:moveTo>
                    <a:pt x="104578" y="322519"/>
                  </a:moveTo>
                  <a:lnTo>
                    <a:pt x="137048" y="303730"/>
                  </a:lnTo>
                  <a:cubicBezTo>
                    <a:pt x="143336" y="310988"/>
                    <a:pt x="151486" y="316379"/>
                    <a:pt x="160598" y="319305"/>
                  </a:cubicBezTo>
                  <a:cubicBezTo>
                    <a:pt x="172789" y="322468"/>
                    <a:pt x="185751" y="320691"/>
                    <a:pt x="196660" y="314364"/>
                  </a:cubicBezTo>
                  <a:lnTo>
                    <a:pt x="228488" y="295819"/>
                  </a:lnTo>
                  <a:lnTo>
                    <a:pt x="218028" y="277771"/>
                  </a:lnTo>
                  <a:lnTo>
                    <a:pt x="192104" y="292976"/>
                  </a:lnTo>
                  <a:lnTo>
                    <a:pt x="182864" y="276906"/>
                  </a:lnTo>
                  <a:lnTo>
                    <a:pt x="208916" y="262566"/>
                  </a:lnTo>
                  <a:lnTo>
                    <a:pt x="199612" y="246620"/>
                  </a:lnTo>
                  <a:lnTo>
                    <a:pt x="173688" y="261701"/>
                  </a:lnTo>
                  <a:lnTo>
                    <a:pt x="163549" y="243282"/>
                  </a:lnTo>
                  <a:lnTo>
                    <a:pt x="189474" y="228202"/>
                  </a:lnTo>
                  <a:lnTo>
                    <a:pt x="180233" y="212132"/>
                  </a:lnTo>
                  <a:lnTo>
                    <a:pt x="148149" y="230921"/>
                  </a:lnTo>
                  <a:cubicBezTo>
                    <a:pt x="139037" y="236787"/>
                    <a:pt x="132107" y="245479"/>
                    <a:pt x="128449" y="255662"/>
                  </a:cubicBezTo>
                  <a:cubicBezTo>
                    <a:pt x="124791" y="265845"/>
                    <a:pt x="124535" y="276957"/>
                    <a:pt x="127744" y="287289"/>
                  </a:cubicBezTo>
                  <a:lnTo>
                    <a:pt x="95403" y="306450"/>
                  </a:lnTo>
                  <a:cubicBezTo>
                    <a:pt x="86419" y="287979"/>
                    <a:pt x="81670" y="267681"/>
                    <a:pt x="81735" y="247115"/>
                  </a:cubicBezTo>
                  <a:cubicBezTo>
                    <a:pt x="81478" y="217744"/>
                    <a:pt x="90718" y="189085"/>
                    <a:pt x="108108" y="165425"/>
                  </a:cubicBezTo>
                  <a:cubicBezTo>
                    <a:pt x="125497" y="141765"/>
                    <a:pt x="150074" y="124376"/>
                    <a:pt x="178116" y="115859"/>
                  </a:cubicBezTo>
                  <a:cubicBezTo>
                    <a:pt x="206222" y="107344"/>
                    <a:pt x="236316" y="108157"/>
                    <a:pt x="263845" y="118180"/>
                  </a:cubicBezTo>
                  <a:cubicBezTo>
                    <a:pt x="291437" y="128203"/>
                    <a:pt x="315051" y="146896"/>
                    <a:pt x="331093" y="171463"/>
                  </a:cubicBezTo>
                  <a:lnTo>
                    <a:pt x="304078" y="187038"/>
                  </a:lnTo>
                  <a:lnTo>
                    <a:pt x="303308" y="185678"/>
                  </a:lnTo>
                  <a:cubicBezTo>
                    <a:pt x="296186" y="177279"/>
                    <a:pt x="286304" y="171622"/>
                    <a:pt x="275459" y="169662"/>
                  </a:cubicBezTo>
                  <a:cubicBezTo>
                    <a:pt x="264550" y="167702"/>
                    <a:pt x="253385" y="169561"/>
                    <a:pt x="243696" y="174924"/>
                  </a:cubicBezTo>
                  <a:lnTo>
                    <a:pt x="215783" y="191241"/>
                  </a:lnTo>
                  <a:lnTo>
                    <a:pt x="225279" y="207187"/>
                  </a:lnTo>
                  <a:lnTo>
                    <a:pt x="200639" y="221156"/>
                  </a:lnTo>
                  <a:lnTo>
                    <a:pt x="211098" y="239079"/>
                  </a:lnTo>
                  <a:lnTo>
                    <a:pt x="235546" y="225482"/>
                  </a:lnTo>
                  <a:lnTo>
                    <a:pt x="244787" y="241429"/>
                  </a:lnTo>
                  <a:lnTo>
                    <a:pt x="220852" y="255150"/>
                  </a:lnTo>
                  <a:lnTo>
                    <a:pt x="230092" y="271096"/>
                  </a:lnTo>
                  <a:lnTo>
                    <a:pt x="254091" y="257127"/>
                  </a:lnTo>
                  <a:lnTo>
                    <a:pt x="264550" y="274928"/>
                  </a:lnTo>
                  <a:lnTo>
                    <a:pt x="292463" y="258611"/>
                  </a:lnTo>
                  <a:cubicBezTo>
                    <a:pt x="301447" y="252820"/>
                    <a:pt x="308313" y="244268"/>
                    <a:pt x="312035" y="234238"/>
                  </a:cubicBezTo>
                  <a:cubicBezTo>
                    <a:pt x="315757" y="224208"/>
                    <a:pt x="316142" y="213241"/>
                    <a:pt x="313062" y="202984"/>
                  </a:cubicBezTo>
                  <a:lnTo>
                    <a:pt x="340397" y="187285"/>
                  </a:lnTo>
                  <a:cubicBezTo>
                    <a:pt x="358300" y="218594"/>
                    <a:pt x="363049" y="255745"/>
                    <a:pt x="353616" y="290565"/>
                  </a:cubicBezTo>
                  <a:cubicBezTo>
                    <a:pt x="344119" y="325388"/>
                    <a:pt x="321275" y="355021"/>
                    <a:pt x="290025" y="372956"/>
                  </a:cubicBezTo>
                  <a:cubicBezTo>
                    <a:pt x="258711" y="390885"/>
                    <a:pt x="221622" y="395646"/>
                    <a:pt x="186843" y="386187"/>
                  </a:cubicBezTo>
                  <a:cubicBezTo>
                    <a:pt x="152063" y="376729"/>
                    <a:pt x="122481" y="353827"/>
                    <a:pt x="104578" y="322519"/>
                  </a:cubicBezTo>
                  <a:close/>
                  <a:moveTo>
                    <a:pt x="399240" y="135985"/>
                  </a:moveTo>
                  <a:cubicBezTo>
                    <a:pt x="399561" y="134787"/>
                    <a:pt x="400074" y="133662"/>
                    <a:pt x="400844" y="132682"/>
                  </a:cubicBezTo>
                  <a:cubicBezTo>
                    <a:pt x="401550" y="131702"/>
                    <a:pt x="402512" y="130890"/>
                    <a:pt x="403604" y="130299"/>
                  </a:cubicBezTo>
                  <a:cubicBezTo>
                    <a:pt x="404630" y="129588"/>
                    <a:pt x="405849" y="129102"/>
                    <a:pt x="407068" y="128873"/>
                  </a:cubicBezTo>
                  <a:cubicBezTo>
                    <a:pt x="408352" y="128644"/>
                    <a:pt x="409635" y="128676"/>
                    <a:pt x="410855" y="128968"/>
                  </a:cubicBezTo>
                  <a:cubicBezTo>
                    <a:pt x="412138" y="129260"/>
                    <a:pt x="413293" y="129804"/>
                    <a:pt x="414319" y="130568"/>
                  </a:cubicBezTo>
                  <a:cubicBezTo>
                    <a:pt x="415346" y="131332"/>
                    <a:pt x="416180" y="132299"/>
                    <a:pt x="416822" y="133407"/>
                  </a:cubicBezTo>
                  <a:cubicBezTo>
                    <a:pt x="417399" y="134516"/>
                    <a:pt x="417849" y="135742"/>
                    <a:pt x="417977" y="137011"/>
                  </a:cubicBezTo>
                  <a:cubicBezTo>
                    <a:pt x="418106" y="138278"/>
                    <a:pt x="417977" y="139561"/>
                    <a:pt x="417592" y="140778"/>
                  </a:cubicBezTo>
                  <a:cubicBezTo>
                    <a:pt x="417207" y="141994"/>
                    <a:pt x="416566" y="143119"/>
                    <a:pt x="415732" y="144081"/>
                  </a:cubicBezTo>
                  <a:cubicBezTo>
                    <a:pt x="414897" y="145043"/>
                    <a:pt x="413870" y="145821"/>
                    <a:pt x="412715" y="146369"/>
                  </a:cubicBezTo>
                  <a:cubicBezTo>
                    <a:pt x="410598" y="147530"/>
                    <a:pt x="408159" y="147818"/>
                    <a:pt x="405849" y="147170"/>
                  </a:cubicBezTo>
                  <a:cubicBezTo>
                    <a:pt x="403539" y="146523"/>
                    <a:pt x="401550" y="144992"/>
                    <a:pt x="400395" y="142908"/>
                  </a:cubicBezTo>
                  <a:cubicBezTo>
                    <a:pt x="399689" y="141839"/>
                    <a:pt x="399240" y="140637"/>
                    <a:pt x="399047" y="139380"/>
                  </a:cubicBezTo>
                  <a:cubicBezTo>
                    <a:pt x="398855" y="138123"/>
                    <a:pt x="398919" y="136840"/>
                    <a:pt x="399240" y="135614"/>
                  </a:cubicBezTo>
                  <a:lnTo>
                    <a:pt x="399240" y="135985"/>
                  </a:lnTo>
                  <a:close/>
                  <a:moveTo>
                    <a:pt x="217900" y="18428"/>
                  </a:moveTo>
                  <a:cubicBezTo>
                    <a:pt x="219761" y="18428"/>
                    <a:pt x="221558" y="18975"/>
                    <a:pt x="223034" y="19999"/>
                  </a:cubicBezTo>
                  <a:cubicBezTo>
                    <a:pt x="224574" y="21023"/>
                    <a:pt x="225792" y="22479"/>
                    <a:pt x="226435" y="24180"/>
                  </a:cubicBezTo>
                  <a:cubicBezTo>
                    <a:pt x="227140" y="25881"/>
                    <a:pt x="227332" y="27752"/>
                    <a:pt x="226948" y="29553"/>
                  </a:cubicBezTo>
                  <a:cubicBezTo>
                    <a:pt x="226627" y="31355"/>
                    <a:pt x="225728" y="33007"/>
                    <a:pt x="224381" y="34298"/>
                  </a:cubicBezTo>
                  <a:cubicBezTo>
                    <a:pt x="223098" y="35590"/>
                    <a:pt x="221429" y="36463"/>
                    <a:pt x="219632" y="36806"/>
                  </a:cubicBezTo>
                  <a:cubicBezTo>
                    <a:pt x="217836" y="37150"/>
                    <a:pt x="215975" y="36949"/>
                    <a:pt x="214243" y="36228"/>
                  </a:cubicBezTo>
                  <a:cubicBezTo>
                    <a:pt x="212574" y="35508"/>
                    <a:pt x="211163" y="34300"/>
                    <a:pt x="210136" y="32759"/>
                  </a:cubicBezTo>
                  <a:cubicBezTo>
                    <a:pt x="209109" y="31219"/>
                    <a:pt x="208596" y="29414"/>
                    <a:pt x="208660" y="27575"/>
                  </a:cubicBezTo>
                  <a:cubicBezTo>
                    <a:pt x="208660" y="25138"/>
                    <a:pt x="209686" y="22811"/>
                    <a:pt x="211419" y="21099"/>
                  </a:cubicBezTo>
                  <a:cubicBezTo>
                    <a:pt x="213151" y="19387"/>
                    <a:pt x="215461" y="18427"/>
                    <a:pt x="217900" y="18428"/>
                  </a:cubicBezTo>
                  <a:close/>
                  <a:moveTo>
                    <a:pt x="35662" y="142042"/>
                  </a:moveTo>
                  <a:cubicBezTo>
                    <a:pt x="34443" y="144126"/>
                    <a:pt x="32518" y="145658"/>
                    <a:pt x="30207" y="146305"/>
                  </a:cubicBezTo>
                  <a:cubicBezTo>
                    <a:pt x="27897" y="146953"/>
                    <a:pt x="25395" y="146665"/>
                    <a:pt x="23342" y="145503"/>
                  </a:cubicBezTo>
                  <a:cubicBezTo>
                    <a:pt x="21288" y="144288"/>
                    <a:pt x="19748" y="142322"/>
                    <a:pt x="19106" y="140019"/>
                  </a:cubicBezTo>
                  <a:cubicBezTo>
                    <a:pt x="18465" y="137715"/>
                    <a:pt x="18721" y="135251"/>
                    <a:pt x="19876" y="133142"/>
                  </a:cubicBezTo>
                  <a:cubicBezTo>
                    <a:pt x="20710" y="131815"/>
                    <a:pt x="21865" y="130723"/>
                    <a:pt x="23277" y="129967"/>
                  </a:cubicBezTo>
                  <a:cubicBezTo>
                    <a:pt x="24625" y="129211"/>
                    <a:pt x="26165" y="128816"/>
                    <a:pt x="27769" y="128816"/>
                  </a:cubicBezTo>
                  <a:cubicBezTo>
                    <a:pt x="29373" y="128817"/>
                    <a:pt x="30977" y="129197"/>
                    <a:pt x="32453" y="129928"/>
                  </a:cubicBezTo>
                  <a:cubicBezTo>
                    <a:pt x="34571" y="131199"/>
                    <a:pt x="36111" y="133235"/>
                    <a:pt x="36752" y="135614"/>
                  </a:cubicBezTo>
                  <a:cubicBezTo>
                    <a:pt x="37073" y="136784"/>
                    <a:pt x="37137" y="137999"/>
                    <a:pt x="36945" y="139188"/>
                  </a:cubicBezTo>
                  <a:cubicBezTo>
                    <a:pt x="36752" y="140377"/>
                    <a:pt x="36303" y="141515"/>
                    <a:pt x="35662" y="142537"/>
                  </a:cubicBezTo>
                  <a:lnTo>
                    <a:pt x="35662" y="142042"/>
                  </a:lnTo>
                  <a:close/>
                  <a:moveTo>
                    <a:pt x="36624" y="358120"/>
                  </a:moveTo>
                  <a:cubicBezTo>
                    <a:pt x="35982" y="360501"/>
                    <a:pt x="34443" y="362535"/>
                    <a:pt x="32325" y="363805"/>
                  </a:cubicBezTo>
                  <a:cubicBezTo>
                    <a:pt x="30207" y="364903"/>
                    <a:pt x="27769" y="365159"/>
                    <a:pt x="25459" y="364518"/>
                  </a:cubicBezTo>
                  <a:cubicBezTo>
                    <a:pt x="23213" y="363876"/>
                    <a:pt x="21224" y="362381"/>
                    <a:pt x="20005" y="360347"/>
                  </a:cubicBezTo>
                  <a:cubicBezTo>
                    <a:pt x="18850" y="358236"/>
                    <a:pt x="18593" y="355772"/>
                    <a:pt x="19235" y="353468"/>
                  </a:cubicBezTo>
                  <a:cubicBezTo>
                    <a:pt x="19876" y="351164"/>
                    <a:pt x="21416" y="349201"/>
                    <a:pt x="23470" y="347982"/>
                  </a:cubicBezTo>
                  <a:cubicBezTo>
                    <a:pt x="25523" y="346820"/>
                    <a:pt x="28026" y="346538"/>
                    <a:pt x="30336" y="347179"/>
                  </a:cubicBezTo>
                  <a:cubicBezTo>
                    <a:pt x="32646" y="347828"/>
                    <a:pt x="34571" y="349361"/>
                    <a:pt x="35790" y="351447"/>
                  </a:cubicBezTo>
                  <a:cubicBezTo>
                    <a:pt x="36432" y="352518"/>
                    <a:pt x="36817" y="353705"/>
                    <a:pt x="36945" y="354937"/>
                  </a:cubicBezTo>
                  <a:cubicBezTo>
                    <a:pt x="37137" y="356176"/>
                    <a:pt x="37009" y="357427"/>
                    <a:pt x="36624" y="358614"/>
                  </a:cubicBezTo>
                  <a:lnTo>
                    <a:pt x="36624" y="358120"/>
                  </a:lnTo>
                  <a:close/>
                  <a:moveTo>
                    <a:pt x="217900" y="475799"/>
                  </a:moveTo>
                  <a:cubicBezTo>
                    <a:pt x="216039" y="475799"/>
                    <a:pt x="214243" y="475253"/>
                    <a:pt x="212767" y="474233"/>
                  </a:cubicBezTo>
                  <a:cubicBezTo>
                    <a:pt x="211227" y="473206"/>
                    <a:pt x="210007" y="471750"/>
                    <a:pt x="209301" y="470049"/>
                  </a:cubicBezTo>
                  <a:cubicBezTo>
                    <a:pt x="208660" y="468349"/>
                    <a:pt x="208467" y="466475"/>
                    <a:pt x="208852" y="464678"/>
                  </a:cubicBezTo>
                  <a:cubicBezTo>
                    <a:pt x="209173" y="462875"/>
                    <a:pt x="210071" y="461220"/>
                    <a:pt x="211419" y="459930"/>
                  </a:cubicBezTo>
                  <a:cubicBezTo>
                    <a:pt x="212703" y="458640"/>
                    <a:pt x="214371" y="457767"/>
                    <a:pt x="216167" y="457421"/>
                  </a:cubicBezTo>
                  <a:cubicBezTo>
                    <a:pt x="217964" y="457081"/>
                    <a:pt x="219825" y="457280"/>
                    <a:pt x="221558" y="457998"/>
                  </a:cubicBezTo>
                  <a:cubicBezTo>
                    <a:pt x="223226" y="458723"/>
                    <a:pt x="224638" y="459930"/>
                    <a:pt x="225665" y="461470"/>
                  </a:cubicBezTo>
                  <a:cubicBezTo>
                    <a:pt x="226691" y="463010"/>
                    <a:pt x="227205" y="464813"/>
                    <a:pt x="227140" y="466655"/>
                  </a:cubicBezTo>
                  <a:cubicBezTo>
                    <a:pt x="227140" y="469093"/>
                    <a:pt x="226114" y="471416"/>
                    <a:pt x="224381" y="473129"/>
                  </a:cubicBezTo>
                  <a:cubicBezTo>
                    <a:pt x="222648" y="474842"/>
                    <a:pt x="220338" y="475799"/>
                    <a:pt x="217900" y="475799"/>
                  </a:cubicBezTo>
                  <a:close/>
                  <a:moveTo>
                    <a:pt x="416180" y="361457"/>
                  </a:moveTo>
                  <a:cubicBezTo>
                    <a:pt x="414962" y="363517"/>
                    <a:pt x="413036" y="365031"/>
                    <a:pt x="410726" y="365673"/>
                  </a:cubicBezTo>
                  <a:cubicBezTo>
                    <a:pt x="408416" y="366321"/>
                    <a:pt x="405914" y="366051"/>
                    <a:pt x="403860" y="364922"/>
                  </a:cubicBezTo>
                  <a:cubicBezTo>
                    <a:pt x="402769" y="364325"/>
                    <a:pt x="401807" y="363517"/>
                    <a:pt x="401101" y="362535"/>
                  </a:cubicBezTo>
                  <a:cubicBezTo>
                    <a:pt x="400331" y="361560"/>
                    <a:pt x="399817" y="360430"/>
                    <a:pt x="399497" y="359230"/>
                  </a:cubicBezTo>
                  <a:cubicBezTo>
                    <a:pt x="399176" y="357870"/>
                    <a:pt x="399111" y="356439"/>
                    <a:pt x="399368" y="355053"/>
                  </a:cubicBezTo>
                  <a:cubicBezTo>
                    <a:pt x="399689" y="353667"/>
                    <a:pt x="400267" y="352364"/>
                    <a:pt x="401101" y="351248"/>
                  </a:cubicBezTo>
                  <a:cubicBezTo>
                    <a:pt x="401999" y="350125"/>
                    <a:pt x="403090" y="349214"/>
                    <a:pt x="404374" y="348585"/>
                  </a:cubicBezTo>
                  <a:cubicBezTo>
                    <a:pt x="405592" y="347956"/>
                    <a:pt x="407004" y="347622"/>
                    <a:pt x="408416" y="347616"/>
                  </a:cubicBezTo>
                  <a:cubicBezTo>
                    <a:pt x="410020" y="347597"/>
                    <a:pt x="411560" y="348026"/>
                    <a:pt x="412972" y="348848"/>
                  </a:cubicBezTo>
                  <a:cubicBezTo>
                    <a:pt x="415025" y="350106"/>
                    <a:pt x="416566" y="352133"/>
                    <a:pt x="417143" y="354495"/>
                  </a:cubicBezTo>
                  <a:cubicBezTo>
                    <a:pt x="417785" y="356856"/>
                    <a:pt x="417399" y="359352"/>
                    <a:pt x="416180" y="361457"/>
                  </a:cubicBezTo>
                  <a:close/>
                </a:path>
              </a:pathLst>
            </a:custGeom>
            <a:solidFill>
              <a:srgbClr val="2D5967"/>
            </a:solidFill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85C39CE8-7F37-2709-0A29-9CA70E0E16B2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 flipV="1">
            <a:off x="10083302" y="8404309"/>
            <a:ext cx="2429021" cy="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115">
            <a:extLst>
              <a:ext uri="{FF2B5EF4-FFF2-40B4-BE49-F238E27FC236}">
                <a16:creationId xmlns:a16="http://schemas.microsoft.com/office/drawing/2014/main" id="{22ABF933-4918-FC65-FEE7-0FDDE8A42B11}"/>
              </a:ext>
            </a:extLst>
          </p:cNvPr>
          <p:cNvSpPr/>
          <p:nvPr/>
        </p:nvSpPr>
        <p:spPr>
          <a:xfrm>
            <a:off x="8765710" y="5410331"/>
            <a:ext cx="1274685" cy="874756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F2213BE9-5582-CF22-43F6-39A62F4A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856" y="5092543"/>
            <a:ext cx="12746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監査ログ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77" name="直線矢印コネクタ 36">
            <a:extLst>
              <a:ext uri="{FF2B5EF4-FFF2-40B4-BE49-F238E27FC236}">
                <a16:creationId xmlns:a16="http://schemas.microsoft.com/office/drawing/2014/main" id="{D93F92F7-9DCF-E011-474D-927E342F81CB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10040395" y="5088295"/>
            <a:ext cx="2405820" cy="759415"/>
          </a:xfrm>
          <a:prstGeom prst="bentConnector3">
            <a:avLst>
              <a:gd name="adj1" fmla="val 478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4D153FE7-9A6F-8273-B816-E38A2372C04C}"/>
              </a:ext>
            </a:extLst>
          </p:cNvPr>
          <p:cNvCxnSpPr>
            <a:cxnSpLocks/>
          </p:cNvCxnSpPr>
          <p:nvPr/>
        </p:nvCxnSpPr>
        <p:spPr>
          <a:xfrm>
            <a:off x="12720704" y="6680820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線矢印コネクタ 36">
            <a:extLst>
              <a:ext uri="{FF2B5EF4-FFF2-40B4-BE49-F238E27FC236}">
                <a16:creationId xmlns:a16="http://schemas.microsoft.com/office/drawing/2014/main" id="{B3CA2D1B-C66E-429C-BCD9-DCC19E83D030}"/>
              </a:ext>
            </a:extLst>
          </p:cNvPr>
          <p:cNvCxnSpPr>
            <a:cxnSpLocks/>
            <a:stCxn id="19" idx="2"/>
            <a:endCxn id="27" idx="3"/>
          </p:cNvCxnSpPr>
          <p:nvPr/>
        </p:nvCxnSpPr>
        <p:spPr>
          <a:xfrm rot="5400000">
            <a:off x="12729419" y="5676078"/>
            <a:ext cx="2911173" cy="25452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D981A7E9-9E72-4DBA-99DF-9C167B980154}"/>
              </a:ext>
            </a:extLst>
          </p:cNvPr>
          <p:cNvGrpSpPr/>
          <p:nvPr/>
        </p:nvGrpSpPr>
        <p:grpSpPr>
          <a:xfrm>
            <a:off x="5573142" y="4485579"/>
            <a:ext cx="1289134" cy="867316"/>
            <a:chOff x="6117329" y="6205889"/>
            <a:chExt cx="1289171" cy="867342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30D4C710-D841-4BA9-AB6E-76C30EB6DB7E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81" name="グラフィックス 80">
                <a:extLst>
                  <a:ext uri="{FF2B5EF4-FFF2-40B4-BE49-F238E27FC236}">
                    <a16:creationId xmlns:a16="http://schemas.microsoft.com/office/drawing/2014/main" id="{6424979E-5317-47F0-8CAA-16E82E4EA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82" name="TextBox 12">
                <a:extLst>
                  <a:ext uri="{FF2B5EF4-FFF2-40B4-BE49-F238E27FC236}">
                    <a16:creationId xmlns:a16="http://schemas.microsoft.com/office/drawing/2014/main" id="{729F67F1-FEE4-4F1F-8DE5-0FD300607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80" name="TextBox 12">
              <a:extLst>
                <a:ext uri="{FF2B5EF4-FFF2-40B4-BE49-F238E27FC236}">
                  <a16:creationId xmlns:a16="http://schemas.microsoft.com/office/drawing/2014/main" id="{3663F726-73CA-445F-958D-9368BD4D3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AB9C013A-D155-4611-A4DE-B971E05A37C5}"/>
              </a:ext>
            </a:extLst>
          </p:cNvPr>
          <p:cNvGrpSpPr/>
          <p:nvPr/>
        </p:nvGrpSpPr>
        <p:grpSpPr>
          <a:xfrm>
            <a:off x="8774573" y="7979110"/>
            <a:ext cx="1289134" cy="867316"/>
            <a:chOff x="6117329" y="6205889"/>
            <a:chExt cx="1289171" cy="867342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F4BD6B0C-406A-40A9-974B-D1E1A708FD9D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839FFBC3-02BA-4C96-99DC-D265EFAA9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88" name="TextBox 12">
                <a:extLst>
                  <a:ext uri="{FF2B5EF4-FFF2-40B4-BE49-F238E27FC236}">
                    <a16:creationId xmlns:a16="http://schemas.microsoft.com/office/drawing/2014/main" id="{9204CE16-6FAB-4403-8A08-3692CC34B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86" name="TextBox 12">
              <a:extLst>
                <a:ext uri="{FF2B5EF4-FFF2-40B4-BE49-F238E27FC236}">
                  <a16:creationId xmlns:a16="http://schemas.microsoft.com/office/drawing/2014/main" id="{B9F25CA7-F8E7-4373-8052-802759D18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08B0298-E6CF-4028-AD5A-465428D11592}"/>
              </a:ext>
            </a:extLst>
          </p:cNvPr>
          <p:cNvGrpSpPr/>
          <p:nvPr/>
        </p:nvGrpSpPr>
        <p:grpSpPr>
          <a:xfrm>
            <a:off x="6645184" y="5438862"/>
            <a:ext cx="1178527" cy="1399320"/>
            <a:chOff x="1186893" y="1788960"/>
            <a:chExt cx="798250" cy="947799"/>
          </a:xfrm>
        </p:grpSpPr>
        <p:grpSp>
          <p:nvGrpSpPr>
            <p:cNvPr id="90" name="Graphic 3">
              <a:extLst>
                <a:ext uri="{FF2B5EF4-FFF2-40B4-BE49-F238E27FC236}">
                  <a16:creationId xmlns:a16="http://schemas.microsoft.com/office/drawing/2014/main" id="{1E0F8518-4D7D-4605-B4E3-BAF9831623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9423" y="1788960"/>
              <a:ext cx="324772" cy="324000"/>
              <a:chOff x="1228825" y="2312469"/>
              <a:chExt cx="514566" cy="513347"/>
            </a:xfrm>
          </p:grpSpPr>
          <p:grpSp>
            <p:nvGrpSpPr>
              <p:cNvPr id="98" name="Graphic 3">
                <a:extLst>
                  <a:ext uri="{FF2B5EF4-FFF2-40B4-BE49-F238E27FC236}">
                    <a16:creationId xmlns:a16="http://schemas.microsoft.com/office/drawing/2014/main" id="{DCE2204B-43C8-49BA-9BFA-D5F1298B0D98}"/>
                  </a:ext>
                </a:extLst>
              </p:cNvPr>
              <p:cNvGrpSpPr/>
              <p:nvPr/>
            </p:nvGrpSpPr>
            <p:grpSpPr>
              <a:xfrm>
                <a:off x="1228825" y="2312469"/>
                <a:ext cx="514566" cy="513347"/>
                <a:chOff x="1228825" y="2312469"/>
                <a:chExt cx="514566" cy="513347"/>
              </a:xfrm>
              <a:solidFill>
                <a:srgbClr val="FFFFFF"/>
              </a:solidFill>
            </p:grpSpPr>
            <p:sp>
              <p:nvSpPr>
                <p:cNvPr id="107" name="Freeform: Shape 11">
                  <a:extLst>
                    <a:ext uri="{FF2B5EF4-FFF2-40B4-BE49-F238E27FC236}">
                      <a16:creationId xmlns:a16="http://schemas.microsoft.com/office/drawing/2014/main" id="{7A37C054-DCBF-43F5-8176-86C66A7E6CFB}"/>
                    </a:ext>
                  </a:extLst>
                </p:cNvPr>
                <p:cNvSpPr/>
                <p:nvPr/>
              </p:nvSpPr>
              <p:spPr>
                <a:xfrm>
                  <a:off x="1234934" y="2318580"/>
                  <a:ext cx="502348" cy="502346"/>
                </a:xfrm>
                <a:custGeom>
                  <a:avLst/>
                  <a:gdLst>
                    <a:gd name="connsiteX0" fmla="*/ 26893 w 502348"/>
                    <a:gd name="connsiteY0" fmla="*/ 501127 h 502346"/>
                    <a:gd name="connsiteX1" fmla="*/ 0 w 502348"/>
                    <a:gd name="connsiteY1" fmla="*/ 474234 h 502346"/>
                    <a:gd name="connsiteX2" fmla="*/ 0 w 502348"/>
                    <a:gd name="connsiteY2" fmla="*/ 26890 h 502346"/>
                    <a:gd name="connsiteX3" fmla="*/ 26893 w 502348"/>
                    <a:gd name="connsiteY3" fmla="*/ 0 h 502346"/>
                    <a:gd name="connsiteX4" fmla="*/ 475462 w 502348"/>
                    <a:gd name="connsiteY4" fmla="*/ 0 h 502346"/>
                    <a:gd name="connsiteX5" fmla="*/ 502349 w 502348"/>
                    <a:gd name="connsiteY5" fmla="*/ 26890 h 502346"/>
                    <a:gd name="connsiteX6" fmla="*/ 502349 w 502348"/>
                    <a:gd name="connsiteY6" fmla="*/ 475460 h 502346"/>
                    <a:gd name="connsiteX7" fmla="*/ 475462 w 502348"/>
                    <a:gd name="connsiteY7" fmla="*/ 502346 h 502346"/>
                    <a:gd name="connsiteX8" fmla="*/ 26893 w 502348"/>
                    <a:gd name="connsiteY8" fmla="*/ 501127 h 50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48" h="502346">
                      <a:moveTo>
                        <a:pt x="26893" y="501127"/>
                      </a:moveTo>
                      <a:cubicBezTo>
                        <a:pt x="12224" y="501127"/>
                        <a:pt x="0" y="488903"/>
                        <a:pt x="0" y="474234"/>
                      </a:cubicBezTo>
                      <a:lnTo>
                        <a:pt x="0" y="26890"/>
                      </a:lnTo>
                      <a:cubicBezTo>
                        <a:pt x="0" y="12223"/>
                        <a:pt x="12224" y="0"/>
                        <a:pt x="26893" y="0"/>
                      </a:cubicBezTo>
                      <a:lnTo>
                        <a:pt x="475462" y="0"/>
                      </a:lnTo>
                      <a:cubicBezTo>
                        <a:pt x="490125" y="0"/>
                        <a:pt x="502349" y="12223"/>
                        <a:pt x="502349" y="26890"/>
                      </a:cubicBezTo>
                      <a:lnTo>
                        <a:pt x="502349" y="475460"/>
                      </a:lnTo>
                      <a:cubicBezTo>
                        <a:pt x="502349" y="490122"/>
                        <a:pt x="490125" y="502346"/>
                        <a:pt x="475462" y="502346"/>
                      </a:cubicBezTo>
                      <a:lnTo>
                        <a:pt x="26893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8" name="Freeform: Shape 12">
                  <a:extLst>
                    <a:ext uri="{FF2B5EF4-FFF2-40B4-BE49-F238E27FC236}">
                      <a16:creationId xmlns:a16="http://schemas.microsoft.com/office/drawing/2014/main" id="{661FFB3A-6646-4EAD-8957-0A20F13C698D}"/>
                    </a:ext>
                  </a:extLst>
                </p:cNvPr>
                <p:cNvSpPr/>
                <p:nvPr/>
              </p:nvSpPr>
              <p:spPr>
                <a:xfrm>
                  <a:off x="1228825" y="2312469"/>
                  <a:ext cx="514566" cy="513347"/>
                </a:xfrm>
                <a:custGeom>
                  <a:avLst/>
                  <a:gdLst>
                    <a:gd name="connsiteX0" fmla="*/ 480346 w 514566"/>
                    <a:gd name="connsiteY0" fmla="*/ 12223 h 513347"/>
                    <a:gd name="connsiteX1" fmla="*/ 501123 w 514566"/>
                    <a:gd name="connsiteY1" fmla="*/ 33001 h 513347"/>
                    <a:gd name="connsiteX2" fmla="*/ 501123 w 514566"/>
                    <a:gd name="connsiteY2" fmla="*/ 481571 h 513347"/>
                    <a:gd name="connsiteX3" fmla="*/ 480346 w 514566"/>
                    <a:gd name="connsiteY3" fmla="*/ 502349 h 513347"/>
                    <a:gd name="connsiteX4" fmla="*/ 33002 w 514566"/>
                    <a:gd name="connsiteY4" fmla="*/ 502349 h 513347"/>
                    <a:gd name="connsiteX5" fmla="*/ 12224 w 514566"/>
                    <a:gd name="connsiteY5" fmla="*/ 480346 h 513347"/>
                    <a:gd name="connsiteX6" fmla="*/ 12224 w 514566"/>
                    <a:gd name="connsiteY6" fmla="*/ 33001 h 513347"/>
                    <a:gd name="connsiteX7" fmla="*/ 33002 w 514566"/>
                    <a:gd name="connsiteY7" fmla="*/ 12223 h 513347"/>
                    <a:gd name="connsiteX8" fmla="*/ 480346 w 514566"/>
                    <a:gd name="connsiteY8" fmla="*/ 12223 h 513347"/>
                    <a:gd name="connsiteX9" fmla="*/ 480346 w 514566"/>
                    <a:gd name="connsiteY9" fmla="*/ 0 h 513347"/>
                    <a:gd name="connsiteX10" fmla="*/ 33002 w 514566"/>
                    <a:gd name="connsiteY10" fmla="*/ 0 h 513347"/>
                    <a:gd name="connsiteX11" fmla="*/ 0 w 514566"/>
                    <a:gd name="connsiteY11" fmla="*/ 33001 h 513347"/>
                    <a:gd name="connsiteX12" fmla="*/ 0 w 514566"/>
                    <a:gd name="connsiteY12" fmla="*/ 481571 h 513347"/>
                    <a:gd name="connsiteX13" fmla="*/ 33002 w 514566"/>
                    <a:gd name="connsiteY13" fmla="*/ 513347 h 513347"/>
                    <a:gd name="connsiteX14" fmla="*/ 481571 w 514566"/>
                    <a:gd name="connsiteY14" fmla="*/ 513347 h 513347"/>
                    <a:gd name="connsiteX15" fmla="*/ 514567 w 514566"/>
                    <a:gd name="connsiteY15" fmla="*/ 480346 h 513347"/>
                    <a:gd name="connsiteX16" fmla="*/ 514567 w 514566"/>
                    <a:gd name="connsiteY16" fmla="*/ 33001 h 513347"/>
                    <a:gd name="connsiteX17" fmla="*/ 480346 w 514566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4566" h="513347">
                      <a:moveTo>
                        <a:pt x="480346" y="12223"/>
                      </a:moveTo>
                      <a:cubicBezTo>
                        <a:pt x="491344" y="12223"/>
                        <a:pt x="501123" y="22001"/>
                        <a:pt x="501123" y="33001"/>
                      </a:cubicBezTo>
                      <a:lnTo>
                        <a:pt x="501123" y="481571"/>
                      </a:lnTo>
                      <a:cubicBezTo>
                        <a:pt x="501123" y="492570"/>
                        <a:pt x="491344" y="502349"/>
                        <a:pt x="480346" y="502349"/>
                      </a:cubicBezTo>
                      <a:lnTo>
                        <a:pt x="33002" y="502349"/>
                      </a:lnTo>
                      <a:cubicBezTo>
                        <a:pt x="22003" y="501123"/>
                        <a:pt x="12224" y="491344"/>
                        <a:pt x="12224" y="480346"/>
                      </a:cubicBezTo>
                      <a:lnTo>
                        <a:pt x="12224" y="33001"/>
                      </a:lnTo>
                      <a:cubicBezTo>
                        <a:pt x="12224" y="22001"/>
                        <a:pt x="22003" y="12223"/>
                        <a:pt x="33002" y="12223"/>
                      </a:cubicBezTo>
                      <a:lnTo>
                        <a:pt x="480346" y="12223"/>
                      </a:lnTo>
                      <a:close/>
                      <a:moveTo>
                        <a:pt x="480346" y="0"/>
                      </a:moveTo>
                      <a:lnTo>
                        <a:pt x="33002" y="0"/>
                      </a:lnTo>
                      <a:cubicBezTo>
                        <a:pt x="14669" y="0"/>
                        <a:pt x="0" y="14667"/>
                        <a:pt x="0" y="33001"/>
                      </a:cubicBezTo>
                      <a:lnTo>
                        <a:pt x="0" y="481571"/>
                      </a:lnTo>
                      <a:cubicBezTo>
                        <a:pt x="0" y="498678"/>
                        <a:pt x="14669" y="513347"/>
                        <a:pt x="33002" y="513347"/>
                      </a:cubicBezTo>
                      <a:lnTo>
                        <a:pt x="481571" y="513347"/>
                      </a:lnTo>
                      <a:cubicBezTo>
                        <a:pt x="499904" y="513347"/>
                        <a:pt x="514567" y="498678"/>
                        <a:pt x="514567" y="480346"/>
                      </a:cubicBezTo>
                      <a:lnTo>
                        <a:pt x="514567" y="33001"/>
                      </a:lnTo>
                      <a:cubicBezTo>
                        <a:pt x="513347" y="14667"/>
                        <a:pt x="498678" y="0"/>
                        <a:pt x="480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</p:grpSp>
          <p:grpSp>
            <p:nvGrpSpPr>
              <p:cNvPr id="99" name="Graphic 3">
                <a:extLst>
                  <a:ext uri="{FF2B5EF4-FFF2-40B4-BE49-F238E27FC236}">
                    <a16:creationId xmlns:a16="http://schemas.microsoft.com/office/drawing/2014/main" id="{8E2223AD-11EB-4AD9-89A0-F931C7166B3E}"/>
                  </a:ext>
                </a:extLst>
              </p:cNvPr>
              <p:cNvGrpSpPr/>
              <p:nvPr/>
            </p:nvGrpSpPr>
            <p:grpSpPr>
              <a:xfrm>
                <a:off x="1241049" y="2324691"/>
                <a:ext cx="490124" cy="488900"/>
                <a:chOff x="1241049" y="2324691"/>
                <a:chExt cx="490124" cy="488900"/>
              </a:xfrm>
              <a:solidFill>
                <a:srgbClr val="2D5967"/>
              </a:solidFill>
            </p:grpSpPr>
            <p:sp>
              <p:nvSpPr>
                <p:cNvPr id="100" name="Freeform: Shape 14">
                  <a:extLst>
                    <a:ext uri="{FF2B5EF4-FFF2-40B4-BE49-F238E27FC236}">
                      <a16:creationId xmlns:a16="http://schemas.microsoft.com/office/drawing/2014/main" id="{72B15081-9089-4310-8963-285CC50CC9C6}"/>
                    </a:ext>
                  </a:extLst>
                </p:cNvPr>
                <p:cNvSpPr/>
                <p:nvPr/>
              </p:nvSpPr>
              <p:spPr>
                <a:xfrm>
                  <a:off x="1241049" y="2324691"/>
                  <a:ext cx="490124" cy="488900"/>
                </a:xfrm>
                <a:custGeom>
                  <a:avLst/>
                  <a:gdLst>
                    <a:gd name="connsiteX0" fmla="*/ 468121 w 490124"/>
                    <a:gd name="connsiteY0" fmla="*/ 0 h 488900"/>
                    <a:gd name="connsiteX1" fmla="*/ 20778 w 490124"/>
                    <a:gd name="connsiteY1" fmla="*/ 0 h 488900"/>
                    <a:gd name="connsiteX2" fmla="*/ 0 w 490124"/>
                    <a:gd name="connsiteY2" fmla="*/ 20778 h 488900"/>
                    <a:gd name="connsiteX3" fmla="*/ 0 w 490124"/>
                    <a:gd name="connsiteY3" fmla="*/ 469348 h 488900"/>
                    <a:gd name="connsiteX4" fmla="*/ 20778 w 490124"/>
                    <a:gd name="connsiteY4" fmla="*/ 488900 h 488900"/>
                    <a:gd name="connsiteX5" fmla="*/ 469347 w 490124"/>
                    <a:gd name="connsiteY5" fmla="*/ 488900 h 488900"/>
                    <a:gd name="connsiteX6" fmla="*/ 490125 w 490124"/>
                    <a:gd name="connsiteY6" fmla="*/ 468123 h 488900"/>
                    <a:gd name="connsiteX7" fmla="*/ 490125 w 490124"/>
                    <a:gd name="connsiteY7" fmla="*/ 20778 h 488900"/>
                    <a:gd name="connsiteX8" fmla="*/ 468121 w 490124"/>
                    <a:gd name="connsiteY8" fmla="*/ 0 h 488900"/>
                    <a:gd name="connsiteX9" fmla="*/ 470566 w 490124"/>
                    <a:gd name="connsiteY9" fmla="*/ 468123 h 488900"/>
                    <a:gd name="connsiteX10" fmla="*/ 468121 w 490124"/>
                    <a:gd name="connsiteY10" fmla="*/ 470568 h 488900"/>
                    <a:gd name="connsiteX11" fmla="*/ 20778 w 490124"/>
                    <a:gd name="connsiteY11" fmla="*/ 470568 h 488900"/>
                    <a:gd name="connsiteX12" fmla="*/ 18333 w 490124"/>
                    <a:gd name="connsiteY12" fmla="*/ 468123 h 488900"/>
                    <a:gd name="connsiteX13" fmla="*/ 18333 w 490124"/>
                    <a:gd name="connsiteY13" fmla="*/ 20778 h 488900"/>
                    <a:gd name="connsiteX14" fmla="*/ 20778 w 490124"/>
                    <a:gd name="connsiteY14" fmla="*/ 18334 h 488900"/>
                    <a:gd name="connsiteX15" fmla="*/ 469347 w 490124"/>
                    <a:gd name="connsiteY15" fmla="*/ 18334 h 488900"/>
                    <a:gd name="connsiteX16" fmla="*/ 471792 w 490124"/>
                    <a:gd name="connsiteY16" fmla="*/ 20778 h 488900"/>
                    <a:gd name="connsiteX17" fmla="*/ 470566 w 490124"/>
                    <a:gd name="connsiteY17" fmla="*/ 468123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0124" h="488900">
                      <a:moveTo>
                        <a:pt x="468121" y="0"/>
                      </a:moveTo>
                      <a:lnTo>
                        <a:pt x="20778" y="0"/>
                      </a:lnTo>
                      <a:cubicBezTo>
                        <a:pt x="9779" y="0"/>
                        <a:pt x="0" y="9778"/>
                        <a:pt x="0" y="20778"/>
                      </a:cubicBezTo>
                      <a:lnTo>
                        <a:pt x="0" y="469348"/>
                      </a:lnTo>
                      <a:cubicBezTo>
                        <a:pt x="0" y="479121"/>
                        <a:pt x="9779" y="488900"/>
                        <a:pt x="20778" y="488900"/>
                      </a:cubicBezTo>
                      <a:lnTo>
                        <a:pt x="469347" y="488900"/>
                      </a:lnTo>
                      <a:cubicBezTo>
                        <a:pt x="480346" y="488900"/>
                        <a:pt x="490125" y="479121"/>
                        <a:pt x="490125" y="468123"/>
                      </a:cubicBezTo>
                      <a:lnTo>
                        <a:pt x="490125" y="20778"/>
                      </a:lnTo>
                      <a:cubicBezTo>
                        <a:pt x="488899" y="9778"/>
                        <a:pt x="479120" y="0"/>
                        <a:pt x="468121" y="0"/>
                      </a:cubicBezTo>
                      <a:close/>
                      <a:moveTo>
                        <a:pt x="470566" y="468123"/>
                      </a:moveTo>
                      <a:cubicBezTo>
                        <a:pt x="470566" y="469348"/>
                        <a:pt x="469347" y="470568"/>
                        <a:pt x="468121" y="470568"/>
                      </a:cubicBezTo>
                      <a:lnTo>
                        <a:pt x="20778" y="470568"/>
                      </a:lnTo>
                      <a:cubicBezTo>
                        <a:pt x="19552" y="470568"/>
                        <a:pt x="18333" y="469348"/>
                        <a:pt x="18333" y="468123"/>
                      </a:cubicBezTo>
                      <a:lnTo>
                        <a:pt x="18333" y="20778"/>
                      </a:lnTo>
                      <a:cubicBezTo>
                        <a:pt x="18333" y="19556"/>
                        <a:pt x="19552" y="18334"/>
                        <a:pt x="20778" y="18334"/>
                      </a:cubicBezTo>
                      <a:lnTo>
                        <a:pt x="469347" y="18334"/>
                      </a:lnTo>
                      <a:cubicBezTo>
                        <a:pt x="470566" y="18334"/>
                        <a:pt x="471792" y="19556"/>
                        <a:pt x="471792" y="20778"/>
                      </a:cubicBezTo>
                      <a:lnTo>
                        <a:pt x="470566" y="46812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1" name="Freeform: Shape 15">
                  <a:extLst>
                    <a:ext uri="{FF2B5EF4-FFF2-40B4-BE49-F238E27FC236}">
                      <a16:creationId xmlns:a16="http://schemas.microsoft.com/office/drawing/2014/main" id="{5302849B-229D-4C82-B889-0D3CAEA6AF1A}"/>
                    </a:ext>
                  </a:extLst>
                </p:cNvPr>
                <p:cNvSpPr/>
                <p:nvPr/>
              </p:nvSpPr>
              <p:spPr>
                <a:xfrm>
                  <a:off x="1369386" y="2378470"/>
                  <a:ext cx="108778" cy="108780"/>
                </a:xfrm>
                <a:custGeom>
                  <a:avLst/>
                  <a:gdLst>
                    <a:gd name="connsiteX0" fmla="*/ 108778 w 108778"/>
                    <a:gd name="connsiteY0" fmla="*/ 0 h 108780"/>
                    <a:gd name="connsiteX1" fmla="*/ 0 w 108778"/>
                    <a:gd name="connsiteY1" fmla="*/ 0 h 108780"/>
                    <a:gd name="connsiteX2" fmla="*/ 0 w 108778"/>
                    <a:gd name="connsiteY2" fmla="*/ 108781 h 108780"/>
                    <a:gd name="connsiteX3" fmla="*/ 108778 w 108778"/>
                    <a:gd name="connsiteY3" fmla="*/ 108781 h 108780"/>
                    <a:gd name="connsiteX4" fmla="*/ 108778 w 108778"/>
                    <a:gd name="connsiteY4" fmla="*/ 0 h 108780"/>
                    <a:gd name="connsiteX5" fmla="*/ 90445 w 108778"/>
                    <a:gd name="connsiteY5" fmla="*/ 91670 h 108780"/>
                    <a:gd name="connsiteX6" fmla="*/ 18333 w 108778"/>
                    <a:gd name="connsiteY6" fmla="*/ 91670 h 108780"/>
                    <a:gd name="connsiteX7" fmla="*/ 18333 w 108778"/>
                    <a:gd name="connsiteY7" fmla="*/ 18334 h 108780"/>
                    <a:gd name="connsiteX8" fmla="*/ 90445 w 108778"/>
                    <a:gd name="connsiteY8" fmla="*/ 18334 h 108780"/>
                    <a:gd name="connsiteX9" fmla="*/ 90445 w 108778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78" h="108780">
                      <a:moveTo>
                        <a:pt x="108778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78" y="108781"/>
                      </a:lnTo>
                      <a:lnTo>
                        <a:pt x="108778" y="0"/>
                      </a:lnTo>
                      <a:close/>
                      <a:moveTo>
                        <a:pt x="90445" y="91670"/>
                      </a:moveTo>
                      <a:lnTo>
                        <a:pt x="18333" y="91670"/>
                      </a:lnTo>
                      <a:lnTo>
                        <a:pt x="18333" y="18334"/>
                      </a:lnTo>
                      <a:lnTo>
                        <a:pt x="90445" y="18334"/>
                      </a:lnTo>
                      <a:lnTo>
                        <a:pt x="90445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2" name="Freeform: Shape 16">
                  <a:extLst>
                    <a:ext uri="{FF2B5EF4-FFF2-40B4-BE49-F238E27FC236}">
                      <a16:creationId xmlns:a16="http://schemas.microsoft.com/office/drawing/2014/main" id="{B9150BE4-FABD-4526-AB1E-A0211D8F1E63}"/>
                    </a:ext>
                  </a:extLst>
                </p:cNvPr>
                <p:cNvSpPr/>
                <p:nvPr/>
              </p:nvSpPr>
              <p:spPr>
                <a:xfrm>
                  <a:off x="1491607" y="2378470"/>
                  <a:ext cx="108784" cy="108780"/>
                </a:xfrm>
                <a:custGeom>
                  <a:avLst/>
                  <a:gdLst>
                    <a:gd name="connsiteX0" fmla="*/ 108785 w 108784"/>
                    <a:gd name="connsiteY0" fmla="*/ 0 h 108780"/>
                    <a:gd name="connsiteX1" fmla="*/ 0 w 108784"/>
                    <a:gd name="connsiteY1" fmla="*/ 0 h 108780"/>
                    <a:gd name="connsiteX2" fmla="*/ 0 w 108784"/>
                    <a:gd name="connsiteY2" fmla="*/ 108781 h 108780"/>
                    <a:gd name="connsiteX3" fmla="*/ 108785 w 108784"/>
                    <a:gd name="connsiteY3" fmla="*/ 108781 h 108780"/>
                    <a:gd name="connsiteX4" fmla="*/ 108785 w 108784"/>
                    <a:gd name="connsiteY4" fmla="*/ 0 h 108780"/>
                    <a:gd name="connsiteX5" fmla="*/ 90452 w 108784"/>
                    <a:gd name="connsiteY5" fmla="*/ 91670 h 108780"/>
                    <a:gd name="connsiteX6" fmla="*/ 18339 w 108784"/>
                    <a:gd name="connsiteY6" fmla="*/ 91670 h 108780"/>
                    <a:gd name="connsiteX7" fmla="*/ 18339 w 108784"/>
                    <a:gd name="connsiteY7" fmla="*/ 18334 h 108780"/>
                    <a:gd name="connsiteX8" fmla="*/ 90452 w 108784"/>
                    <a:gd name="connsiteY8" fmla="*/ 18334 h 108780"/>
                    <a:gd name="connsiteX9" fmla="*/ 90452 w 108784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84" h="108780">
                      <a:moveTo>
                        <a:pt x="108785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85" y="108781"/>
                      </a:lnTo>
                      <a:cubicBezTo>
                        <a:pt x="107559" y="108781"/>
                        <a:pt x="107559" y="0"/>
                        <a:pt x="108785" y="0"/>
                      </a:cubicBezTo>
                      <a:close/>
                      <a:moveTo>
                        <a:pt x="90452" y="91670"/>
                      </a:moveTo>
                      <a:lnTo>
                        <a:pt x="18339" y="91670"/>
                      </a:lnTo>
                      <a:lnTo>
                        <a:pt x="18339" y="18334"/>
                      </a:lnTo>
                      <a:lnTo>
                        <a:pt x="90452" y="18334"/>
                      </a:lnTo>
                      <a:lnTo>
                        <a:pt x="90452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3" name="Freeform: Shape 17">
                  <a:extLst>
                    <a:ext uri="{FF2B5EF4-FFF2-40B4-BE49-F238E27FC236}">
                      <a16:creationId xmlns:a16="http://schemas.microsoft.com/office/drawing/2014/main" id="{CEEC47F6-04EE-42AE-A7DD-94A85BBB96D1}"/>
                    </a:ext>
                  </a:extLst>
                </p:cNvPr>
                <p:cNvSpPr/>
                <p:nvPr/>
              </p:nvSpPr>
              <p:spPr>
                <a:xfrm>
                  <a:off x="1431719" y="2500697"/>
                  <a:ext cx="107559" cy="51334"/>
                </a:xfrm>
                <a:custGeom>
                  <a:avLst/>
                  <a:gdLst>
                    <a:gd name="connsiteX0" fmla="*/ 17114 w 107559"/>
                    <a:gd name="connsiteY0" fmla="*/ 18334 h 51334"/>
                    <a:gd name="connsiteX1" fmla="*/ 90445 w 107559"/>
                    <a:gd name="connsiteY1" fmla="*/ 18334 h 51334"/>
                    <a:gd name="connsiteX2" fmla="*/ 90445 w 107559"/>
                    <a:gd name="connsiteY2" fmla="*/ 47668 h 51334"/>
                    <a:gd name="connsiteX3" fmla="*/ 107559 w 107559"/>
                    <a:gd name="connsiteY3" fmla="*/ 51335 h 51334"/>
                    <a:gd name="connsiteX4" fmla="*/ 107559 w 107559"/>
                    <a:gd name="connsiteY4" fmla="*/ 0 h 51334"/>
                    <a:gd name="connsiteX5" fmla="*/ 0 w 107559"/>
                    <a:gd name="connsiteY5" fmla="*/ 0 h 51334"/>
                    <a:gd name="connsiteX6" fmla="*/ 0 w 107559"/>
                    <a:gd name="connsiteY6" fmla="*/ 51335 h 51334"/>
                    <a:gd name="connsiteX7" fmla="*/ 17114 w 107559"/>
                    <a:gd name="connsiteY7" fmla="*/ 47668 h 51334"/>
                    <a:gd name="connsiteX8" fmla="*/ 17114 w 107559"/>
                    <a:gd name="connsiteY8" fmla="*/ 18334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51334">
                      <a:moveTo>
                        <a:pt x="17114" y="18334"/>
                      </a:moveTo>
                      <a:lnTo>
                        <a:pt x="90445" y="18334"/>
                      </a:lnTo>
                      <a:lnTo>
                        <a:pt x="90445" y="47668"/>
                      </a:lnTo>
                      <a:lnTo>
                        <a:pt x="107559" y="51335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1335"/>
                      </a:lnTo>
                      <a:lnTo>
                        <a:pt x="17114" y="47668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4" name="Freeform: Shape 18">
                  <a:extLst>
                    <a:ext uri="{FF2B5EF4-FFF2-40B4-BE49-F238E27FC236}">
                      <a16:creationId xmlns:a16="http://schemas.microsoft.com/office/drawing/2014/main" id="{0E1F6C48-9FB5-4970-9425-4921571658B6}"/>
                    </a:ext>
                  </a:extLst>
                </p:cNvPr>
                <p:cNvSpPr/>
                <p:nvPr/>
              </p:nvSpPr>
              <p:spPr>
                <a:xfrm>
                  <a:off x="1553947" y="2500697"/>
                  <a:ext cx="107558" cy="81891"/>
                </a:xfrm>
                <a:custGeom>
                  <a:avLst/>
                  <a:gdLst>
                    <a:gd name="connsiteX0" fmla="*/ 17107 w 107558"/>
                    <a:gd name="connsiteY0" fmla="*/ 18334 h 81891"/>
                    <a:gd name="connsiteX1" fmla="*/ 90445 w 107558"/>
                    <a:gd name="connsiteY1" fmla="*/ 18334 h 81891"/>
                    <a:gd name="connsiteX2" fmla="*/ 90445 w 107558"/>
                    <a:gd name="connsiteY2" fmla="*/ 78224 h 81891"/>
                    <a:gd name="connsiteX3" fmla="*/ 107559 w 107558"/>
                    <a:gd name="connsiteY3" fmla="*/ 81891 h 81891"/>
                    <a:gd name="connsiteX4" fmla="*/ 107559 w 107558"/>
                    <a:gd name="connsiteY4" fmla="*/ 0 h 81891"/>
                    <a:gd name="connsiteX5" fmla="*/ 0 w 107558"/>
                    <a:gd name="connsiteY5" fmla="*/ 0 h 81891"/>
                    <a:gd name="connsiteX6" fmla="*/ 0 w 107558"/>
                    <a:gd name="connsiteY6" fmla="*/ 55001 h 81891"/>
                    <a:gd name="connsiteX7" fmla="*/ 17107 w 107558"/>
                    <a:gd name="connsiteY7" fmla="*/ 59890 h 81891"/>
                    <a:gd name="connsiteX8" fmla="*/ 17107 w 107558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8" h="81891">
                      <a:moveTo>
                        <a:pt x="17107" y="18334"/>
                      </a:moveTo>
                      <a:lnTo>
                        <a:pt x="90445" y="18334"/>
                      </a:lnTo>
                      <a:lnTo>
                        <a:pt x="90445" y="78224"/>
                      </a:lnTo>
                      <a:lnTo>
                        <a:pt x="107559" y="8189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5001"/>
                      </a:lnTo>
                      <a:lnTo>
                        <a:pt x="17107" y="59890"/>
                      </a:lnTo>
                      <a:lnTo>
                        <a:pt x="17107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5" name="Freeform: Shape 19">
                  <a:extLst>
                    <a:ext uri="{FF2B5EF4-FFF2-40B4-BE49-F238E27FC236}">
                      <a16:creationId xmlns:a16="http://schemas.microsoft.com/office/drawing/2014/main" id="{DF65646D-1936-42AA-B0ED-E9740F6CFC1B}"/>
                    </a:ext>
                  </a:extLst>
                </p:cNvPr>
                <p:cNvSpPr/>
                <p:nvPr/>
              </p:nvSpPr>
              <p:spPr>
                <a:xfrm>
                  <a:off x="1309491" y="2500697"/>
                  <a:ext cx="107559" cy="81891"/>
                </a:xfrm>
                <a:custGeom>
                  <a:avLst/>
                  <a:gdLst>
                    <a:gd name="connsiteX0" fmla="*/ 17114 w 107559"/>
                    <a:gd name="connsiteY0" fmla="*/ 18334 h 81891"/>
                    <a:gd name="connsiteX1" fmla="*/ 90452 w 107559"/>
                    <a:gd name="connsiteY1" fmla="*/ 18334 h 81891"/>
                    <a:gd name="connsiteX2" fmla="*/ 90452 w 107559"/>
                    <a:gd name="connsiteY2" fmla="*/ 59890 h 81891"/>
                    <a:gd name="connsiteX3" fmla="*/ 107559 w 107559"/>
                    <a:gd name="connsiteY3" fmla="*/ 55001 h 81891"/>
                    <a:gd name="connsiteX4" fmla="*/ 107559 w 107559"/>
                    <a:gd name="connsiteY4" fmla="*/ 0 h 81891"/>
                    <a:gd name="connsiteX5" fmla="*/ 0 w 107559"/>
                    <a:gd name="connsiteY5" fmla="*/ 0 h 81891"/>
                    <a:gd name="connsiteX6" fmla="*/ 0 w 107559"/>
                    <a:gd name="connsiteY6" fmla="*/ 81891 h 81891"/>
                    <a:gd name="connsiteX7" fmla="*/ 17114 w 107559"/>
                    <a:gd name="connsiteY7" fmla="*/ 78224 h 81891"/>
                    <a:gd name="connsiteX8" fmla="*/ 17114 w 107559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81891">
                      <a:moveTo>
                        <a:pt x="17114" y="18334"/>
                      </a:moveTo>
                      <a:lnTo>
                        <a:pt x="90452" y="18334"/>
                      </a:lnTo>
                      <a:lnTo>
                        <a:pt x="90452" y="59890"/>
                      </a:lnTo>
                      <a:lnTo>
                        <a:pt x="107559" y="5500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81891"/>
                      </a:lnTo>
                      <a:lnTo>
                        <a:pt x="17114" y="78224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6" name="Freeform: Shape 20">
                  <a:extLst>
                    <a:ext uri="{FF2B5EF4-FFF2-40B4-BE49-F238E27FC236}">
                      <a16:creationId xmlns:a16="http://schemas.microsoft.com/office/drawing/2014/main" id="{D0FBA4D6-FCB3-4E57-8161-3FB9B89D27DF}"/>
                    </a:ext>
                  </a:extLst>
                </p:cNvPr>
                <p:cNvSpPr/>
                <p:nvPr/>
              </p:nvSpPr>
              <p:spPr>
                <a:xfrm>
                  <a:off x="1292384" y="2553254"/>
                  <a:ext cx="386229" cy="205339"/>
                </a:xfrm>
                <a:custGeom>
                  <a:avLst/>
                  <a:gdLst>
                    <a:gd name="connsiteX0" fmla="*/ 193115 w 386229"/>
                    <a:gd name="connsiteY0" fmla="*/ 0 h 205339"/>
                    <a:gd name="connsiteX1" fmla="*/ 0 w 386229"/>
                    <a:gd name="connsiteY1" fmla="*/ 47668 h 205339"/>
                    <a:gd name="connsiteX2" fmla="*/ 2445 w 386229"/>
                    <a:gd name="connsiteY2" fmla="*/ 56224 h 205339"/>
                    <a:gd name="connsiteX3" fmla="*/ 193115 w 386229"/>
                    <a:gd name="connsiteY3" fmla="*/ 205340 h 205339"/>
                    <a:gd name="connsiteX4" fmla="*/ 383785 w 386229"/>
                    <a:gd name="connsiteY4" fmla="*/ 56224 h 205339"/>
                    <a:gd name="connsiteX5" fmla="*/ 386230 w 386229"/>
                    <a:gd name="connsiteY5" fmla="*/ 47668 h 205339"/>
                    <a:gd name="connsiteX6" fmla="*/ 193115 w 386229"/>
                    <a:gd name="connsiteY6" fmla="*/ 0 h 205339"/>
                    <a:gd name="connsiteX7" fmla="*/ 184561 w 386229"/>
                    <a:gd name="connsiteY7" fmla="*/ 20778 h 205339"/>
                    <a:gd name="connsiteX8" fmla="*/ 184561 w 386229"/>
                    <a:gd name="connsiteY8" fmla="*/ 187007 h 205339"/>
                    <a:gd name="connsiteX9" fmla="*/ 21997 w 386229"/>
                    <a:gd name="connsiteY9" fmla="*/ 61113 h 205339"/>
                    <a:gd name="connsiteX10" fmla="*/ 184561 w 386229"/>
                    <a:gd name="connsiteY10" fmla="*/ 20778 h 205339"/>
                    <a:gd name="connsiteX11" fmla="*/ 201668 w 386229"/>
                    <a:gd name="connsiteY11" fmla="*/ 187007 h 205339"/>
                    <a:gd name="connsiteX12" fmla="*/ 201668 w 386229"/>
                    <a:gd name="connsiteY12" fmla="*/ 20778 h 205339"/>
                    <a:gd name="connsiteX13" fmla="*/ 364233 w 386229"/>
                    <a:gd name="connsiteY13" fmla="*/ 61113 h 205339"/>
                    <a:gd name="connsiteX14" fmla="*/ 201668 w 386229"/>
                    <a:gd name="connsiteY14" fmla="*/ 187007 h 2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229" h="205339">
                      <a:moveTo>
                        <a:pt x="193115" y="0"/>
                      </a:moveTo>
                      <a:lnTo>
                        <a:pt x="0" y="47668"/>
                      </a:lnTo>
                      <a:lnTo>
                        <a:pt x="2445" y="56224"/>
                      </a:lnTo>
                      <a:cubicBezTo>
                        <a:pt x="24442" y="144226"/>
                        <a:pt x="102669" y="205340"/>
                        <a:pt x="193115" y="205340"/>
                      </a:cubicBezTo>
                      <a:cubicBezTo>
                        <a:pt x="283560" y="205340"/>
                        <a:pt x="363007" y="144226"/>
                        <a:pt x="383785" y="56224"/>
                      </a:cubicBezTo>
                      <a:lnTo>
                        <a:pt x="386230" y="47668"/>
                      </a:lnTo>
                      <a:lnTo>
                        <a:pt x="193115" y="0"/>
                      </a:lnTo>
                      <a:close/>
                      <a:moveTo>
                        <a:pt x="184561" y="20778"/>
                      </a:moveTo>
                      <a:lnTo>
                        <a:pt x="184561" y="187007"/>
                      </a:lnTo>
                      <a:cubicBezTo>
                        <a:pt x="108778" y="184562"/>
                        <a:pt x="44000" y="133227"/>
                        <a:pt x="21997" y="61113"/>
                      </a:cubicBezTo>
                      <a:lnTo>
                        <a:pt x="184561" y="20778"/>
                      </a:lnTo>
                      <a:close/>
                      <a:moveTo>
                        <a:pt x="201668" y="187007"/>
                      </a:moveTo>
                      <a:lnTo>
                        <a:pt x="201668" y="20778"/>
                      </a:lnTo>
                      <a:lnTo>
                        <a:pt x="364233" y="61113"/>
                      </a:lnTo>
                      <a:cubicBezTo>
                        <a:pt x="342230" y="133227"/>
                        <a:pt x="277451" y="184562"/>
                        <a:pt x="201668" y="18700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</p:grpSp>
        </p:grpSp>
        <p:grpSp>
          <p:nvGrpSpPr>
            <p:cNvPr id="91" name="Graphic 3">
              <a:extLst>
                <a:ext uri="{FF2B5EF4-FFF2-40B4-BE49-F238E27FC236}">
                  <a16:creationId xmlns:a16="http://schemas.microsoft.com/office/drawing/2014/main" id="{E3B4EAFC-CD64-48AD-8C12-108D9C2FFA2D}"/>
                </a:ext>
              </a:extLst>
            </p:cNvPr>
            <p:cNvGrpSpPr/>
            <p:nvPr/>
          </p:nvGrpSpPr>
          <p:grpSpPr>
            <a:xfrm>
              <a:off x="1186893" y="2081137"/>
              <a:ext cx="798250" cy="655622"/>
              <a:chOff x="1186893" y="2785332"/>
              <a:chExt cx="798250" cy="655622"/>
            </a:xfrm>
            <a:solidFill>
              <a:srgbClr val="000000"/>
            </a:solidFill>
          </p:grpSpPr>
          <p:sp>
            <p:nvSpPr>
              <p:cNvPr id="92" name="TextBox 22">
                <a:extLst>
                  <a:ext uri="{FF2B5EF4-FFF2-40B4-BE49-F238E27FC236}">
                    <a16:creationId xmlns:a16="http://schemas.microsoft.com/office/drawing/2014/main" id="{A2C9F3A5-EA26-40D8-86C6-82311ADE2F23}"/>
                  </a:ext>
                </a:extLst>
              </p:cNvPr>
              <p:cNvSpPr txBox="1"/>
              <p:nvPr/>
            </p:nvSpPr>
            <p:spPr>
              <a:xfrm>
                <a:off x="1221509" y="2785332"/>
                <a:ext cx="697274" cy="35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Container</a:t>
                </a:r>
              </a:p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 Engine</a:t>
                </a:r>
              </a:p>
            </p:txBody>
          </p:sp>
          <p:sp>
            <p:nvSpPr>
              <p:cNvPr id="97" name="TextBox 23">
                <a:extLst>
                  <a:ext uri="{FF2B5EF4-FFF2-40B4-BE49-F238E27FC236}">
                    <a16:creationId xmlns:a16="http://schemas.microsoft.com/office/drawing/2014/main" id="{EDC76C58-E997-482D-AE47-9D9B69E8BA0C}"/>
                  </a:ext>
                </a:extLst>
              </p:cNvPr>
              <p:cNvSpPr txBox="1"/>
              <p:nvPr/>
            </p:nvSpPr>
            <p:spPr>
              <a:xfrm>
                <a:off x="1186893" y="3085954"/>
                <a:ext cx="798250" cy="35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for </a:t>
                </a:r>
              </a:p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Kubernetes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92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8-2-16-1. </a:t>
            </a:r>
            <a:r>
              <a:rPr kumimoji="1" lang="ja-JP" altLang="en-US" dirty="0"/>
              <a:t>ログ管理</a:t>
            </a:r>
            <a:r>
              <a:rPr kumimoji="1" lang="en-US" altLang="ja-JP" dirty="0"/>
              <a:t>_</a:t>
            </a:r>
            <a:r>
              <a:rPr kumimoji="1" lang="ja-JP" altLang="en-US" dirty="0"/>
              <a:t>ログ管理機能</a:t>
            </a:r>
            <a:r>
              <a:rPr kumimoji="1" lang="en-US" altLang="ja-JP" dirty="0"/>
              <a:t> (</a:t>
            </a:r>
            <a:r>
              <a:rPr kumimoji="1" lang="ja-JP" altLang="en-US" dirty="0"/>
              <a:t>パターン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ログ保管後、可視化</a:t>
            </a:r>
            <a:r>
              <a:rPr kumimoji="1" lang="en-US" altLang="ja-JP" dirty="0"/>
              <a:t>/</a:t>
            </a:r>
            <a:r>
              <a:rPr kumimoji="1" lang="ja-JP" altLang="en-US" dirty="0"/>
              <a:t>分析実施</a:t>
            </a:r>
            <a:r>
              <a:rPr kumimoji="1" lang="en-US" altLang="ja-JP" dirty="0"/>
              <a:t>)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C7CF2E-1E54-DCED-0BF4-EBCA1E357B52}"/>
              </a:ext>
            </a:extLst>
          </p:cNvPr>
          <p:cNvSpPr/>
          <p:nvPr/>
        </p:nvSpPr>
        <p:spPr>
          <a:xfrm>
            <a:off x="4976482" y="2232418"/>
            <a:ext cx="9483636" cy="69856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D5A4F8-B352-E2D8-0E5F-F35EFEF33412}"/>
              </a:ext>
            </a:extLst>
          </p:cNvPr>
          <p:cNvSpPr/>
          <p:nvPr/>
        </p:nvSpPr>
        <p:spPr>
          <a:xfrm>
            <a:off x="11545485" y="2928799"/>
            <a:ext cx="2255811" cy="60807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OTag">
            <a:extLst>
              <a:ext uri="{FF2B5EF4-FFF2-40B4-BE49-F238E27FC236}">
                <a16:creationId xmlns:a16="http://schemas.microsoft.com/office/drawing/2014/main" id="{F22571FB-7205-577C-9E28-CBC42C15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82" y="2232418"/>
            <a:ext cx="502905" cy="502905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F28E8AE-98D1-1925-3968-71728034D8F9}"/>
              </a:ext>
            </a:extLst>
          </p:cNvPr>
          <p:cNvGrpSpPr/>
          <p:nvPr/>
        </p:nvGrpSpPr>
        <p:grpSpPr>
          <a:xfrm>
            <a:off x="3195239" y="5437623"/>
            <a:ext cx="655825" cy="524249"/>
            <a:chOff x="1113252" y="6112956"/>
            <a:chExt cx="655844" cy="524265"/>
          </a:xfrm>
        </p:grpSpPr>
        <p:pic>
          <p:nvPicPr>
            <p:cNvPr id="25" name="グラフィックス 24">
              <a:extLst>
                <a:ext uri="{FF2B5EF4-FFF2-40B4-BE49-F238E27FC236}">
                  <a16:creationId xmlns:a16="http://schemas.microsoft.com/office/drawing/2014/main" id="{31C1DA2F-C44B-34B5-F282-2111100B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36" name="グラフィックス 35">
              <a:extLst>
                <a:ext uri="{FF2B5EF4-FFF2-40B4-BE49-F238E27FC236}">
                  <a16:creationId xmlns:a16="http://schemas.microsoft.com/office/drawing/2014/main" id="{520C5FEC-9574-C838-5A87-ED8E19C9D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37" name="グラフィックス 36">
              <a:extLst>
                <a:ext uri="{FF2B5EF4-FFF2-40B4-BE49-F238E27FC236}">
                  <a16:creationId xmlns:a16="http://schemas.microsoft.com/office/drawing/2014/main" id="{E849B099-3C56-AF63-2831-AA18A4FFE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39" name="TextBox 12">
            <a:extLst>
              <a:ext uri="{FF2B5EF4-FFF2-40B4-BE49-F238E27FC236}">
                <a16:creationId xmlns:a16="http://schemas.microsoft.com/office/drawing/2014/main" id="{C1E8D243-25BB-E85A-AC2D-BC80548A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918" y="6028164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4EA0C4E3-BB72-0EBD-C147-B3595489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47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6F391090-F1FD-3C99-8E1B-BA596FDCB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17422" y="4730781"/>
            <a:ext cx="409564" cy="409564"/>
          </a:xfrm>
          <a:prstGeom prst="rect">
            <a:avLst/>
          </a:prstGeom>
        </p:spPr>
      </p:pic>
      <p:sp>
        <p:nvSpPr>
          <p:cNvPr id="44" name="TextBox 12">
            <a:extLst>
              <a:ext uri="{FF2B5EF4-FFF2-40B4-BE49-F238E27FC236}">
                <a16:creationId xmlns:a16="http://schemas.microsoft.com/office/drawing/2014/main" id="{8304AB79-DDD6-CF8F-6B46-53166ED5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5225" y="5131066"/>
            <a:ext cx="87395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Logging</a:t>
            </a:r>
          </a:p>
        </p:txBody>
      </p:sp>
      <p:pic>
        <p:nvPicPr>
          <p:cNvPr id="45" name="グラフィックス 14">
            <a:extLst>
              <a:ext uri="{FF2B5EF4-FFF2-40B4-BE49-F238E27FC236}">
                <a16:creationId xmlns:a16="http://schemas.microsoft.com/office/drawing/2014/main" id="{57A4EB58-A42C-999F-635E-DD2DD8858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70563" y="6964866"/>
            <a:ext cx="400038" cy="400038"/>
          </a:xfrm>
          <a:prstGeom prst="rect">
            <a:avLst/>
          </a:prstGeom>
        </p:spPr>
      </p:pic>
      <p:sp>
        <p:nvSpPr>
          <p:cNvPr id="46" name="TextBox 9">
            <a:extLst>
              <a:ext uri="{FF2B5EF4-FFF2-40B4-BE49-F238E27FC236}">
                <a16:creationId xmlns:a16="http://schemas.microsoft.com/office/drawing/2014/main" id="{EF61CF6B-7777-A30E-F917-02FCDE20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52" y="7424065"/>
            <a:ext cx="972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sp>
        <p:nvSpPr>
          <p:cNvPr id="47" name="Rectangle 115">
            <a:extLst>
              <a:ext uri="{FF2B5EF4-FFF2-40B4-BE49-F238E27FC236}">
                <a16:creationId xmlns:a16="http://schemas.microsoft.com/office/drawing/2014/main" id="{D36A8A79-B2A2-4220-0788-F8F7FE5D0568}"/>
              </a:ext>
            </a:extLst>
          </p:cNvPr>
          <p:cNvSpPr/>
          <p:nvPr/>
        </p:nvSpPr>
        <p:spPr>
          <a:xfrm>
            <a:off x="5288110" y="3093695"/>
            <a:ext cx="5554924" cy="5915856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DD54C3EE-8672-2A02-0BA9-7A225DB5B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21" y="3200717"/>
            <a:ext cx="244650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管理対象となる情報を提供する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49" name="グラフィックス 48">
            <a:extLst>
              <a:ext uri="{FF2B5EF4-FFF2-40B4-BE49-F238E27FC236}">
                <a16:creationId xmlns:a16="http://schemas.microsoft.com/office/drawing/2014/main" id="{EE514DE8-537D-2983-DA7C-0D5B8DDA5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1334" y="4537807"/>
            <a:ext cx="400038" cy="400038"/>
          </a:xfrm>
          <a:prstGeom prst="rect">
            <a:avLst/>
          </a:prstGeom>
        </p:spPr>
      </p:pic>
      <p:sp>
        <p:nvSpPr>
          <p:cNvPr id="51" name="TextBox 12">
            <a:extLst>
              <a:ext uri="{FF2B5EF4-FFF2-40B4-BE49-F238E27FC236}">
                <a16:creationId xmlns:a16="http://schemas.microsoft.com/office/drawing/2014/main" id="{8049784C-C57D-97C0-C587-C5F59DF7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314" y="4927520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62" name="グラフィックス 61">
            <a:extLst>
              <a:ext uri="{FF2B5EF4-FFF2-40B4-BE49-F238E27FC236}">
                <a16:creationId xmlns:a16="http://schemas.microsoft.com/office/drawing/2014/main" id="{FF0C8823-EAEB-B8E6-01E7-8FFF942EE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28779" y="5412547"/>
            <a:ext cx="400038" cy="400038"/>
          </a:xfrm>
          <a:prstGeom prst="rect">
            <a:avLst/>
          </a:prstGeom>
        </p:spPr>
      </p:pic>
      <p:sp>
        <p:nvSpPr>
          <p:cNvPr id="64" name="TextBox 12">
            <a:extLst>
              <a:ext uri="{FF2B5EF4-FFF2-40B4-BE49-F238E27FC236}">
                <a16:creationId xmlns:a16="http://schemas.microsoft.com/office/drawing/2014/main" id="{5DFECD08-A8CB-3755-D5B6-3220B0DE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881" y="5813867"/>
            <a:ext cx="101983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</p:txBody>
      </p:sp>
      <p:pic>
        <p:nvPicPr>
          <p:cNvPr id="67" name="グラフィックス 14">
            <a:extLst>
              <a:ext uri="{FF2B5EF4-FFF2-40B4-BE49-F238E27FC236}">
                <a16:creationId xmlns:a16="http://schemas.microsoft.com/office/drawing/2014/main" id="{59603EBD-0737-87F3-9A41-586FBCB24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6812" y="7380771"/>
            <a:ext cx="357366" cy="399588"/>
          </a:xfrm>
          <a:prstGeom prst="rect">
            <a:avLst/>
          </a:prstGeom>
        </p:spPr>
      </p:pic>
      <p:sp>
        <p:nvSpPr>
          <p:cNvPr id="68" name="TextBox 9">
            <a:extLst>
              <a:ext uri="{FF2B5EF4-FFF2-40B4-BE49-F238E27FC236}">
                <a16:creationId xmlns:a16="http://schemas.microsoft.com/office/drawing/2014/main" id="{BFF783EA-B7BA-125A-C094-C8B071ADF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963" y="7801588"/>
            <a:ext cx="972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pic>
        <p:nvPicPr>
          <p:cNvPr id="72" name="グラフィックス 71">
            <a:extLst>
              <a:ext uri="{FF2B5EF4-FFF2-40B4-BE49-F238E27FC236}">
                <a16:creationId xmlns:a16="http://schemas.microsoft.com/office/drawing/2014/main" id="{E4CA24BD-AFE4-297E-11FD-9B9EC36CFE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30570" y="6796313"/>
            <a:ext cx="419088" cy="400038"/>
          </a:xfrm>
          <a:prstGeom prst="rect">
            <a:avLst/>
          </a:prstGeom>
        </p:spPr>
      </p:pic>
      <p:sp>
        <p:nvSpPr>
          <p:cNvPr id="73" name="TextBox 9">
            <a:extLst>
              <a:ext uri="{FF2B5EF4-FFF2-40B4-BE49-F238E27FC236}">
                <a16:creationId xmlns:a16="http://schemas.microsoft.com/office/drawing/2014/main" id="{4113456E-EFA6-67A8-13AB-82E82D88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644" y="7156330"/>
            <a:ext cx="10252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Virtual Cloud Network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3F55CA12-CFB3-830B-BC40-FBF6451100E5}"/>
              </a:ext>
            </a:extLst>
          </p:cNvPr>
          <p:cNvGrpSpPr/>
          <p:nvPr/>
        </p:nvGrpSpPr>
        <p:grpSpPr>
          <a:xfrm>
            <a:off x="15143331" y="4594818"/>
            <a:ext cx="655825" cy="524249"/>
            <a:chOff x="1113252" y="6112956"/>
            <a:chExt cx="655844" cy="524265"/>
          </a:xfrm>
        </p:grpSpPr>
        <p:pic>
          <p:nvPicPr>
            <p:cNvPr id="75" name="グラフィックス 74">
              <a:extLst>
                <a:ext uri="{FF2B5EF4-FFF2-40B4-BE49-F238E27FC236}">
                  <a16:creationId xmlns:a16="http://schemas.microsoft.com/office/drawing/2014/main" id="{8485FB73-0C9F-AC86-0F60-C784445B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76" name="グラフィックス 75">
              <a:extLst>
                <a:ext uri="{FF2B5EF4-FFF2-40B4-BE49-F238E27FC236}">
                  <a16:creationId xmlns:a16="http://schemas.microsoft.com/office/drawing/2014/main" id="{A3046FFE-E54F-A0DA-F1EC-C3EFB3CD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79" name="グラフィックス 78">
              <a:extLst>
                <a:ext uri="{FF2B5EF4-FFF2-40B4-BE49-F238E27FC236}">
                  <a16:creationId xmlns:a16="http://schemas.microsoft.com/office/drawing/2014/main" id="{F66DB013-5A61-BB46-7599-B2949A264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0" name="TextBox 12">
            <a:extLst>
              <a:ext uri="{FF2B5EF4-FFF2-40B4-BE49-F238E27FC236}">
                <a16:creationId xmlns:a16="http://schemas.microsoft.com/office/drawing/2014/main" id="{F0460C79-34B4-F111-CC30-A5813BEC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6010" y="5185358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運用者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08CE29E6-95BD-87E0-9C14-F0E616A6821D}"/>
              </a:ext>
            </a:extLst>
          </p:cNvPr>
          <p:cNvCxnSpPr>
            <a:cxnSpLocks/>
          </p:cNvCxnSpPr>
          <p:nvPr/>
        </p:nvCxnSpPr>
        <p:spPr>
          <a:xfrm>
            <a:off x="3851062" y="5621600"/>
            <a:ext cx="1437046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AEC9131-FB98-E986-D38D-307F9399C837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12926984" y="4935563"/>
            <a:ext cx="2127475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428F6412-6E5F-8E21-B0E6-9180A1BE5FC8}"/>
              </a:ext>
            </a:extLst>
          </p:cNvPr>
          <p:cNvCxnSpPr>
            <a:cxnSpLocks/>
          </p:cNvCxnSpPr>
          <p:nvPr/>
        </p:nvCxnSpPr>
        <p:spPr>
          <a:xfrm>
            <a:off x="12720837" y="5451532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 115">
            <a:extLst>
              <a:ext uri="{FF2B5EF4-FFF2-40B4-BE49-F238E27FC236}">
                <a16:creationId xmlns:a16="http://schemas.microsoft.com/office/drawing/2014/main" id="{3B1B7DC3-A2D8-C537-56C0-F5AF2F1D8EFD}"/>
              </a:ext>
            </a:extLst>
          </p:cNvPr>
          <p:cNvSpPr/>
          <p:nvPr/>
        </p:nvSpPr>
        <p:spPr>
          <a:xfrm>
            <a:off x="5558835" y="4347608"/>
            <a:ext cx="2331472" cy="411180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2624C5F-7BE9-38D3-6697-A8E916786733}"/>
              </a:ext>
            </a:extLst>
          </p:cNvPr>
          <p:cNvCxnSpPr>
            <a:cxnSpLocks/>
          </p:cNvCxnSpPr>
          <p:nvPr/>
        </p:nvCxnSpPr>
        <p:spPr>
          <a:xfrm flipV="1">
            <a:off x="7888354" y="4930369"/>
            <a:ext cx="4557862" cy="292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115">
            <a:extLst>
              <a:ext uri="{FF2B5EF4-FFF2-40B4-BE49-F238E27FC236}">
                <a16:creationId xmlns:a16="http://schemas.microsoft.com/office/drawing/2014/main" id="{44D86584-46C7-08A1-DC28-78643363B4C9}"/>
              </a:ext>
            </a:extLst>
          </p:cNvPr>
          <p:cNvSpPr/>
          <p:nvPr/>
        </p:nvSpPr>
        <p:spPr>
          <a:xfrm>
            <a:off x="8308344" y="3640914"/>
            <a:ext cx="2154153" cy="1020230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FF454FA-C9ED-585E-7A72-A268F9F1FA0F}"/>
              </a:ext>
            </a:extLst>
          </p:cNvPr>
          <p:cNvSpPr txBox="1"/>
          <p:nvPr/>
        </p:nvSpPr>
        <p:spPr>
          <a:xfrm>
            <a:off x="8228081" y="3317436"/>
            <a:ext cx="230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99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カスタムログ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4" name="Graphic 78">
            <a:extLst>
              <a:ext uri="{FF2B5EF4-FFF2-40B4-BE49-F238E27FC236}">
                <a16:creationId xmlns:a16="http://schemas.microsoft.com/office/drawing/2014/main" id="{A129B552-0BC7-9E0D-50DA-12872A8DAB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17913" y="6278635"/>
            <a:ext cx="399588" cy="399588"/>
          </a:xfrm>
          <a:prstGeom prst="rect">
            <a:avLst/>
          </a:prstGeom>
        </p:spPr>
      </p:pic>
      <p:sp>
        <p:nvSpPr>
          <p:cNvPr id="95" name="TextBox 12">
            <a:extLst>
              <a:ext uri="{FF2B5EF4-FFF2-40B4-BE49-F238E27FC236}">
                <a16:creationId xmlns:a16="http://schemas.microsoft.com/office/drawing/2014/main" id="{EDC5CBEA-898B-BF67-6FE4-574E6C0BA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15" y="6672805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sp>
        <p:nvSpPr>
          <p:cNvPr id="96" name="Rectangle 115">
            <a:extLst>
              <a:ext uri="{FF2B5EF4-FFF2-40B4-BE49-F238E27FC236}">
                <a16:creationId xmlns:a16="http://schemas.microsoft.com/office/drawing/2014/main" id="{39E6AC06-61CD-85EB-2B13-37D560BD00B8}"/>
              </a:ext>
            </a:extLst>
          </p:cNvPr>
          <p:cNvSpPr/>
          <p:nvPr/>
        </p:nvSpPr>
        <p:spPr>
          <a:xfrm>
            <a:off x="8735797" y="7916339"/>
            <a:ext cx="1308123" cy="97527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E23ACA86-4BCA-FD0C-E2A3-1E2C0D4C95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12323" y="8204289"/>
            <a:ext cx="400038" cy="400038"/>
          </a:xfrm>
          <a:prstGeom prst="rect">
            <a:avLst/>
          </a:prstGeom>
        </p:spPr>
      </p:pic>
      <p:sp>
        <p:nvSpPr>
          <p:cNvPr id="100" name="TextBox 12">
            <a:extLst>
              <a:ext uri="{FF2B5EF4-FFF2-40B4-BE49-F238E27FC236}">
                <a16:creationId xmlns:a16="http://schemas.microsoft.com/office/drawing/2014/main" id="{465D7F1D-E936-EC30-B7E6-71997A12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7555" y="8591043"/>
            <a:ext cx="103906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Data Safe</a:t>
            </a:r>
          </a:p>
        </p:txBody>
      </p:sp>
      <p:sp>
        <p:nvSpPr>
          <p:cNvPr id="103" name="TextBox 12">
            <a:extLst>
              <a:ext uri="{FF2B5EF4-FFF2-40B4-BE49-F238E27FC236}">
                <a16:creationId xmlns:a16="http://schemas.microsoft.com/office/drawing/2014/main" id="{4910D58F-675A-30D9-F658-17C616BC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418" y="4016535"/>
            <a:ext cx="127468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サービスログ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4" name="TextBox 12">
            <a:extLst>
              <a:ext uri="{FF2B5EF4-FFF2-40B4-BE49-F238E27FC236}">
                <a16:creationId xmlns:a16="http://schemas.microsoft.com/office/drawing/2014/main" id="{35336C35-62D6-A596-EEA9-3A0C86A1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211" y="7599329"/>
            <a:ext cx="12746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DB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監査ログ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3B4703B1-37EB-2378-A65B-FD87272B3B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06375" y="5532041"/>
            <a:ext cx="400038" cy="400038"/>
          </a:xfrm>
          <a:prstGeom prst="rect">
            <a:avLst/>
          </a:prstGeom>
        </p:spPr>
      </p:pic>
      <p:sp>
        <p:nvSpPr>
          <p:cNvPr id="106" name="TextBox 12">
            <a:extLst>
              <a:ext uri="{FF2B5EF4-FFF2-40B4-BE49-F238E27FC236}">
                <a16:creationId xmlns:a16="http://schemas.microsoft.com/office/drawing/2014/main" id="{734ED15F-D669-B80D-ED27-88008BFE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237" y="5913039"/>
            <a:ext cx="63831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Audit</a:t>
            </a:r>
          </a:p>
        </p:txBody>
      </p:sp>
      <p:sp>
        <p:nvSpPr>
          <p:cNvPr id="150" name="TextBox 12">
            <a:extLst>
              <a:ext uri="{FF2B5EF4-FFF2-40B4-BE49-F238E27FC236}">
                <a16:creationId xmlns:a16="http://schemas.microsoft.com/office/drawing/2014/main" id="{DC91F7B5-7F7B-E41B-F41E-1C564D59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145" y="4371838"/>
            <a:ext cx="2060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ログ処理・検索・分析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2" name="TextBox 12">
            <a:extLst>
              <a:ext uri="{FF2B5EF4-FFF2-40B4-BE49-F238E27FC236}">
                <a16:creationId xmlns:a16="http://schemas.microsoft.com/office/drawing/2014/main" id="{5B371BFB-BEE2-8E2D-C9A7-8C937189B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36" y="7048085"/>
            <a:ext cx="2060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ログ保管用ストレージ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54" name="直線矢印コネクタ 36">
            <a:extLst>
              <a:ext uri="{FF2B5EF4-FFF2-40B4-BE49-F238E27FC236}">
                <a16:creationId xmlns:a16="http://schemas.microsoft.com/office/drawing/2014/main" id="{E796EE66-D957-E59A-4BBA-4A63C82A0D61}"/>
              </a:ext>
            </a:extLst>
          </p:cNvPr>
          <p:cNvCxnSpPr>
            <a:cxnSpLocks/>
            <a:stCxn id="87" idx="3"/>
          </p:cNvCxnSpPr>
          <p:nvPr/>
        </p:nvCxnSpPr>
        <p:spPr>
          <a:xfrm>
            <a:off x="10462497" y="4151030"/>
            <a:ext cx="1983719" cy="629088"/>
          </a:xfrm>
          <a:prstGeom prst="bentConnector3">
            <a:avLst>
              <a:gd name="adj1" fmla="val 365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TextBox 12">
            <a:extLst>
              <a:ext uri="{FF2B5EF4-FFF2-40B4-BE49-F238E27FC236}">
                <a16:creationId xmlns:a16="http://schemas.microsoft.com/office/drawing/2014/main" id="{14E1E88D-A8FF-C359-6B6A-82720D76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9743" y="6191245"/>
            <a:ext cx="15690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Connecter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Hub</a:t>
            </a:r>
          </a:p>
        </p:txBody>
      </p:sp>
      <p:grpSp>
        <p:nvGrpSpPr>
          <p:cNvPr id="158" name="Graphic 3">
            <a:extLst>
              <a:ext uri="{FF2B5EF4-FFF2-40B4-BE49-F238E27FC236}">
                <a16:creationId xmlns:a16="http://schemas.microsoft.com/office/drawing/2014/main" id="{E215DD3D-80D2-543B-16F0-C884679164CA}"/>
              </a:ext>
            </a:extLst>
          </p:cNvPr>
          <p:cNvGrpSpPr/>
          <p:nvPr/>
        </p:nvGrpSpPr>
        <p:grpSpPr>
          <a:xfrm>
            <a:off x="12497081" y="5677915"/>
            <a:ext cx="454856" cy="513332"/>
            <a:chOff x="6506411" y="2363804"/>
            <a:chExt cx="454869" cy="513347"/>
          </a:xfrm>
        </p:grpSpPr>
        <p:sp>
          <p:nvSpPr>
            <p:cNvPr id="159" name="Freeform: Shape 141">
              <a:extLst>
                <a:ext uri="{FF2B5EF4-FFF2-40B4-BE49-F238E27FC236}">
                  <a16:creationId xmlns:a16="http://schemas.microsoft.com/office/drawing/2014/main" id="{010CBEB4-38BD-2165-6070-A0AC8B098284}"/>
                </a:ext>
              </a:extLst>
            </p:cNvPr>
            <p:cNvSpPr/>
            <p:nvPr/>
          </p:nvSpPr>
          <p:spPr>
            <a:xfrm>
              <a:off x="6510904" y="2368399"/>
              <a:ext cx="445439" cy="503960"/>
            </a:xfrm>
            <a:custGeom>
              <a:avLst/>
              <a:gdLst>
                <a:gd name="connsiteX0" fmla="*/ 222609 w 445439"/>
                <a:gd name="connsiteY0" fmla="*/ 503837 h 503960"/>
                <a:gd name="connsiteX1" fmla="*/ 202204 w 445439"/>
                <a:gd name="connsiteY1" fmla="*/ 496823 h 503960"/>
                <a:gd name="connsiteX2" fmla="*/ 190717 w 445439"/>
                <a:gd name="connsiteY2" fmla="*/ 478529 h 503960"/>
                <a:gd name="connsiteX3" fmla="*/ 193284 w 445439"/>
                <a:gd name="connsiteY3" fmla="*/ 457084 h 503960"/>
                <a:gd name="connsiteX4" fmla="*/ 208748 w 445439"/>
                <a:gd name="connsiteY4" fmla="*/ 442030 h 503960"/>
                <a:gd name="connsiteX5" fmla="*/ 208748 w 445439"/>
                <a:gd name="connsiteY5" fmla="*/ 410754 h 503960"/>
                <a:gd name="connsiteX6" fmla="*/ 142784 w 445439"/>
                <a:gd name="connsiteY6" fmla="*/ 389688 h 503960"/>
                <a:gd name="connsiteX7" fmla="*/ 91834 w 445439"/>
                <a:gd name="connsiteY7" fmla="*/ 342768 h 503960"/>
                <a:gd name="connsiteX8" fmla="*/ 64562 w 445439"/>
                <a:gd name="connsiteY8" fmla="*/ 358463 h 503960"/>
                <a:gd name="connsiteX9" fmla="*/ 63599 w 445439"/>
                <a:gd name="connsiteY9" fmla="*/ 369468 h 503960"/>
                <a:gd name="connsiteX10" fmla="*/ 52114 w 445439"/>
                <a:gd name="connsiteY10" fmla="*/ 386723 h 503960"/>
                <a:gd name="connsiteX11" fmla="*/ 32478 w 445439"/>
                <a:gd name="connsiteY11" fmla="*/ 393326 h 503960"/>
                <a:gd name="connsiteX12" fmla="*/ 16243 w 445439"/>
                <a:gd name="connsiteY12" fmla="*/ 388988 h 503960"/>
                <a:gd name="connsiteX13" fmla="*/ 4308 w 445439"/>
                <a:gd name="connsiteY13" fmla="*/ 377130 h 503960"/>
                <a:gd name="connsiteX14" fmla="*/ 265 w 445439"/>
                <a:gd name="connsiteY14" fmla="*/ 365086 h 503960"/>
                <a:gd name="connsiteX15" fmla="*/ 1228 w 445439"/>
                <a:gd name="connsiteY15" fmla="*/ 352406 h 503960"/>
                <a:gd name="connsiteX16" fmla="*/ 8607 w 445439"/>
                <a:gd name="connsiteY16" fmla="*/ 339065 h 503960"/>
                <a:gd name="connsiteX17" fmla="*/ 21248 w 445439"/>
                <a:gd name="connsiteY17" fmla="*/ 330608 h 503960"/>
                <a:gd name="connsiteX18" fmla="*/ 36392 w 445439"/>
                <a:gd name="connsiteY18" fmla="*/ 328907 h 503960"/>
                <a:gd name="connsiteX19" fmla="*/ 50638 w 445439"/>
                <a:gd name="connsiteY19" fmla="*/ 334362 h 503960"/>
                <a:gd name="connsiteX20" fmla="*/ 77909 w 445439"/>
                <a:gd name="connsiteY20" fmla="*/ 318538 h 503960"/>
                <a:gd name="connsiteX21" fmla="*/ 63215 w 445439"/>
                <a:gd name="connsiteY21" fmla="*/ 251785 h 503960"/>
                <a:gd name="connsiteX22" fmla="*/ 78037 w 445439"/>
                <a:gd name="connsiteY22" fmla="*/ 184909 h 503960"/>
                <a:gd name="connsiteX23" fmla="*/ 50766 w 445439"/>
                <a:gd name="connsiteY23" fmla="*/ 169333 h 503960"/>
                <a:gd name="connsiteX24" fmla="*/ 32478 w 445439"/>
                <a:gd name="connsiteY24" fmla="*/ 175144 h 503960"/>
                <a:gd name="connsiteX25" fmla="*/ 16436 w 445439"/>
                <a:gd name="connsiteY25" fmla="*/ 170817 h 503960"/>
                <a:gd name="connsiteX26" fmla="*/ 6875 w 445439"/>
                <a:gd name="connsiteY26" fmla="*/ 162580 h 503960"/>
                <a:gd name="connsiteX27" fmla="*/ 1228 w 445439"/>
                <a:gd name="connsiteY27" fmla="*/ 151286 h 503960"/>
                <a:gd name="connsiteX28" fmla="*/ 265 w 445439"/>
                <a:gd name="connsiteY28" fmla="*/ 138608 h 503960"/>
                <a:gd name="connsiteX29" fmla="*/ 4308 w 445439"/>
                <a:gd name="connsiteY29" fmla="*/ 126563 h 503960"/>
                <a:gd name="connsiteX30" fmla="*/ 16243 w 445439"/>
                <a:gd name="connsiteY30" fmla="*/ 114777 h 503960"/>
                <a:gd name="connsiteX31" fmla="*/ 32478 w 445439"/>
                <a:gd name="connsiteY31" fmla="*/ 110493 h 503960"/>
                <a:gd name="connsiteX32" fmla="*/ 48392 w 445439"/>
                <a:gd name="connsiteY32" fmla="*/ 114696 h 503960"/>
                <a:gd name="connsiteX33" fmla="*/ 57953 w 445439"/>
                <a:gd name="connsiteY33" fmla="*/ 122988 h 503960"/>
                <a:gd name="connsiteX34" fmla="*/ 63599 w 445439"/>
                <a:gd name="connsiteY34" fmla="*/ 134351 h 503960"/>
                <a:gd name="connsiteX35" fmla="*/ 64562 w 445439"/>
                <a:gd name="connsiteY35" fmla="*/ 145352 h 503960"/>
                <a:gd name="connsiteX36" fmla="*/ 91962 w 445439"/>
                <a:gd name="connsiteY36" fmla="*/ 160928 h 503960"/>
                <a:gd name="connsiteX37" fmla="*/ 142912 w 445439"/>
                <a:gd name="connsiteY37" fmla="*/ 114099 h 503960"/>
                <a:gd name="connsiteX38" fmla="*/ 208748 w 445439"/>
                <a:gd name="connsiteY38" fmla="*/ 93063 h 503960"/>
                <a:gd name="connsiteX39" fmla="*/ 208748 w 445439"/>
                <a:gd name="connsiteY39" fmla="*/ 61665 h 503960"/>
                <a:gd name="connsiteX40" fmla="*/ 193540 w 445439"/>
                <a:gd name="connsiteY40" fmla="*/ 46594 h 503960"/>
                <a:gd name="connsiteX41" fmla="*/ 191038 w 445439"/>
                <a:gd name="connsiteY41" fmla="*/ 25292 h 503960"/>
                <a:gd name="connsiteX42" fmla="*/ 202396 w 445439"/>
                <a:gd name="connsiteY42" fmla="*/ 7102 h 503960"/>
                <a:gd name="connsiteX43" fmla="*/ 222609 w 445439"/>
                <a:gd name="connsiteY43" fmla="*/ 0 h 503960"/>
                <a:gd name="connsiteX44" fmla="*/ 242822 w 445439"/>
                <a:gd name="connsiteY44" fmla="*/ 7102 h 503960"/>
                <a:gd name="connsiteX45" fmla="*/ 254180 w 445439"/>
                <a:gd name="connsiteY45" fmla="*/ 25292 h 503960"/>
                <a:gd name="connsiteX46" fmla="*/ 251677 w 445439"/>
                <a:gd name="connsiteY46" fmla="*/ 46594 h 503960"/>
                <a:gd name="connsiteX47" fmla="*/ 236405 w 445439"/>
                <a:gd name="connsiteY47" fmla="*/ 61665 h 503960"/>
                <a:gd name="connsiteX48" fmla="*/ 236405 w 445439"/>
                <a:gd name="connsiteY48" fmla="*/ 93063 h 503960"/>
                <a:gd name="connsiteX49" fmla="*/ 302435 w 445439"/>
                <a:gd name="connsiteY49" fmla="*/ 114049 h 503960"/>
                <a:gd name="connsiteX50" fmla="*/ 353448 w 445439"/>
                <a:gd name="connsiteY50" fmla="*/ 160928 h 503960"/>
                <a:gd name="connsiteX51" fmla="*/ 380784 w 445439"/>
                <a:gd name="connsiteY51" fmla="*/ 145352 h 503960"/>
                <a:gd name="connsiteX52" fmla="*/ 381747 w 445439"/>
                <a:gd name="connsiteY52" fmla="*/ 134351 h 503960"/>
                <a:gd name="connsiteX53" fmla="*/ 387394 w 445439"/>
                <a:gd name="connsiteY53" fmla="*/ 123007 h 503960"/>
                <a:gd name="connsiteX54" fmla="*/ 396955 w 445439"/>
                <a:gd name="connsiteY54" fmla="*/ 114696 h 503960"/>
                <a:gd name="connsiteX55" fmla="*/ 412997 w 445439"/>
                <a:gd name="connsiteY55" fmla="*/ 110493 h 503960"/>
                <a:gd name="connsiteX56" fmla="*/ 429167 w 445439"/>
                <a:gd name="connsiteY56" fmla="*/ 114829 h 503960"/>
                <a:gd name="connsiteX57" fmla="*/ 441038 w 445439"/>
                <a:gd name="connsiteY57" fmla="*/ 126686 h 503960"/>
                <a:gd name="connsiteX58" fmla="*/ 445081 w 445439"/>
                <a:gd name="connsiteY58" fmla="*/ 147795 h 503960"/>
                <a:gd name="connsiteX59" fmla="*/ 435006 w 445439"/>
                <a:gd name="connsiteY59" fmla="*/ 166777 h 503960"/>
                <a:gd name="connsiteX60" fmla="*/ 415243 w 445439"/>
                <a:gd name="connsiteY60" fmla="*/ 175204 h 503960"/>
                <a:gd name="connsiteX61" fmla="*/ 394580 w 445439"/>
                <a:gd name="connsiteY61" fmla="*/ 169333 h 503960"/>
                <a:gd name="connsiteX62" fmla="*/ 367309 w 445439"/>
                <a:gd name="connsiteY62" fmla="*/ 185033 h 503960"/>
                <a:gd name="connsiteX63" fmla="*/ 382003 w 445439"/>
                <a:gd name="connsiteY63" fmla="*/ 251909 h 503960"/>
                <a:gd name="connsiteX64" fmla="*/ 367309 w 445439"/>
                <a:gd name="connsiteY64" fmla="*/ 318782 h 503960"/>
                <a:gd name="connsiteX65" fmla="*/ 394580 w 445439"/>
                <a:gd name="connsiteY65" fmla="*/ 334484 h 503960"/>
                <a:gd name="connsiteX66" fmla="*/ 413125 w 445439"/>
                <a:gd name="connsiteY66" fmla="*/ 328670 h 503960"/>
                <a:gd name="connsiteX67" fmla="*/ 429167 w 445439"/>
                <a:gd name="connsiteY67" fmla="*/ 333059 h 503960"/>
                <a:gd name="connsiteX68" fmla="*/ 440974 w 445439"/>
                <a:gd name="connsiteY68" fmla="*/ 344885 h 503960"/>
                <a:gd name="connsiteX69" fmla="*/ 445274 w 445439"/>
                <a:gd name="connsiteY69" fmla="*/ 360998 h 503960"/>
                <a:gd name="connsiteX70" fmla="*/ 441038 w 445439"/>
                <a:gd name="connsiteY70" fmla="*/ 377130 h 503960"/>
                <a:gd name="connsiteX71" fmla="*/ 429167 w 445439"/>
                <a:gd name="connsiteY71" fmla="*/ 388988 h 503960"/>
                <a:gd name="connsiteX72" fmla="*/ 412997 w 445439"/>
                <a:gd name="connsiteY72" fmla="*/ 393326 h 503960"/>
                <a:gd name="connsiteX73" fmla="*/ 396955 w 445439"/>
                <a:gd name="connsiteY73" fmla="*/ 389123 h 503960"/>
                <a:gd name="connsiteX74" fmla="*/ 384378 w 445439"/>
                <a:gd name="connsiteY74" fmla="*/ 376219 h 503960"/>
                <a:gd name="connsiteX75" fmla="*/ 380784 w 445439"/>
                <a:gd name="connsiteY75" fmla="*/ 358585 h 503960"/>
                <a:gd name="connsiteX76" fmla="*/ 353448 w 445439"/>
                <a:gd name="connsiteY76" fmla="*/ 342890 h 503960"/>
                <a:gd name="connsiteX77" fmla="*/ 302499 w 445439"/>
                <a:gd name="connsiteY77" fmla="*/ 389746 h 503960"/>
                <a:gd name="connsiteX78" fmla="*/ 236534 w 445439"/>
                <a:gd name="connsiteY78" fmla="*/ 410754 h 503960"/>
                <a:gd name="connsiteX79" fmla="*/ 236534 w 445439"/>
                <a:gd name="connsiteY79" fmla="*/ 442152 h 503960"/>
                <a:gd name="connsiteX80" fmla="*/ 251998 w 445439"/>
                <a:gd name="connsiteY80" fmla="*/ 457206 h 503960"/>
                <a:gd name="connsiteX81" fmla="*/ 254629 w 445439"/>
                <a:gd name="connsiteY81" fmla="*/ 478651 h 503960"/>
                <a:gd name="connsiteX82" fmla="*/ 243143 w 445439"/>
                <a:gd name="connsiteY82" fmla="*/ 496952 h 503960"/>
                <a:gd name="connsiteX83" fmla="*/ 222737 w 445439"/>
                <a:gd name="connsiteY83" fmla="*/ 503959 h 503960"/>
                <a:gd name="connsiteX84" fmla="*/ 222609 w 445439"/>
                <a:gd name="connsiteY84" fmla="*/ 503837 h 5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45439" h="503960">
                  <a:moveTo>
                    <a:pt x="222609" y="503837"/>
                  </a:moveTo>
                  <a:cubicBezTo>
                    <a:pt x="215229" y="503908"/>
                    <a:pt x="207978" y="501431"/>
                    <a:pt x="202204" y="496823"/>
                  </a:cubicBezTo>
                  <a:cubicBezTo>
                    <a:pt x="196364" y="492223"/>
                    <a:pt x="192321" y="485761"/>
                    <a:pt x="190717" y="478529"/>
                  </a:cubicBezTo>
                  <a:cubicBezTo>
                    <a:pt x="189113" y="471297"/>
                    <a:pt x="190012" y="463725"/>
                    <a:pt x="193284" y="457084"/>
                  </a:cubicBezTo>
                  <a:cubicBezTo>
                    <a:pt x="196621" y="450442"/>
                    <a:pt x="202075" y="445123"/>
                    <a:pt x="208748" y="442030"/>
                  </a:cubicBezTo>
                  <a:lnTo>
                    <a:pt x="208748" y="410754"/>
                  </a:lnTo>
                  <a:cubicBezTo>
                    <a:pt x="185519" y="408617"/>
                    <a:pt x="162997" y="401431"/>
                    <a:pt x="142784" y="389688"/>
                  </a:cubicBezTo>
                  <a:cubicBezTo>
                    <a:pt x="122635" y="377945"/>
                    <a:pt x="105245" y="361929"/>
                    <a:pt x="91834" y="342768"/>
                  </a:cubicBezTo>
                  <a:lnTo>
                    <a:pt x="64562" y="358463"/>
                  </a:lnTo>
                  <a:cubicBezTo>
                    <a:pt x="64947" y="362160"/>
                    <a:pt x="64562" y="365894"/>
                    <a:pt x="63599" y="369468"/>
                  </a:cubicBezTo>
                  <a:cubicBezTo>
                    <a:pt x="61803" y="376334"/>
                    <a:pt x="57760" y="382405"/>
                    <a:pt x="52114" y="386723"/>
                  </a:cubicBezTo>
                  <a:cubicBezTo>
                    <a:pt x="46467" y="391042"/>
                    <a:pt x="39536" y="393365"/>
                    <a:pt x="32478" y="393326"/>
                  </a:cubicBezTo>
                  <a:cubicBezTo>
                    <a:pt x="26767" y="393320"/>
                    <a:pt x="21184" y="391825"/>
                    <a:pt x="16243" y="388988"/>
                  </a:cubicBezTo>
                  <a:cubicBezTo>
                    <a:pt x="11302" y="386146"/>
                    <a:pt x="7196" y="382058"/>
                    <a:pt x="4308" y="377130"/>
                  </a:cubicBezTo>
                  <a:cubicBezTo>
                    <a:pt x="2190" y="373434"/>
                    <a:pt x="779" y="369334"/>
                    <a:pt x="265" y="365086"/>
                  </a:cubicBezTo>
                  <a:cubicBezTo>
                    <a:pt x="-312" y="360838"/>
                    <a:pt x="73" y="356526"/>
                    <a:pt x="1228" y="352406"/>
                  </a:cubicBezTo>
                  <a:cubicBezTo>
                    <a:pt x="2575" y="347433"/>
                    <a:pt x="5142" y="342864"/>
                    <a:pt x="8607" y="339065"/>
                  </a:cubicBezTo>
                  <a:cubicBezTo>
                    <a:pt x="12072" y="335273"/>
                    <a:pt x="16436" y="332373"/>
                    <a:pt x="21248" y="330608"/>
                  </a:cubicBezTo>
                  <a:cubicBezTo>
                    <a:pt x="26125" y="328837"/>
                    <a:pt x="31323" y="328259"/>
                    <a:pt x="36392" y="328907"/>
                  </a:cubicBezTo>
                  <a:cubicBezTo>
                    <a:pt x="41526" y="329562"/>
                    <a:pt x="46403" y="331429"/>
                    <a:pt x="50638" y="334362"/>
                  </a:cubicBezTo>
                  <a:lnTo>
                    <a:pt x="77909" y="318538"/>
                  </a:lnTo>
                  <a:cubicBezTo>
                    <a:pt x="68156" y="297632"/>
                    <a:pt x="63150" y="274844"/>
                    <a:pt x="63215" y="251785"/>
                  </a:cubicBezTo>
                  <a:cubicBezTo>
                    <a:pt x="63150" y="228668"/>
                    <a:pt x="68220" y="205824"/>
                    <a:pt x="78037" y="184909"/>
                  </a:cubicBezTo>
                  <a:lnTo>
                    <a:pt x="50766" y="169333"/>
                  </a:lnTo>
                  <a:cubicBezTo>
                    <a:pt x="45376" y="173103"/>
                    <a:pt x="39023" y="175132"/>
                    <a:pt x="32478" y="175144"/>
                  </a:cubicBezTo>
                  <a:cubicBezTo>
                    <a:pt x="26831" y="175132"/>
                    <a:pt x="21312" y="173640"/>
                    <a:pt x="16436" y="170817"/>
                  </a:cubicBezTo>
                  <a:cubicBezTo>
                    <a:pt x="12714" y="168733"/>
                    <a:pt x="9441" y="165934"/>
                    <a:pt x="6875" y="162580"/>
                  </a:cubicBezTo>
                  <a:cubicBezTo>
                    <a:pt x="4244" y="159227"/>
                    <a:pt x="2319" y="155388"/>
                    <a:pt x="1228" y="151286"/>
                  </a:cubicBezTo>
                  <a:cubicBezTo>
                    <a:pt x="73" y="147170"/>
                    <a:pt x="-312" y="142858"/>
                    <a:pt x="265" y="138608"/>
                  </a:cubicBezTo>
                  <a:cubicBezTo>
                    <a:pt x="779" y="134358"/>
                    <a:pt x="2190" y="130261"/>
                    <a:pt x="4308" y="126563"/>
                  </a:cubicBezTo>
                  <a:cubicBezTo>
                    <a:pt x="7196" y="121659"/>
                    <a:pt x="11302" y="117596"/>
                    <a:pt x="16243" y="114777"/>
                  </a:cubicBezTo>
                  <a:cubicBezTo>
                    <a:pt x="21184" y="111958"/>
                    <a:pt x="26767" y="110481"/>
                    <a:pt x="32478" y="110493"/>
                  </a:cubicBezTo>
                  <a:cubicBezTo>
                    <a:pt x="38061" y="110449"/>
                    <a:pt x="43579" y="111899"/>
                    <a:pt x="48392" y="114696"/>
                  </a:cubicBezTo>
                  <a:cubicBezTo>
                    <a:pt x="52114" y="116794"/>
                    <a:pt x="55386" y="119613"/>
                    <a:pt x="57953" y="122988"/>
                  </a:cubicBezTo>
                  <a:cubicBezTo>
                    <a:pt x="60584" y="126364"/>
                    <a:pt x="62509" y="130227"/>
                    <a:pt x="63599" y="134351"/>
                  </a:cubicBezTo>
                  <a:cubicBezTo>
                    <a:pt x="64562" y="137926"/>
                    <a:pt x="64947" y="141656"/>
                    <a:pt x="64562" y="145352"/>
                  </a:cubicBezTo>
                  <a:lnTo>
                    <a:pt x="91962" y="160928"/>
                  </a:lnTo>
                  <a:cubicBezTo>
                    <a:pt x="105373" y="141799"/>
                    <a:pt x="122699" y="125819"/>
                    <a:pt x="142912" y="114099"/>
                  </a:cubicBezTo>
                  <a:cubicBezTo>
                    <a:pt x="163060" y="102379"/>
                    <a:pt x="185519" y="95200"/>
                    <a:pt x="208748" y="93063"/>
                  </a:cubicBezTo>
                  <a:lnTo>
                    <a:pt x="208748" y="61665"/>
                  </a:lnTo>
                  <a:cubicBezTo>
                    <a:pt x="202139" y="58520"/>
                    <a:pt x="196749" y="53205"/>
                    <a:pt x="193540" y="46594"/>
                  </a:cubicBezTo>
                  <a:cubicBezTo>
                    <a:pt x="190332" y="39983"/>
                    <a:pt x="189434" y="32470"/>
                    <a:pt x="191038" y="25292"/>
                  </a:cubicBezTo>
                  <a:cubicBezTo>
                    <a:pt x="192643" y="18114"/>
                    <a:pt x="196621" y="11699"/>
                    <a:pt x="202396" y="7102"/>
                  </a:cubicBezTo>
                  <a:cubicBezTo>
                    <a:pt x="208107" y="2504"/>
                    <a:pt x="215229" y="0"/>
                    <a:pt x="222609" y="0"/>
                  </a:cubicBezTo>
                  <a:cubicBezTo>
                    <a:pt x="229924" y="0"/>
                    <a:pt x="237047" y="2504"/>
                    <a:pt x="242822" y="7102"/>
                  </a:cubicBezTo>
                  <a:cubicBezTo>
                    <a:pt x="248533" y="11699"/>
                    <a:pt x="252576" y="18114"/>
                    <a:pt x="254180" y="25292"/>
                  </a:cubicBezTo>
                  <a:cubicBezTo>
                    <a:pt x="255784" y="32470"/>
                    <a:pt x="254886" y="39983"/>
                    <a:pt x="251677" y="46594"/>
                  </a:cubicBezTo>
                  <a:cubicBezTo>
                    <a:pt x="248469" y="53205"/>
                    <a:pt x="243079" y="58520"/>
                    <a:pt x="236405" y="61665"/>
                  </a:cubicBezTo>
                  <a:lnTo>
                    <a:pt x="236405" y="93063"/>
                  </a:lnTo>
                  <a:cubicBezTo>
                    <a:pt x="259698" y="95166"/>
                    <a:pt x="282222" y="102327"/>
                    <a:pt x="302435" y="114049"/>
                  </a:cubicBezTo>
                  <a:cubicBezTo>
                    <a:pt x="322647" y="125771"/>
                    <a:pt x="340102" y="141769"/>
                    <a:pt x="353448" y="160928"/>
                  </a:cubicBezTo>
                  <a:lnTo>
                    <a:pt x="380784" y="145352"/>
                  </a:lnTo>
                  <a:cubicBezTo>
                    <a:pt x="380463" y="141656"/>
                    <a:pt x="380784" y="137936"/>
                    <a:pt x="381747" y="134351"/>
                  </a:cubicBezTo>
                  <a:cubicBezTo>
                    <a:pt x="382837" y="130235"/>
                    <a:pt x="384763" y="126380"/>
                    <a:pt x="387394" y="123007"/>
                  </a:cubicBezTo>
                  <a:cubicBezTo>
                    <a:pt x="389961" y="119634"/>
                    <a:pt x="393232" y="116810"/>
                    <a:pt x="396955" y="114696"/>
                  </a:cubicBezTo>
                  <a:cubicBezTo>
                    <a:pt x="401832" y="111883"/>
                    <a:pt x="407350" y="110432"/>
                    <a:pt x="412997" y="110493"/>
                  </a:cubicBezTo>
                  <a:cubicBezTo>
                    <a:pt x="418644" y="110491"/>
                    <a:pt x="424226" y="111987"/>
                    <a:pt x="429167" y="114829"/>
                  </a:cubicBezTo>
                  <a:cubicBezTo>
                    <a:pt x="434108" y="117672"/>
                    <a:pt x="438150" y="121762"/>
                    <a:pt x="441038" y="126686"/>
                  </a:cubicBezTo>
                  <a:cubicBezTo>
                    <a:pt x="444760" y="133051"/>
                    <a:pt x="446171" y="140501"/>
                    <a:pt x="445081" y="147795"/>
                  </a:cubicBezTo>
                  <a:cubicBezTo>
                    <a:pt x="443990" y="155091"/>
                    <a:pt x="440397" y="161790"/>
                    <a:pt x="435006" y="166777"/>
                  </a:cubicBezTo>
                  <a:cubicBezTo>
                    <a:pt x="429552" y="171764"/>
                    <a:pt x="422622" y="174738"/>
                    <a:pt x="415243" y="175204"/>
                  </a:cubicBezTo>
                  <a:cubicBezTo>
                    <a:pt x="407863" y="175669"/>
                    <a:pt x="400612" y="173597"/>
                    <a:pt x="394580" y="169333"/>
                  </a:cubicBezTo>
                  <a:lnTo>
                    <a:pt x="367309" y="185033"/>
                  </a:lnTo>
                  <a:cubicBezTo>
                    <a:pt x="376998" y="205995"/>
                    <a:pt x="382003" y="228814"/>
                    <a:pt x="382003" y="251909"/>
                  </a:cubicBezTo>
                  <a:cubicBezTo>
                    <a:pt x="382003" y="275003"/>
                    <a:pt x="376998" y="297822"/>
                    <a:pt x="367309" y="318782"/>
                  </a:cubicBezTo>
                  <a:lnTo>
                    <a:pt x="394580" y="334484"/>
                  </a:lnTo>
                  <a:cubicBezTo>
                    <a:pt x="400035" y="330723"/>
                    <a:pt x="406516" y="328696"/>
                    <a:pt x="413125" y="328670"/>
                  </a:cubicBezTo>
                  <a:cubicBezTo>
                    <a:pt x="418772" y="328702"/>
                    <a:pt x="424291" y="330217"/>
                    <a:pt x="429167" y="333059"/>
                  </a:cubicBezTo>
                  <a:cubicBezTo>
                    <a:pt x="434044" y="335908"/>
                    <a:pt x="438150" y="339983"/>
                    <a:pt x="440974" y="344885"/>
                  </a:cubicBezTo>
                  <a:cubicBezTo>
                    <a:pt x="443797" y="349781"/>
                    <a:pt x="445274" y="355338"/>
                    <a:pt x="445274" y="360998"/>
                  </a:cubicBezTo>
                  <a:cubicBezTo>
                    <a:pt x="445274" y="366658"/>
                    <a:pt x="443797" y="372215"/>
                    <a:pt x="441038" y="377130"/>
                  </a:cubicBezTo>
                  <a:cubicBezTo>
                    <a:pt x="438150" y="382058"/>
                    <a:pt x="434108" y="386146"/>
                    <a:pt x="429167" y="388988"/>
                  </a:cubicBezTo>
                  <a:cubicBezTo>
                    <a:pt x="424226" y="391831"/>
                    <a:pt x="418644" y="393326"/>
                    <a:pt x="412997" y="393326"/>
                  </a:cubicBezTo>
                  <a:cubicBezTo>
                    <a:pt x="407350" y="393384"/>
                    <a:pt x="401832" y="391934"/>
                    <a:pt x="396955" y="389123"/>
                  </a:cubicBezTo>
                  <a:cubicBezTo>
                    <a:pt x="391628" y="386101"/>
                    <a:pt x="387265" y="381628"/>
                    <a:pt x="384378" y="376219"/>
                  </a:cubicBezTo>
                  <a:cubicBezTo>
                    <a:pt x="381554" y="370809"/>
                    <a:pt x="380271" y="364688"/>
                    <a:pt x="380784" y="358585"/>
                  </a:cubicBezTo>
                  <a:lnTo>
                    <a:pt x="353448" y="342890"/>
                  </a:lnTo>
                  <a:cubicBezTo>
                    <a:pt x="340102" y="362031"/>
                    <a:pt x="322711" y="378022"/>
                    <a:pt x="302499" y="389746"/>
                  </a:cubicBezTo>
                  <a:cubicBezTo>
                    <a:pt x="282286" y="401463"/>
                    <a:pt x="259827" y="408630"/>
                    <a:pt x="236534" y="410754"/>
                  </a:cubicBezTo>
                  <a:lnTo>
                    <a:pt x="236534" y="442152"/>
                  </a:lnTo>
                  <a:cubicBezTo>
                    <a:pt x="243271" y="445251"/>
                    <a:pt x="248726" y="450564"/>
                    <a:pt x="251998" y="457206"/>
                  </a:cubicBezTo>
                  <a:cubicBezTo>
                    <a:pt x="255335" y="463847"/>
                    <a:pt x="256233" y="471419"/>
                    <a:pt x="254629" y="478651"/>
                  </a:cubicBezTo>
                  <a:cubicBezTo>
                    <a:pt x="252960" y="485883"/>
                    <a:pt x="248918" y="492344"/>
                    <a:pt x="243143" y="496952"/>
                  </a:cubicBezTo>
                  <a:cubicBezTo>
                    <a:pt x="237304" y="501553"/>
                    <a:pt x="230117" y="504030"/>
                    <a:pt x="222737" y="503959"/>
                  </a:cubicBezTo>
                  <a:lnTo>
                    <a:pt x="222609" y="503837"/>
                  </a:lnTo>
                  <a:close/>
                </a:path>
              </a:pathLst>
            </a:custGeom>
            <a:solidFill>
              <a:srgbClr val="FFFFFF"/>
            </a:solidFill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0" name="Freeform: Shape 142">
              <a:extLst>
                <a:ext uri="{FF2B5EF4-FFF2-40B4-BE49-F238E27FC236}">
                  <a16:creationId xmlns:a16="http://schemas.microsoft.com/office/drawing/2014/main" id="{D8DB6484-62E4-0415-D3E6-EBA9C285C39C}"/>
                </a:ext>
              </a:extLst>
            </p:cNvPr>
            <p:cNvSpPr/>
            <p:nvPr/>
          </p:nvSpPr>
          <p:spPr>
            <a:xfrm>
              <a:off x="6506411" y="2363804"/>
              <a:ext cx="454869" cy="513347"/>
            </a:xfrm>
            <a:custGeom>
              <a:avLst/>
              <a:gdLst>
                <a:gd name="connsiteX0" fmla="*/ 227102 w 454869"/>
                <a:gd name="connsiteY0" fmla="*/ 9271 h 513347"/>
                <a:gd name="connsiteX1" fmla="*/ 244748 w 454869"/>
                <a:gd name="connsiteY1" fmla="*/ 15936 h 513347"/>
                <a:gd name="connsiteX2" fmla="*/ 254117 w 454869"/>
                <a:gd name="connsiteY2" fmla="*/ 32367 h 513347"/>
                <a:gd name="connsiteX3" fmla="*/ 250780 w 454869"/>
                <a:gd name="connsiteY3" fmla="*/ 50975 h 513347"/>
                <a:gd name="connsiteX4" fmla="*/ 236342 w 454869"/>
                <a:gd name="connsiteY4" fmla="*/ 63167 h 513347"/>
                <a:gd name="connsiteX5" fmla="*/ 236342 w 454869"/>
                <a:gd name="connsiteY5" fmla="*/ 101982 h 513347"/>
                <a:gd name="connsiteX6" fmla="*/ 304618 w 454869"/>
                <a:gd name="connsiteY6" fmla="*/ 122616 h 513347"/>
                <a:gd name="connsiteX7" fmla="*/ 356337 w 454869"/>
                <a:gd name="connsiteY7" fmla="*/ 171701 h 513347"/>
                <a:gd name="connsiteX8" fmla="*/ 390090 w 454869"/>
                <a:gd name="connsiteY8" fmla="*/ 152293 h 513347"/>
                <a:gd name="connsiteX9" fmla="*/ 390090 w 454869"/>
                <a:gd name="connsiteY9" fmla="*/ 139931 h 513347"/>
                <a:gd name="connsiteX10" fmla="*/ 402410 w 454869"/>
                <a:gd name="connsiteY10" fmla="*/ 123120 h 513347"/>
                <a:gd name="connsiteX11" fmla="*/ 412677 w 454869"/>
                <a:gd name="connsiteY11" fmla="*/ 119675 h 513347"/>
                <a:gd name="connsiteX12" fmla="*/ 423457 w 454869"/>
                <a:gd name="connsiteY12" fmla="*/ 120416 h 513347"/>
                <a:gd name="connsiteX13" fmla="*/ 433082 w 454869"/>
                <a:gd name="connsiteY13" fmla="*/ 125229 h 513347"/>
                <a:gd name="connsiteX14" fmla="*/ 440205 w 454869"/>
                <a:gd name="connsiteY14" fmla="*/ 133380 h 513347"/>
                <a:gd name="connsiteX15" fmla="*/ 443606 w 454869"/>
                <a:gd name="connsiteY15" fmla="*/ 143630 h 513347"/>
                <a:gd name="connsiteX16" fmla="*/ 442900 w 454869"/>
                <a:gd name="connsiteY16" fmla="*/ 154418 h 513347"/>
                <a:gd name="connsiteX17" fmla="*/ 438087 w 454869"/>
                <a:gd name="connsiteY17" fmla="*/ 164101 h 513347"/>
                <a:gd name="connsiteX18" fmla="*/ 429938 w 454869"/>
                <a:gd name="connsiteY18" fmla="*/ 171206 h 513347"/>
                <a:gd name="connsiteX19" fmla="*/ 416270 w 454869"/>
                <a:gd name="connsiteY19" fmla="*/ 174915 h 513347"/>
                <a:gd name="connsiteX20" fmla="*/ 398239 w 454869"/>
                <a:gd name="connsiteY20" fmla="*/ 168115 h 513347"/>
                <a:gd name="connsiteX21" fmla="*/ 364486 w 454869"/>
                <a:gd name="connsiteY21" fmla="*/ 187523 h 513347"/>
                <a:gd name="connsiteX22" fmla="*/ 380528 w 454869"/>
                <a:gd name="connsiteY22" fmla="*/ 256253 h 513347"/>
                <a:gd name="connsiteX23" fmla="*/ 364486 w 454869"/>
                <a:gd name="connsiteY23" fmla="*/ 324981 h 513347"/>
                <a:gd name="connsiteX24" fmla="*/ 398239 w 454869"/>
                <a:gd name="connsiteY24" fmla="*/ 344392 h 513347"/>
                <a:gd name="connsiteX25" fmla="*/ 416334 w 454869"/>
                <a:gd name="connsiteY25" fmla="*/ 337712 h 513347"/>
                <a:gd name="connsiteX26" fmla="*/ 429938 w 454869"/>
                <a:gd name="connsiteY26" fmla="*/ 341299 h 513347"/>
                <a:gd name="connsiteX27" fmla="*/ 438087 w 454869"/>
                <a:gd name="connsiteY27" fmla="*/ 348402 h 513347"/>
                <a:gd name="connsiteX28" fmla="*/ 442900 w 454869"/>
                <a:gd name="connsiteY28" fmla="*/ 358086 h 513347"/>
                <a:gd name="connsiteX29" fmla="*/ 443606 w 454869"/>
                <a:gd name="connsiteY29" fmla="*/ 368879 h 513347"/>
                <a:gd name="connsiteX30" fmla="*/ 440205 w 454869"/>
                <a:gd name="connsiteY30" fmla="*/ 379126 h 513347"/>
                <a:gd name="connsiteX31" fmla="*/ 433082 w 454869"/>
                <a:gd name="connsiteY31" fmla="*/ 387276 h 513347"/>
                <a:gd name="connsiteX32" fmla="*/ 423457 w 454869"/>
                <a:gd name="connsiteY32" fmla="*/ 392088 h 513347"/>
                <a:gd name="connsiteX33" fmla="*/ 412677 w 454869"/>
                <a:gd name="connsiteY33" fmla="*/ 392833 h 513347"/>
                <a:gd name="connsiteX34" fmla="*/ 402410 w 454869"/>
                <a:gd name="connsiteY34" fmla="*/ 389387 h 513347"/>
                <a:gd name="connsiteX35" fmla="*/ 390090 w 454869"/>
                <a:gd name="connsiteY35" fmla="*/ 372575 h 513347"/>
                <a:gd name="connsiteX36" fmla="*/ 390090 w 454869"/>
                <a:gd name="connsiteY36" fmla="*/ 360216 h 513347"/>
                <a:gd name="connsiteX37" fmla="*/ 356337 w 454869"/>
                <a:gd name="connsiteY37" fmla="*/ 340805 h 513347"/>
                <a:gd name="connsiteX38" fmla="*/ 304618 w 454869"/>
                <a:gd name="connsiteY38" fmla="*/ 389887 h 513347"/>
                <a:gd name="connsiteX39" fmla="*/ 236342 w 454869"/>
                <a:gd name="connsiteY39" fmla="*/ 410524 h 513347"/>
                <a:gd name="connsiteX40" fmla="*/ 236342 w 454869"/>
                <a:gd name="connsiteY40" fmla="*/ 449339 h 513347"/>
                <a:gd name="connsiteX41" fmla="*/ 250972 w 454869"/>
                <a:gd name="connsiteY41" fmla="*/ 461448 h 513347"/>
                <a:gd name="connsiteX42" fmla="*/ 254373 w 454869"/>
                <a:gd name="connsiteY42" fmla="*/ 480134 h 513347"/>
                <a:gd name="connsiteX43" fmla="*/ 244941 w 454869"/>
                <a:gd name="connsiteY43" fmla="*/ 496606 h 513347"/>
                <a:gd name="connsiteX44" fmla="*/ 227102 w 454869"/>
                <a:gd name="connsiteY44" fmla="*/ 503119 h 513347"/>
                <a:gd name="connsiteX45" fmla="*/ 209263 w 454869"/>
                <a:gd name="connsiteY45" fmla="*/ 496606 h 513347"/>
                <a:gd name="connsiteX46" fmla="*/ 199830 w 454869"/>
                <a:gd name="connsiteY46" fmla="*/ 480134 h 513347"/>
                <a:gd name="connsiteX47" fmla="*/ 203231 w 454869"/>
                <a:gd name="connsiteY47" fmla="*/ 461448 h 513347"/>
                <a:gd name="connsiteX48" fmla="*/ 217862 w 454869"/>
                <a:gd name="connsiteY48" fmla="*/ 449339 h 513347"/>
                <a:gd name="connsiteX49" fmla="*/ 217862 w 454869"/>
                <a:gd name="connsiteY49" fmla="*/ 411018 h 513347"/>
                <a:gd name="connsiteX50" fmla="*/ 149522 w 454869"/>
                <a:gd name="connsiteY50" fmla="*/ 390369 h 513347"/>
                <a:gd name="connsiteX51" fmla="*/ 97674 w 454869"/>
                <a:gd name="connsiteY51" fmla="*/ 341177 h 513347"/>
                <a:gd name="connsiteX52" fmla="*/ 64114 w 454869"/>
                <a:gd name="connsiteY52" fmla="*/ 360582 h 513347"/>
                <a:gd name="connsiteX53" fmla="*/ 61996 w 454869"/>
                <a:gd name="connsiteY53" fmla="*/ 377253 h 513347"/>
                <a:gd name="connsiteX54" fmla="*/ 50638 w 454869"/>
                <a:gd name="connsiteY54" fmla="*/ 389631 h 513347"/>
                <a:gd name="connsiteX55" fmla="*/ 38639 w 454869"/>
                <a:gd name="connsiteY55" fmla="*/ 393173 h 513347"/>
                <a:gd name="connsiteX56" fmla="*/ 26319 w 454869"/>
                <a:gd name="connsiteY56" fmla="*/ 391049 h 513347"/>
                <a:gd name="connsiteX57" fmla="*/ 16180 w 454869"/>
                <a:gd name="connsiteY57" fmla="*/ 383695 h 513347"/>
                <a:gd name="connsiteX58" fmla="*/ 10341 w 454869"/>
                <a:gd name="connsiteY58" fmla="*/ 372620 h 513347"/>
                <a:gd name="connsiteX59" fmla="*/ 9956 w 454869"/>
                <a:gd name="connsiteY59" fmla="*/ 360094 h 513347"/>
                <a:gd name="connsiteX60" fmla="*/ 15089 w 454869"/>
                <a:gd name="connsiteY60" fmla="*/ 348678 h 513347"/>
                <a:gd name="connsiteX61" fmla="*/ 24779 w 454869"/>
                <a:gd name="connsiteY61" fmla="*/ 340715 h 513347"/>
                <a:gd name="connsiteX62" fmla="*/ 36970 w 454869"/>
                <a:gd name="connsiteY62" fmla="*/ 337840 h 513347"/>
                <a:gd name="connsiteX63" fmla="*/ 55002 w 454869"/>
                <a:gd name="connsiteY63" fmla="*/ 344636 h 513347"/>
                <a:gd name="connsiteX64" fmla="*/ 88562 w 454869"/>
                <a:gd name="connsiteY64" fmla="*/ 325109 h 513347"/>
                <a:gd name="connsiteX65" fmla="*/ 72456 w 454869"/>
                <a:gd name="connsiteY65" fmla="*/ 256438 h 513347"/>
                <a:gd name="connsiteX66" fmla="*/ 88562 w 454869"/>
                <a:gd name="connsiteY66" fmla="*/ 187770 h 513347"/>
                <a:gd name="connsiteX67" fmla="*/ 54874 w 454869"/>
                <a:gd name="connsiteY67" fmla="*/ 168363 h 513347"/>
                <a:gd name="connsiteX68" fmla="*/ 36970 w 454869"/>
                <a:gd name="connsiteY68" fmla="*/ 175162 h 513347"/>
                <a:gd name="connsiteX69" fmla="*/ 18554 w 454869"/>
                <a:gd name="connsiteY69" fmla="*/ 166411 h 513347"/>
                <a:gd name="connsiteX70" fmla="*/ 11047 w 454869"/>
                <a:gd name="connsiteY70" fmla="*/ 147410 h 513347"/>
                <a:gd name="connsiteX71" fmla="*/ 18554 w 454869"/>
                <a:gd name="connsiteY71" fmla="*/ 128410 h 513347"/>
                <a:gd name="connsiteX72" fmla="*/ 36970 w 454869"/>
                <a:gd name="connsiteY72" fmla="*/ 119659 h 513347"/>
                <a:gd name="connsiteX73" fmla="*/ 50638 w 454869"/>
                <a:gd name="connsiteY73" fmla="*/ 123367 h 513347"/>
                <a:gd name="connsiteX74" fmla="*/ 63023 w 454869"/>
                <a:gd name="connsiteY74" fmla="*/ 140179 h 513347"/>
                <a:gd name="connsiteX75" fmla="*/ 63023 w 454869"/>
                <a:gd name="connsiteY75" fmla="*/ 152541 h 513347"/>
                <a:gd name="connsiteX76" fmla="*/ 96712 w 454869"/>
                <a:gd name="connsiteY76" fmla="*/ 171948 h 513347"/>
                <a:gd name="connsiteX77" fmla="*/ 148495 w 454869"/>
                <a:gd name="connsiteY77" fmla="*/ 122863 h 513347"/>
                <a:gd name="connsiteX78" fmla="*/ 216706 w 454869"/>
                <a:gd name="connsiteY78" fmla="*/ 102229 h 513347"/>
                <a:gd name="connsiteX79" fmla="*/ 216706 w 454869"/>
                <a:gd name="connsiteY79" fmla="*/ 63167 h 513347"/>
                <a:gd name="connsiteX80" fmla="*/ 202140 w 454869"/>
                <a:gd name="connsiteY80" fmla="*/ 50735 h 513347"/>
                <a:gd name="connsiteX81" fmla="*/ 199060 w 454869"/>
                <a:gd name="connsiteY81" fmla="*/ 31812 h 513347"/>
                <a:gd name="connsiteX82" fmla="*/ 208942 w 454869"/>
                <a:gd name="connsiteY82" fmla="*/ 15390 h 513347"/>
                <a:gd name="connsiteX83" fmla="*/ 227102 w 454869"/>
                <a:gd name="connsiteY83" fmla="*/ 9271 h 513347"/>
                <a:gd name="connsiteX84" fmla="*/ 227102 w 454869"/>
                <a:gd name="connsiteY84" fmla="*/ 0 h 513347"/>
                <a:gd name="connsiteX85" fmla="*/ 204771 w 454869"/>
                <a:gd name="connsiteY85" fmla="*/ 7768 h 513347"/>
                <a:gd name="connsiteX86" fmla="*/ 191680 w 454869"/>
                <a:gd name="connsiteY86" fmla="*/ 27455 h 513347"/>
                <a:gd name="connsiteX87" fmla="*/ 193157 w 454869"/>
                <a:gd name="connsiteY87" fmla="*/ 51058 h 513347"/>
                <a:gd name="connsiteX88" fmla="*/ 208557 w 454869"/>
                <a:gd name="connsiteY88" fmla="*/ 68977 h 513347"/>
                <a:gd name="connsiteX89" fmla="*/ 208557 w 454869"/>
                <a:gd name="connsiteY89" fmla="*/ 93700 h 513347"/>
                <a:gd name="connsiteX90" fmla="*/ 145031 w 454869"/>
                <a:gd name="connsiteY90" fmla="*/ 114820 h 513347"/>
                <a:gd name="connsiteX91" fmla="*/ 95107 w 454869"/>
                <a:gd name="connsiteY91" fmla="*/ 159463 h 513347"/>
                <a:gd name="connsiteX92" fmla="*/ 73996 w 454869"/>
                <a:gd name="connsiteY92" fmla="*/ 147225 h 513347"/>
                <a:gd name="connsiteX93" fmla="*/ 72649 w 454869"/>
                <a:gd name="connsiteY93" fmla="*/ 137707 h 513347"/>
                <a:gd name="connsiteX94" fmla="*/ 66296 w 454869"/>
                <a:gd name="connsiteY94" fmla="*/ 124760 h 513347"/>
                <a:gd name="connsiteX95" fmla="*/ 55387 w 454869"/>
                <a:gd name="connsiteY95" fmla="*/ 115332 h 513347"/>
                <a:gd name="connsiteX96" fmla="*/ 36970 w 454869"/>
                <a:gd name="connsiteY96" fmla="*/ 110388 h 513347"/>
                <a:gd name="connsiteX97" fmla="*/ 18426 w 454869"/>
                <a:gd name="connsiteY97" fmla="*/ 115404 h 513347"/>
                <a:gd name="connsiteX98" fmla="*/ 4886 w 454869"/>
                <a:gd name="connsiteY98" fmla="*/ 129054 h 513347"/>
                <a:gd name="connsiteX99" fmla="*/ 1357 w 454869"/>
                <a:gd name="connsiteY99" fmla="*/ 157099 h 513347"/>
                <a:gd name="connsiteX100" fmla="*/ 18554 w 454869"/>
                <a:gd name="connsiteY100" fmla="*/ 179488 h 513347"/>
                <a:gd name="connsiteX101" fmla="*/ 36842 w 454869"/>
                <a:gd name="connsiteY101" fmla="*/ 184433 h 513347"/>
                <a:gd name="connsiteX102" fmla="*/ 55387 w 454869"/>
                <a:gd name="connsiteY102" fmla="*/ 179365 h 513347"/>
                <a:gd name="connsiteX103" fmla="*/ 76691 w 454869"/>
                <a:gd name="connsiteY103" fmla="*/ 191726 h 513347"/>
                <a:gd name="connsiteX104" fmla="*/ 63344 w 454869"/>
                <a:gd name="connsiteY104" fmla="*/ 256624 h 513347"/>
                <a:gd name="connsiteX105" fmla="*/ 76691 w 454869"/>
                <a:gd name="connsiteY105" fmla="*/ 321522 h 513347"/>
                <a:gd name="connsiteX106" fmla="*/ 55387 w 454869"/>
                <a:gd name="connsiteY106" fmla="*/ 333759 h 513347"/>
                <a:gd name="connsiteX107" fmla="*/ 36970 w 454869"/>
                <a:gd name="connsiteY107" fmla="*/ 328568 h 513347"/>
                <a:gd name="connsiteX108" fmla="*/ 14512 w 454869"/>
                <a:gd name="connsiteY108" fmla="*/ 336191 h 513347"/>
                <a:gd name="connsiteX109" fmla="*/ 1293 w 454869"/>
                <a:gd name="connsiteY109" fmla="*/ 355885 h 513347"/>
                <a:gd name="connsiteX110" fmla="*/ 4886 w 454869"/>
                <a:gd name="connsiteY110" fmla="*/ 383945 h 513347"/>
                <a:gd name="connsiteX111" fmla="*/ 18426 w 454869"/>
                <a:gd name="connsiteY111" fmla="*/ 397594 h 513347"/>
                <a:gd name="connsiteX112" fmla="*/ 36970 w 454869"/>
                <a:gd name="connsiteY112" fmla="*/ 402612 h 513347"/>
                <a:gd name="connsiteX113" fmla="*/ 55259 w 454869"/>
                <a:gd name="connsiteY113" fmla="*/ 397671 h 513347"/>
                <a:gd name="connsiteX114" fmla="*/ 66167 w 454869"/>
                <a:gd name="connsiteY114" fmla="*/ 388238 h 513347"/>
                <a:gd name="connsiteX115" fmla="*/ 72520 w 454869"/>
                <a:gd name="connsiteY115" fmla="*/ 375295 h 513347"/>
                <a:gd name="connsiteX116" fmla="*/ 73996 w 454869"/>
                <a:gd name="connsiteY116" fmla="*/ 365651 h 513347"/>
                <a:gd name="connsiteX117" fmla="*/ 95107 w 454869"/>
                <a:gd name="connsiteY117" fmla="*/ 353292 h 513347"/>
                <a:gd name="connsiteX118" fmla="*/ 145031 w 454869"/>
                <a:gd name="connsiteY118" fmla="*/ 398172 h 513347"/>
                <a:gd name="connsiteX119" fmla="*/ 208685 w 454869"/>
                <a:gd name="connsiteY119" fmla="*/ 419424 h 513347"/>
                <a:gd name="connsiteX120" fmla="*/ 208685 w 454869"/>
                <a:gd name="connsiteY120" fmla="*/ 444148 h 513347"/>
                <a:gd name="connsiteX121" fmla="*/ 193029 w 454869"/>
                <a:gd name="connsiteY121" fmla="*/ 462070 h 513347"/>
                <a:gd name="connsiteX122" fmla="*/ 191424 w 454869"/>
                <a:gd name="connsiteY122" fmla="*/ 485864 h 513347"/>
                <a:gd name="connsiteX123" fmla="*/ 204643 w 454869"/>
                <a:gd name="connsiteY123" fmla="*/ 505686 h 513347"/>
                <a:gd name="connsiteX124" fmla="*/ 227230 w 454869"/>
                <a:gd name="connsiteY124" fmla="*/ 513347 h 513347"/>
                <a:gd name="connsiteX125" fmla="*/ 249753 w 454869"/>
                <a:gd name="connsiteY125" fmla="*/ 505686 h 513347"/>
                <a:gd name="connsiteX126" fmla="*/ 262971 w 454869"/>
                <a:gd name="connsiteY126" fmla="*/ 485864 h 513347"/>
                <a:gd name="connsiteX127" fmla="*/ 261432 w 454869"/>
                <a:gd name="connsiteY127" fmla="*/ 462070 h 513347"/>
                <a:gd name="connsiteX128" fmla="*/ 245711 w 454869"/>
                <a:gd name="connsiteY128" fmla="*/ 444148 h 513347"/>
                <a:gd name="connsiteX129" fmla="*/ 245711 w 454869"/>
                <a:gd name="connsiteY129" fmla="*/ 419424 h 513347"/>
                <a:gd name="connsiteX130" fmla="*/ 309302 w 454869"/>
                <a:gd name="connsiteY130" fmla="*/ 398191 h 513347"/>
                <a:gd name="connsiteX131" fmla="*/ 359224 w 454869"/>
                <a:gd name="connsiteY131" fmla="*/ 353414 h 513347"/>
                <a:gd name="connsiteX132" fmla="*/ 380528 w 454869"/>
                <a:gd name="connsiteY132" fmla="*/ 365773 h 513347"/>
                <a:gd name="connsiteX133" fmla="*/ 381812 w 454869"/>
                <a:gd name="connsiteY133" fmla="*/ 375295 h 513347"/>
                <a:gd name="connsiteX134" fmla="*/ 399073 w 454869"/>
                <a:gd name="connsiteY134" fmla="*/ 397671 h 513347"/>
                <a:gd name="connsiteX135" fmla="*/ 417618 w 454869"/>
                <a:gd name="connsiteY135" fmla="*/ 402734 h 513347"/>
                <a:gd name="connsiteX136" fmla="*/ 436226 w 454869"/>
                <a:gd name="connsiteY136" fmla="*/ 397819 h 513347"/>
                <a:gd name="connsiteX137" fmla="*/ 449831 w 454869"/>
                <a:gd name="connsiteY137" fmla="*/ 384234 h 513347"/>
                <a:gd name="connsiteX138" fmla="*/ 454835 w 454869"/>
                <a:gd name="connsiteY138" fmla="*/ 365651 h 513347"/>
                <a:gd name="connsiteX139" fmla="*/ 449831 w 454869"/>
                <a:gd name="connsiteY139" fmla="*/ 347068 h 513347"/>
                <a:gd name="connsiteX140" fmla="*/ 436226 w 454869"/>
                <a:gd name="connsiteY140" fmla="*/ 333483 h 513347"/>
                <a:gd name="connsiteX141" fmla="*/ 417618 w 454869"/>
                <a:gd name="connsiteY141" fmla="*/ 328568 h 513347"/>
                <a:gd name="connsiteX142" fmla="*/ 399073 w 454869"/>
                <a:gd name="connsiteY142" fmla="*/ 333637 h 513347"/>
                <a:gd name="connsiteX143" fmla="*/ 377833 w 454869"/>
                <a:gd name="connsiteY143" fmla="*/ 321272 h 513347"/>
                <a:gd name="connsiteX144" fmla="*/ 391181 w 454869"/>
                <a:gd name="connsiteY144" fmla="*/ 256253 h 513347"/>
                <a:gd name="connsiteX145" fmla="*/ 377833 w 454869"/>
                <a:gd name="connsiteY145" fmla="*/ 191232 h 513347"/>
                <a:gd name="connsiteX146" fmla="*/ 399073 w 454869"/>
                <a:gd name="connsiteY146" fmla="*/ 178870 h 513347"/>
                <a:gd name="connsiteX147" fmla="*/ 417618 w 454869"/>
                <a:gd name="connsiteY147" fmla="*/ 183839 h 513347"/>
                <a:gd name="connsiteX148" fmla="*/ 436099 w 454869"/>
                <a:gd name="connsiteY148" fmla="*/ 178870 h 513347"/>
                <a:gd name="connsiteX149" fmla="*/ 449188 w 454869"/>
                <a:gd name="connsiteY149" fmla="*/ 166397 h 513347"/>
                <a:gd name="connsiteX150" fmla="*/ 454771 w 454869"/>
                <a:gd name="connsiteY150" fmla="*/ 149231 h 513347"/>
                <a:gd name="connsiteX151" fmla="*/ 451627 w 454869"/>
                <a:gd name="connsiteY151" fmla="*/ 131445 h 513347"/>
                <a:gd name="connsiteX152" fmla="*/ 440462 w 454869"/>
                <a:gd name="connsiteY152" fmla="*/ 117259 h 513347"/>
                <a:gd name="connsiteX153" fmla="*/ 423906 w 454869"/>
                <a:gd name="connsiteY153" fmla="*/ 110039 h 513347"/>
                <a:gd name="connsiteX154" fmla="*/ 405939 w 454869"/>
                <a:gd name="connsiteY154" fmla="*/ 111497 h 513347"/>
                <a:gd name="connsiteX155" fmla="*/ 390795 w 454869"/>
                <a:gd name="connsiteY155" fmla="*/ 121288 h 513347"/>
                <a:gd name="connsiteX156" fmla="*/ 382068 w 454869"/>
                <a:gd name="connsiteY156" fmla="*/ 137089 h 513347"/>
                <a:gd name="connsiteX157" fmla="*/ 380785 w 454869"/>
                <a:gd name="connsiteY157" fmla="*/ 146607 h 513347"/>
                <a:gd name="connsiteX158" fmla="*/ 359417 w 454869"/>
                <a:gd name="connsiteY158" fmla="*/ 158968 h 513347"/>
                <a:gd name="connsiteX159" fmla="*/ 309302 w 454869"/>
                <a:gd name="connsiteY159" fmla="*/ 114391 h 513347"/>
                <a:gd name="connsiteX160" fmla="*/ 245582 w 454869"/>
                <a:gd name="connsiteY160" fmla="*/ 93452 h 513347"/>
                <a:gd name="connsiteX161" fmla="*/ 245582 w 454869"/>
                <a:gd name="connsiteY161" fmla="*/ 68730 h 513347"/>
                <a:gd name="connsiteX162" fmla="*/ 260726 w 454869"/>
                <a:gd name="connsiteY162" fmla="*/ 50819 h 513347"/>
                <a:gd name="connsiteX163" fmla="*/ 262074 w 454869"/>
                <a:gd name="connsiteY163" fmla="*/ 27417 h 513347"/>
                <a:gd name="connsiteX164" fmla="*/ 249176 w 454869"/>
                <a:gd name="connsiteY164" fmla="*/ 7874 h 513347"/>
                <a:gd name="connsiteX165" fmla="*/ 227102 w 454869"/>
                <a:gd name="connsiteY165" fmla="*/ 0 h 513347"/>
                <a:gd name="connsiteX166" fmla="*/ 227102 w 454869"/>
                <a:gd name="connsiteY166" fmla="*/ 0 h 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454869" h="513347">
                  <a:moveTo>
                    <a:pt x="227102" y="9271"/>
                  </a:moveTo>
                  <a:cubicBezTo>
                    <a:pt x="233583" y="9360"/>
                    <a:pt x="239807" y="11718"/>
                    <a:pt x="244748" y="15936"/>
                  </a:cubicBezTo>
                  <a:cubicBezTo>
                    <a:pt x="249689" y="20154"/>
                    <a:pt x="252962" y="25967"/>
                    <a:pt x="254117" y="32367"/>
                  </a:cubicBezTo>
                  <a:cubicBezTo>
                    <a:pt x="255207" y="38766"/>
                    <a:pt x="254053" y="45350"/>
                    <a:pt x="250780" y="50975"/>
                  </a:cubicBezTo>
                  <a:cubicBezTo>
                    <a:pt x="247572" y="56600"/>
                    <a:pt x="242438" y="60914"/>
                    <a:pt x="236342" y="63167"/>
                  </a:cubicBezTo>
                  <a:lnTo>
                    <a:pt x="236342" y="101982"/>
                  </a:lnTo>
                  <a:cubicBezTo>
                    <a:pt x="260405" y="103447"/>
                    <a:pt x="283763" y="110512"/>
                    <a:pt x="304618" y="122616"/>
                  </a:cubicBezTo>
                  <a:cubicBezTo>
                    <a:pt x="325408" y="134720"/>
                    <a:pt x="343182" y="151527"/>
                    <a:pt x="356337" y="171701"/>
                  </a:cubicBezTo>
                  <a:lnTo>
                    <a:pt x="390090" y="152293"/>
                  </a:lnTo>
                  <a:cubicBezTo>
                    <a:pt x="389191" y="148221"/>
                    <a:pt x="389191" y="144003"/>
                    <a:pt x="390090" y="139931"/>
                  </a:cubicBezTo>
                  <a:cubicBezTo>
                    <a:pt x="391822" y="132918"/>
                    <a:pt x="396249" y="126878"/>
                    <a:pt x="402410" y="123120"/>
                  </a:cubicBezTo>
                  <a:cubicBezTo>
                    <a:pt x="405554" y="121310"/>
                    <a:pt x="409019" y="120140"/>
                    <a:pt x="412677" y="119675"/>
                  </a:cubicBezTo>
                  <a:cubicBezTo>
                    <a:pt x="416270" y="119211"/>
                    <a:pt x="419928" y="119463"/>
                    <a:pt x="423457" y="120416"/>
                  </a:cubicBezTo>
                  <a:cubicBezTo>
                    <a:pt x="426922" y="121369"/>
                    <a:pt x="430195" y="123004"/>
                    <a:pt x="433082" y="125229"/>
                  </a:cubicBezTo>
                  <a:cubicBezTo>
                    <a:pt x="435970" y="127453"/>
                    <a:pt x="438409" y="130223"/>
                    <a:pt x="440205" y="133380"/>
                  </a:cubicBezTo>
                  <a:cubicBezTo>
                    <a:pt x="442002" y="136538"/>
                    <a:pt x="443157" y="140021"/>
                    <a:pt x="443606" y="143630"/>
                  </a:cubicBezTo>
                  <a:cubicBezTo>
                    <a:pt x="444120" y="147240"/>
                    <a:pt x="443863" y="150906"/>
                    <a:pt x="442900" y="154418"/>
                  </a:cubicBezTo>
                  <a:cubicBezTo>
                    <a:pt x="441937" y="157931"/>
                    <a:pt x="440333" y="161221"/>
                    <a:pt x="438087" y="164101"/>
                  </a:cubicBezTo>
                  <a:cubicBezTo>
                    <a:pt x="435842" y="166982"/>
                    <a:pt x="433082" y="169396"/>
                    <a:pt x="429938" y="171206"/>
                  </a:cubicBezTo>
                  <a:cubicBezTo>
                    <a:pt x="425768" y="173621"/>
                    <a:pt x="421083" y="174899"/>
                    <a:pt x="416270" y="174915"/>
                  </a:cubicBezTo>
                  <a:cubicBezTo>
                    <a:pt x="409597" y="174862"/>
                    <a:pt x="403244" y="172453"/>
                    <a:pt x="398239" y="168115"/>
                  </a:cubicBezTo>
                  <a:lnTo>
                    <a:pt x="364486" y="187523"/>
                  </a:lnTo>
                  <a:cubicBezTo>
                    <a:pt x="375074" y="208893"/>
                    <a:pt x="380528" y="232412"/>
                    <a:pt x="380528" y="256253"/>
                  </a:cubicBezTo>
                  <a:cubicBezTo>
                    <a:pt x="380528" y="280094"/>
                    <a:pt x="375074" y="303614"/>
                    <a:pt x="364486" y="324981"/>
                  </a:cubicBezTo>
                  <a:lnTo>
                    <a:pt x="398239" y="344392"/>
                  </a:lnTo>
                  <a:cubicBezTo>
                    <a:pt x="403309" y="340073"/>
                    <a:pt x="409725" y="337706"/>
                    <a:pt x="416334" y="337712"/>
                  </a:cubicBezTo>
                  <a:cubicBezTo>
                    <a:pt x="421147" y="337706"/>
                    <a:pt x="425831" y="338938"/>
                    <a:pt x="429938" y="341299"/>
                  </a:cubicBezTo>
                  <a:cubicBezTo>
                    <a:pt x="433082" y="343109"/>
                    <a:pt x="435842" y="345521"/>
                    <a:pt x="438087" y="348402"/>
                  </a:cubicBezTo>
                  <a:cubicBezTo>
                    <a:pt x="440333" y="351284"/>
                    <a:pt x="441937" y="354576"/>
                    <a:pt x="442900" y="358086"/>
                  </a:cubicBezTo>
                  <a:cubicBezTo>
                    <a:pt x="443863" y="361602"/>
                    <a:pt x="444120" y="365266"/>
                    <a:pt x="443606" y="368879"/>
                  </a:cubicBezTo>
                  <a:cubicBezTo>
                    <a:pt x="443157" y="372485"/>
                    <a:pt x="442002" y="375969"/>
                    <a:pt x="440205" y="379126"/>
                  </a:cubicBezTo>
                  <a:cubicBezTo>
                    <a:pt x="438409" y="382283"/>
                    <a:pt x="435970" y="385056"/>
                    <a:pt x="433082" y="387276"/>
                  </a:cubicBezTo>
                  <a:cubicBezTo>
                    <a:pt x="430195" y="389502"/>
                    <a:pt x="426922" y="391139"/>
                    <a:pt x="423457" y="392088"/>
                  </a:cubicBezTo>
                  <a:cubicBezTo>
                    <a:pt x="419928" y="393044"/>
                    <a:pt x="416270" y="393295"/>
                    <a:pt x="412677" y="392833"/>
                  </a:cubicBezTo>
                  <a:cubicBezTo>
                    <a:pt x="409019" y="392364"/>
                    <a:pt x="405554" y="391196"/>
                    <a:pt x="402410" y="389387"/>
                  </a:cubicBezTo>
                  <a:cubicBezTo>
                    <a:pt x="396249" y="385627"/>
                    <a:pt x="391822" y="379588"/>
                    <a:pt x="390090" y="372575"/>
                  </a:cubicBezTo>
                  <a:cubicBezTo>
                    <a:pt x="389191" y="368500"/>
                    <a:pt x="389191" y="364284"/>
                    <a:pt x="390090" y="360216"/>
                  </a:cubicBezTo>
                  <a:lnTo>
                    <a:pt x="356337" y="340805"/>
                  </a:lnTo>
                  <a:cubicBezTo>
                    <a:pt x="343182" y="360979"/>
                    <a:pt x="325408" y="377785"/>
                    <a:pt x="304618" y="389887"/>
                  </a:cubicBezTo>
                  <a:cubicBezTo>
                    <a:pt x="283763" y="401996"/>
                    <a:pt x="260405" y="409061"/>
                    <a:pt x="236342" y="410524"/>
                  </a:cubicBezTo>
                  <a:lnTo>
                    <a:pt x="236342" y="449339"/>
                  </a:lnTo>
                  <a:cubicBezTo>
                    <a:pt x="242502" y="451528"/>
                    <a:pt x="247700" y="455814"/>
                    <a:pt x="250972" y="461448"/>
                  </a:cubicBezTo>
                  <a:cubicBezTo>
                    <a:pt x="254245" y="467082"/>
                    <a:pt x="255464" y="473704"/>
                    <a:pt x="254373" y="480134"/>
                  </a:cubicBezTo>
                  <a:cubicBezTo>
                    <a:pt x="253219" y="486570"/>
                    <a:pt x="249882" y="492403"/>
                    <a:pt x="244941" y="496606"/>
                  </a:cubicBezTo>
                  <a:cubicBezTo>
                    <a:pt x="239935" y="500815"/>
                    <a:pt x="233583" y="503119"/>
                    <a:pt x="227102" y="503119"/>
                  </a:cubicBezTo>
                  <a:cubicBezTo>
                    <a:pt x="220556" y="503119"/>
                    <a:pt x="214268" y="500815"/>
                    <a:pt x="209263" y="496606"/>
                  </a:cubicBezTo>
                  <a:cubicBezTo>
                    <a:pt x="204322" y="492403"/>
                    <a:pt x="200921" y="486570"/>
                    <a:pt x="199830" y="480134"/>
                  </a:cubicBezTo>
                  <a:cubicBezTo>
                    <a:pt x="198740" y="473704"/>
                    <a:pt x="199958" y="467082"/>
                    <a:pt x="203231" y="461448"/>
                  </a:cubicBezTo>
                  <a:cubicBezTo>
                    <a:pt x="206504" y="455814"/>
                    <a:pt x="211701" y="451528"/>
                    <a:pt x="217862" y="449339"/>
                  </a:cubicBezTo>
                  <a:lnTo>
                    <a:pt x="217862" y="411018"/>
                  </a:lnTo>
                  <a:cubicBezTo>
                    <a:pt x="193734" y="409568"/>
                    <a:pt x="170377" y="402496"/>
                    <a:pt x="149522" y="390369"/>
                  </a:cubicBezTo>
                  <a:cubicBezTo>
                    <a:pt x="128603" y="378241"/>
                    <a:pt x="110893" y="361397"/>
                    <a:pt x="97674" y="341177"/>
                  </a:cubicBezTo>
                  <a:lnTo>
                    <a:pt x="64114" y="360582"/>
                  </a:lnTo>
                  <a:cubicBezTo>
                    <a:pt x="65141" y="366222"/>
                    <a:pt x="64435" y="372049"/>
                    <a:pt x="61996" y="377253"/>
                  </a:cubicBezTo>
                  <a:cubicBezTo>
                    <a:pt x="59622" y="382457"/>
                    <a:pt x="55644" y="386782"/>
                    <a:pt x="50638" y="389631"/>
                  </a:cubicBezTo>
                  <a:cubicBezTo>
                    <a:pt x="46981" y="391716"/>
                    <a:pt x="42874" y="392929"/>
                    <a:pt x="38639" y="393173"/>
                  </a:cubicBezTo>
                  <a:cubicBezTo>
                    <a:pt x="34404" y="393417"/>
                    <a:pt x="30233" y="392692"/>
                    <a:pt x="26319" y="391049"/>
                  </a:cubicBezTo>
                  <a:cubicBezTo>
                    <a:pt x="22405" y="389406"/>
                    <a:pt x="18939" y="386891"/>
                    <a:pt x="16180" y="383695"/>
                  </a:cubicBezTo>
                  <a:cubicBezTo>
                    <a:pt x="13421" y="380500"/>
                    <a:pt x="11432" y="376707"/>
                    <a:pt x="10341" y="372620"/>
                  </a:cubicBezTo>
                  <a:cubicBezTo>
                    <a:pt x="9250" y="368526"/>
                    <a:pt x="9122" y="364239"/>
                    <a:pt x="9956" y="360094"/>
                  </a:cubicBezTo>
                  <a:cubicBezTo>
                    <a:pt x="10790" y="355942"/>
                    <a:pt x="12522" y="352034"/>
                    <a:pt x="15089" y="348678"/>
                  </a:cubicBezTo>
                  <a:cubicBezTo>
                    <a:pt x="17656" y="345322"/>
                    <a:pt x="20993" y="342595"/>
                    <a:pt x="24779" y="340715"/>
                  </a:cubicBezTo>
                  <a:cubicBezTo>
                    <a:pt x="28564" y="338835"/>
                    <a:pt x="32736" y="337853"/>
                    <a:pt x="36970" y="337840"/>
                  </a:cubicBezTo>
                  <a:cubicBezTo>
                    <a:pt x="43580" y="337892"/>
                    <a:pt x="49997" y="340298"/>
                    <a:pt x="55002" y="344636"/>
                  </a:cubicBezTo>
                  <a:lnTo>
                    <a:pt x="88562" y="325109"/>
                  </a:lnTo>
                  <a:cubicBezTo>
                    <a:pt x="77974" y="303770"/>
                    <a:pt x="72456" y="280266"/>
                    <a:pt x="72456" y="256438"/>
                  </a:cubicBezTo>
                  <a:cubicBezTo>
                    <a:pt x="72456" y="232611"/>
                    <a:pt x="77974" y="209108"/>
                    <a:pt x="88562" y="187770"/>
                  </a:cubicBezTo>
                  <a:lnTo>
                    <a:pt x="54874" y="168363"/>
                  </a:lnTo>
                  <a:cubicBezTo>
                    <a:pt x="49868" y="172672"/>
                    <a:pt x="43516" y="175080"/>
                    <a:pt x="36970" y="175162"/>
                  </a:cubicBezTo>
                  <a:cubicBezTo>
                    <a:pt x="29912" y="174691"/>
                    <a:pt x="23367" y="171563"/>
                    <a:pt x="18554" y="166411"/>
                  </a:cubicBezTo>
                  <a:cubicBezTo>
                    <a:pt x="13742" y="161258"/>
                    <a:pt x="11047" y="154466"/>
                    <a:pt x="11047" y="147410"/>
                  </a:cubicBezTo>
                  <a:cubicBezTo>
                    <a:pt x="11047" y="140354"/>
                    <a:pt x="13742" y="133563"/>
                    <a:pt x="18554" y="128410"/>
                  </a:cubicBezTo>
                  <a:cubicBezTo>
                    <a:pt x="23367" y="123257"/>
                    <a:pt x="29912" y="120129"/>
                    <a:pt x="36970" y="119659"/>
                  </a:cubicBezTo>
                  <a:cubicBezTo>
                    <a:pt x="41783" y="119691"/>
                    <a:pt x="46468" y="120969"/>
                    <a:pt x="50638" y="123367"/>
                  </a:cubicBezTo>
                  <a:cubicBezTo>
                    <a:pt x="56799" y="127125"/>
                    <a:pt x="61291" y="133166"/>
                    <a:pt x="63023" y="140179"/>
                  </a:cubicBezTo>
                  <a:cubicBezTo>
                    <a:pt x="63986" y="144243"/>
                    <a:pt x="63986" y="148476"/>
                    <a:pt x="63023" y="152541"/>
                  </a:cubicBezTo>
                  <a:lnTo>
                    <a:pt x="96712" y="171948"/>
                  </a:lnTo>
                  <a:cubicBezTo>
                    <a:pt x="109930" y="151775"/>
                    <a:pt x="127641" y="134967"/>
                    <a:pt x="148495" y="122863"/>
                  </a:cubicBezTo>
                  <a:cubicBezTo>
                    <a:pt x="169286" y="110759"/>
                    <a:pt x="192707" y="103694"/>
                    <a:pt x="216706" y="102229"/>
                  </a:cubicBezTo>
                  <a:lnTo>
                    <a:pt x="216706" y="63167"/>
                  </a:lnTo>
                  <a:cubicBezTo>
                    <a:pt x="210546" y="60884"/>
                    <a:pt x="205348" y="56478"/>
                    <a:pt x="202140" y="50735"/>
                  </a:cubicBezTo>
                  <a:cubicBezTo>
                    <a:pt x="198932" y="44993"/>
                    <a:pt x="197841" y="38286"/>
                    <a:pt x="199060" y="31812"/>
                  </a:cubicBezTo>
                  <a:cubicBezTo>
                    <a:pt x="200280" y="25338"/>
                    <a:pt x="203808" y="19518"/>
                    <a:pt x="208942" y="15390"/>
                  </a:cubicBezTo>
                  <a:cubicBezTo>
                    <a:pt x="214075" y="11261"/>
                    <a:pt x="220492" y="9093"/>
                    <a:pt x="227102" y="9271"/>
                  </a:cubicBezTo>
                  <a:close/>
                  <a:moveTo>
                    <a:pt x="227102" y="0"/>
                  </a:moveTo>
                  <a:cubicBezTo>
                    <a:pt x="219016" y="83"/>
                    <a:pt x="211188" y="2811"/>
                    <a:pt x="204771" y="7768"/>
                  </a:cubicBezTo>
                  <a:cubicBezTo>
                    <a:pt x="198418" y="12725"/>
                    <a:pt x="193799" y="19639"/>
                    <a:pt x="191680" y="27455"/>
                  </a:cubicBezTo>
                  <a:cubicBezTo>
                    <a:pt x="189627" y="35271"/>
                    <a:pt x="190140" y="43560"/>
                    <a:pt x="193157" y="51058"/>
                  </a:cubicBezTo>
                  <a:cubicBezTo>
                    <a:pt x="196237" y="58554"/>
                    <a:pt x="201627" y="64847"/>
                    <a:pt x="208557" y="68977"/>
                  </a:cubicBezTo>
                  <a:lnTo>
                    <a:pt x="208557" y="93700"/>
                  </a:lnTo>
                  <a:cubicBezTo>
                    <a:pt x="186162" y="96321"/>
                    <a:pt x="164537" y="103509"/>
                    <a:pt x="145031" y="114820"/>
                  </a:cubicBezTo>
                  <a:cubicBezTo>
                    <a:pt x="125523" y="126130"/>
                    <a:pt x="108518" y="141323"/>
                    <a:pt x="95107" y="159463"/>
                  </a:cubicBezTo>
                  <a:lnTo>
                    <a:pt x="73996" y="147225"/>
                  </a:lnTo>
                  <a:cubicBezTo>
                    <a:pt x="73996" y="144005"/>
                    <a:pt x="73547" y="140803"/>
                    <a:pt x="72649" y="137707"/>
                  </a:cubicBezTo>
                  <a:cubicBezTo>
                    <a:pt x="71429" y="133007"/>
                    <a:pt x="69247" y="128604"/>
                    <a:pt x="66296" y="124760"/>
                  </a:cubicBezTo>
                  <a:cubicBezTo>
                    <a:pt x="63280" y="120916"/>
                    <a:pt x="59558" y="117710"/>
                    <a:pt x="55387" y="115332"/>
                  </a:cubicBezTo>
                  <a:cubicBezTo>
                    <a:pt x="49740" y="112107"/>
                    <a:pt x="43387" y="110402"/>
                    <a:pt x="36970" y="110388"/>
                  </a:cubicBezTo>
                  <a:cubicBezTo>
                    <a:pt x="30426" y="110396"/>
                    <a:pt x="24073" y="112127"/>
                    <a:pt x="18426" y="115404"/>
                  </a:cubicBezTo>
                  <a:cubicBezTo>
                    <a:pt x="12779" y="118681"/>
                    <a:pt x="8095" y="123389"/>
                    <a:pt x="4886" y="129054"/>
                  </a:cubicBezTo>
                  <a:cubicBezTo>
                    <a:pt x="10" y="137569"/>
                    <a:pt x="-1209" y="147650"/>
                    <a:pt x="1357" y="157099"/>
                  </a:cubicBezTo>
                  <a:cubicBezTo>
                    <a:pt x="3924" y="166548"/>
                    <a:pt x="10084" y="174596"/>
                    <a:pt x="18554" y="179488"/>
                  </a:cubicBezTo>
                  <a:cubicBezTo>
                    <a:pt x="24137" y="182693"/>
                    <a:pt x="30426" y="184397"/>
                    <a:pt x="36842" y="184433"/>
                  </a:cubicBezTo>
                  <a:cubicBezTo>
                    <a:pt x="43323" y="184403"/>
                    <a:pt x="49740" y="182654"/>
                    <a:pt x="55387" y="179365"/>
                  </a:cubicBezTo>
                  <a:lnTo>
                    <a:pt x="76691" y="191726"/>
                  </a:lnTo>
                  <a:cubicBezTo>
                    <a:pt x="67900" y="212217"/>
                    <a:pt x="63344" y="234303"/>
                    <a:pt x="63344" y="256624"/>
                  </a:cubicBezTo>
                  <a:cubicBezTo>
                    <a:pt x="63344" y="278945"/>
                    <a:pt x="67900" y="301030"/>
                    <a:pt x="76691" y="321522"/>
                  </a:cubicBezTo>
                  <a:lnTo>
                    <a:pt x="55387" y="333759"/>
                  </a:lnTo>
                  <a:cubicBezTo>
                    <a:pt x="49804" y="330448"/>
                    <a:pt x="43452" y="328658"/>
                    <a:pt x="36970" y="328568"/>
                  </a:cubicBezTo>
                  <a:cubicBezTo>
                    <a:pt x="28821" y="328581"/>
                    <a:pt x="20928" y="331257"/>
                    <a:pt x="14512" y="336191"/>
                  </a:cubicBezTo>
                  <a:cubicBezTo>
                    <a:pt x="8095" y="341132"/>
                    <a:pt x="3411" y="348050"/>
                    <a:pt x="1293" y="355885"/>
                  </a:cubicBezTo>
                  <a:cubicBezTo>
                    <a:pt x="-1274" y="365343"/>
                    <a:pt x="10" y="375437"/>
                    <a:pt x="4886" y="383945"/>
                  </a:cubicBezTo>
                  <a:cubicBezTo>
                    <a:pt x="8095" y="389611"/>
                    <a:pt x="12779" y="394321"/>
                    <a:pt x="18426" y="397594"/>
                  </a:cubicBezTo>
                  <a:cubicBezTo>
                    <a:pt x="24073" y="400873"/>
                    <a:pt x="30426" y="402606"/>
                    <a:pt x="36970" y="402612"/>
                  </a:cubicBezTo>
                  <a:cubicBezTo>
                    <a:pt x="43387" y="402580"/>
                    <a:pt x="49676" y="400873"/>
                    <a:pt x="55259" y="397671"/>
                  </a:cubicBezTo>
                  <a:cubicBezTo>
                    <a:pt x="59494" y="395290"/>
                    <a:pt x="63151" y="392082"/>
                    <a:pt x="66167" y="388238"/>
                  </a:cubicBezTo>
                  <a:cubicBezTo>
                    <a:pt x="69119" y="384395"/>
                    <a:pt x="71300" y="379993"/>
                    <a:pt x="72520" y="375295"/>
                  </a:cubicBezTo>
                  <a:cubicBezTo>
                    <a:pt x="73483" y="372164"/>
                    <a:pt x="73932" y="368917"/>
                    <a:pt x="73996" y="365651"/>
                  </a:cubicBezTo>
                  <a:lnTo>
                    <a:pt x="95107" y="353292"/>
                  </a:lnTo>
                  <a:cubicBezTo>
                    <a:pt x="108518" y="371516"/>
                    <a:pt x="125523" y="386794"/>
                    <a:pt x="145031" y="398172"/>
                  </a:cubicBezTo>
                  <a:cubicBezTo>
                    <a:pt x="164602" y="409549"/>
                    <a:pt x="186226" y="416780"/>
                    <a:pt x="208685" y="419424"/>
                  </a:cubicBezTo>
                  <a:lnTo>
                    <a:pt x="208685" y="444148"/>
                  </a:lnTo>
                  <a:cubicBezTo>
                    <a:pt x="201627" y="448229"/>
                    <a:pt x="196108" y="454531"/>
                    <a:pt x="193029" y="462070"/>
                  </a:cubicBezTo>
                  <a:cubicBezTo>
                    <a:pt x="189884" y="469617"/>
                    <a:pt x="189306" y="477978"/>
                    <a:pt x="191424" y="485864"/>
                  </a:cubicBezTo>
                  <a:cubicBezTo>
                    <a:pt x="193542" y="493744"/>
                    <a:pt x="198226" y="500713"/>
                    <a:pt x="204643" y="505686"/>
                  </a:cubicBezTo>
                  <a:cubicBezTo>
                    <a:pt x="211124" y="510652"/>
                    <a:pt x="219081" y="513347"/>
                    <a:pt x="227230" y="513347"/>
                  </a:cubicBezTo>
                  <a:cubicBezTo>
                    <a:pt x="235380" y="513347"/>
                    <a:pt x="243272" y="510652"/>
                    <a:pt x="249753" y="505686"/>
                  </a:cubicBezTo>
                  <a:cubicBezTo>
                    <a:pt x="256234" y="500713"/>
                    <a:pt x="260854" y="493744"/>
                    <a:pt x="262971" y="485864"/>
                  </a:cubicBezTo>
                  <a:cubicBezTo>
                    <a:pt x="265090" y="477978"/>
                    <a:pt x="264576" y="469617"/>
                    <a:pt x="261432" y="462070"/>
                  </a:cubicBezTo>
                  <a:cubicBezTo>
                    <a:pt x="258287" y="454531"/>
                    <a:pt x="252769" y="448229"/>
                    <a:pt x="245711" y="444148"/>
                  </a:cubicBezTo>
                  <a:lnTo>
                    <a:pt x="245711" y="419424"/>
                  </a:lnTo>
                  <a:cubicBezTo>
                    <a:pt x="268170" y="416774"/>
                    <a:pt x="289794" y="409549"/>
                    <a:pt x="309302" y="398191"/>
                  </a:cubicBezTo>
                  <a:cubicBezTo>
                    <a:pt x="328808" y="386839"/>
                    <a:pt x="345813" y="371599"/>
                    <a:pt x="359224" y="353414"/>
                  </a:cubicBezTo>
                  <a:lnTo>
                    <a:pt x="380528" y="365773"/>
                  </a:lnTo>
                  <a:cubicBezTo>
                    <a:pt x="380528" y="368988"/>
                    <a:pt x="380977" y="372190"/>
                    <a:pt x="381812" y="375295"/>
                  </a:cubicBezTo>
                  <a:cubicBezTo>
                    <a:pt x="384378" y="384747"/>
                    <a:pt x="390603" y="392788"/>
                    <a:pt x="399073" y="397671"/>
                  </a:cubicBezTo>
                  <a:cubicBezTo>
                    <a:pt x="404720" y="400963"/>
                    <a:pt x="411073" y="402708"/>
                    <a:pt x="417618" y="402734"/>
                  </a:cubicBezTo>
                  <a:cubicBezTo>
                    <a:pt x="424163" y="402760"/>
                    <a:pt x="430580" y="401066"/>
                    <a:pt x="436226" y="397819"/>
                  </a:cubicBezTo>
                  <a:cubicBezTo>
                    <a:pt x="441873" y="394572"/>
                    <a:pt x="446558" y="389887"/>
                    <a:pt x="449831" y="384234"/>
                  </a:cubicBezTo>
                  <a:cubicBezTo>
                    <a:pt x="453103" y="378587"/>
                    <a:pt x="454835" y="372177"/>
                    <a:pt x="454835" y="365651"/>
                  </a:cubicBezTo>
                  <a:cubicBezTo>
                    <a:pt x="454835" y="359125"/>
                    <a:pt x="453103" y="352715"/>
                    <a:pt x="449831" y="347068"/>
                  </a:cubicBezTo>
                  <a:cubicBezTo>
                    <a:pt x="446558" y="341421"/>
                    <a:pt x="441873" y="336737"/>
                    <a:pt x="436226" y="333483"/>
                  </a:cubicBezTo>
                  <a:cubicBezTo>
                    <a:pt x="430580" y="330236"/>
                    <a:pt x="424163" y="328542"/>
                    <a:pt x="417618" y="328568"/>
                  </a:cubicBezTo>
                  <a:cubicBezTo>
                    <a:pt x="411073" y="328594"/>
                    <a:pt x="404720" y="330339"/>
                    <a:pt x="399073" y="333637"/>
                  </a:cubicBezTo>
                  <a:lnTo>
                    <a:pt x="377833" y="321272"/>
                  </a:lnTo>
                  <a:cubicBezTo>
                    <a:pt x="386624" y="300729"/>
                    <a:pt x="391181" y="278607"/>
                    <a:pt x="391181" y="256253"/>
                  </a:cubicBezTo>
                  <a:cubicBezTo>
                    <a:pt x="391181" y="233899"/>
                    <a:pt x="386624" y="211778"/>
                    <a:pt x="377833" y="191232"/>
                  </a:cubicBezTo>
                  <a:lnTo>
                    <a:pt x="399073" y="178870"/>
                  </a:lnTo>
                  <a:cubicBezTo>
                    <a:pt x="404720" y="182125"/>
                    <a:pt x="411073" y="183839"/>
                    <a:pt x="417618" y="183839"/>
                  </a:cubicBezTo>
                  <a:cubicBezTo>
                    <a:pt x="424099" y="183839"/>
                    <a:pt x="430516" y="182125"/>
                    <a:pt x="436099" y="178870"/>
                  </a:cubicBezTo>
                  <a:cubicBezTo>
                    <a:pt x="441424" y="175853"/>
                    <a:pt x="445916" y="171568"/>
                    <a:pt x="449188" y="166397"/>
                  </a:cubicBezTo>
                  <a:cubicBezTo>
                    <a:pt x="452397" y="161226"/>
                    <a:pt x="454322" y="155329"/>
                    <a:pt x="454771" y="149231"/>
                  </a:cubicBezTo>
                  <a:cubicBezTo>
                    <a:pt x="455221" y="143133"/>
                    <a:pt x="454129" y="137023"/>
                    <a:pt x="451627" y="131445"/>
                  </a:cubicBezTo>
                  <a:cubicBezTo>
                    <a:pt x="449124" y="125867"/>
                    <a:pt x="445274" y="120993"/>
                    <a:pt x="440462" y="117259"/>
                  </a:cubicBezTo>
                  <a:cubicBezTo>
                    <a:pt x="435649" y="113524"/>
                    <a:pt x="429938" y="111043"/>
                    <a:pt x="423906" y="110039"/>
                  </a:cubicBezTo>
                  <a:cubicBezTo>
                    <a:pt x="417874" y="109033"/>
                    <a:pt x="411714" y="109534"/>
                    <a:pt x="405939" y="111497"/>
                  </a:cubicBezTo>
                  <a:cubicBezTo>
                    <a:pt x="400164" y="113459"/>
                    <a:pt x="394966" y="116823"/>
                    <a:pt x="390795" y="121288"/>
                  </a:cubicBezTo>
                  <a:cubicBezTo>
                    <a:pt x="386624" y="125753"/>
                    <a:pt x="383608" y="131181"/>
                    <a:pt x="382068" y="137089"/>
                  </a:cubicBezTo>
                  <a:cubicBezTo>
                    <a:pt x="381170" y="140190"/>
                    <a:pt x="380785" y="143393"/>
                    <a:pt x="380785" y="146607"/>
                  </a:cubicBezTo>
                  <a:lnTo>
                    <a:pt x="359417" y="158968"/>
                  </a:lnTo>
                  <a:cubicBezTo>
                    <a:pt x="345942" y="140832"/>
                    <a:pt x="328873" y="125660"/>
                    <a:pt x="309302" y="114391"/>
                  </a:cubicBezTo>
                  <a:cubicBezTo>
                    <a:pt x="289730" y="103122"/>
                    <a:pt x="268041" y="95995"/>
                    <a:pt x="245582" y="93452"/>
                  </a:cubicBezTo>
                  <a:lnTo>
                    <a:pt x="245582" y="68730"/>
                  </a:lnTo>
                  <a:cubicBezTo>
                    <a:pt x="252449" y="64552"/>
                    <a:pt x="257774" y="58267"/>
                    <a:pt x="260726" y="50819"/>
                  </a:cubicBezTo>
                  <a:cubicBezTo>
                    <a:pt x="263678" y="43370"/>
                    <a:pt x="264191" y="35159"/>
                    <a:pt x="262074" y="27417"/>
                  </a:cubicBezTo>
                  <a:cubicBezTo>
                    <a:pt x="260020" y="19674"/>
                    <a:pt x="255464" y="12818"/>
                    <a:pt x="249176" y="7874"/>
                  </a:cubicBezTo>
                  <a:cubicBezTo>
                    <a:pt x="242823" y="2931"/>
                    <a:pt x="235123" y="169"/>
                    <a:pt x="227102" y="0"/>
                  </a:cubicBezTo>
                  <a:lnTo>
                    <a:pt x="227102" y="0"/>
                  </a:lnTo>
                  <a:close/>
                </a:path>
              </a:pathLst>
            </a:custGeom>
            <a:solidFill>
              <a:srgbClr val="FFFFFF"/>
            </a:solidFill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1" name="Freeform: Shape 143">
              <a:extLst>
                <a:ext uri="{FF2B5EF4-FFF2-40B4-BE49-F238E27FC236}">
                  <a16:creationId xmlns:a16="http://schemas.microsoft.com/office/drawing/2014/main" id="{B3AB2422-C359-5F79-35BE-4341B62B3F98}"/>
                </a:ext>
              </a:extLst>
            </p:cNvPr>
            <p:cNvSpPr/>
            <p:nvPr/>
          </p:nvSpPr>
          <p:spPr>
            <a:xfrm>
              <a:off x="6515613" y="2373189"/>
              <a:ext cx="435694" cy="494227"/>
            </a:xfrm>
            <a:custGeom>
              <a:avLst/>
              <a:gdLst>
                <a:gd name="connsiteX0" fmla="*/ 421891 w 435694"/>
                <a:gd name="connsiteY0" fmla="*/ 332164 h 494227"/>
                <a:gd name="connsiteX1" fmla="*/ 405528 w 435694"/>
                <a:gd name="connsiteY1" fmla="*/ 328699 h 494227"/>
                <a:gd name="connsiteX2" fmla="*/ 390128 w 435694"/>
                <a:gd name="connsiteY2" fmla="*/ 335251 h 494227"/>
                <a:gd name="connsiteX3" fmla="*/ 356439 w 435694"/>
                <a:gd name="connsiteY3" fmla="*/ 315846 h 494227"/>
                <a:gd name="connsiteX4" fmla="*/ 372481 w 435694"/>
                <a:gd name="connsiteY4" fmla="*/ 247115 h 494227"/>
                <a:gd name="connsiteX5" fmla="*/ 356439 w 435694"/>
                <a:gd name="connsiteY5" fmla="*/ 178385 h 494227"/>
                <a:gd name="connsiteX6" fmla="*/ 390128 w 435694"/>
                <a:gd name="connsiteY6" fmla="*/ 158977 h 494227"/>
                <a:gd name="connsiteX7" fmla="*/ 408159 w 435694"/>
                <a:gd name="connsiteY7" fmla="*/ 165776 h 494227"/>
                <a:gd name="connsiteX8" fmla="*/ 422726 w 435694"/>
                <a:gd name="connsiteY8" fmla="*/ 161558 h 494227"/>
                <a:gd name="connsiteX9" fmla="*/ 432864 w 435694"/>
                <a:gd name="connsiteY9" fmla="*/ 150288 h 494227"/>
                <a:gd name="connsiteX10" fmla="*/ 435559 w 435694"/>
                <a:gd name="connsiteY10" fmla="*/ 135352 h 494227"/>
                <a:gd name="connsiteX11" fmla="*/ 429977 w 435694"/>
                <a:gd name="connsiteY11" fmla="*/ 121238 h 494227"/>
                <a:gd name="connsiteX12" fmla="*/ 417849 w 435694"/>
                <a:gd name="connsiteY12" fmla="*/ 112186 h 494227"/>
                <a:gd name="connsiteX13" fmla="*/ 402705 w 435694"/>
                <a:gd name="connsiteY13" fmla="*/ 110916 h 494227"/>
                <a:gd name="connsiteX14" fmla="*/ 389230 w 435694"/>
                <a:gd name="connsiteY14" fmla="*/ 117808 h 494227"/>
                <a:gd name="connsiteX15" fmla="*/ 381337 w 435694"/>
                <a:gd name="connsiteY15" fmla="*/ 130793 h 494227"/>
                <a:gd name="connsiteX16" fmla="*/ 381337 w 435694"/>
                <a:gd name="connsiteY16" fmla="*/ 143155 h 494227"/>
                <a:gd name="connsiteX17" fmla="*/ 347648 w 435694"/>
                <a:gd name="connsiteY17" fmla="*/ 162562 h 494227"/>
                <a:gd name="connsiteX18" fmla="*/ 295929 w 435694"/>
                <a:gd name="connsiteY18" fmla="*/ 113477 h 494227"/>
                <a:gd name="connsiteX19" fmla="*/ 227654 w 435694"/>
                <a:gd name="connsiteY19" fmla="*/ 92843 h 494227"/>
                <a:gd name="connsiteX20" fmla="*/ 227654 w 435694"/>
                <a:gd name="connsiteY20" fmla="*/ 53781 h 494227"/>
                <a:gd name="connsiteX21" fmla="*/ 242284 w 435694"/>
                <a:gd name="connsiteY21" fmla="*/ 41672 h 494227"/>
                <a:gd name="connsiteX22" fmla="*/ 245621 w 435694"/>
                <a:gd name="connsiteY22" fmla="*/ 22986 h 494227"/>
                <a:gd name="connsiteX23" fmla="*/ 236188 w 435694"/>
                <a:gd name="connsiteY23" fmla="*/ 6512 h 494227"/>
                <a:gd name="connsiteX24" fmla="*/ 218414 w 435694"/>
                <a:gd name="connsiteY24" fmla="*/ 0 h 494227"/>
                <a:gd name="connsiteX25" fmla="*/ 200575 w 435694"/>
                <a:gd name="connsiteY25" fmla="*/ 6512 h 494227"/>
                <a:gd name="connsiteX26" fmla="*/ 191142 w 435694"/>
                <a:gd name="connsiteY26" fmla="*/ 22986 h 494227"/>
                <a:gd name="connsiteX27" fmla="*/ 194542 w 435694"/>
                <a:gd name="connsiteY27" fmla="*/ 41672 h 494227"/>
                <a:gd name="connsiteX28" fmla="*/ 209109 w 435694"/>
                <a:gd name="connsiteY28" fmla="*/ 53781 h 494227"/>
                <a:gd name="connsiteX29" fmla="*/ 209109 w 435694"/>
                <a:gd name="connsiteY29" fmla="*/ 92596 h 494227"/>
                <a:gd name="connsiteX30" fmla="*/ 140898 w 435694"/>
                <a:gd name="connsiteY30" fmla="*/ 113230 h 494227"/>
                <a:gd name="connsiteX31" fmla="*/ 89114 w 435694"/>
                <a:gd name="connsiteY31" fmla="*/ 162315 h 494227"/>
                <a:gd name="connsiteX32" fmla="*/ 54912 w 435694"/>
                <a:gd name="connsiteY32" fmla="*/ 142908 h 494227"/>
                <a:gd name="connsiteX33" fmla="*/ 54912 w 435694"/>
                <a:gd name="connsiteY33" fmla="*/ 130546 h 494227"/>
                <a:gd name="connsiteX34" fmla="*/ 42592 w 435694"/>
                <a:gd name="connsiteY34" fmla="*/ 113735 h 494227"/>
                <a:gd name="connsiteX35" fmla="*/ 28026 w 435694"/>
                <a:gd name="connsiteY35" fmla="*/ 109932 h 494227"/>
                <a:gd name="connsiteX36" fmla="*/ 13652 w 435694"/>
                <a:gd name="connsiteY36" fmla="*/ 114284 h 494227"/>
                <a:gd name="connsiteX37" fmla="*/ 3578 w 435694"/>
                <a:gd name="connsiteY37" fmla="*/ 125513 h 494227"/>
                <a:gd name="connsiteX38" fmla="*/ 883 w 435694"/>
                <a:gd name="connsiteY38" fmla="*/ 140327 h 494227"/>
                <a:gd name="connsiteX39" fmla="*/ 6272 w 435694"/>
                <a:gd name="connsiteY39" fmla="*/ 154383 h 494227"/>
                <a:gd name="connsiteX40" fmla="*/ 18208 w 435694"/>
                <a:gd name="connsiteY40" fmla="*/ 163560 h 494227"/>
                <a:gd name="connsiteX41" fmla="*/ 33159 w 435694"/>
                <a:gd name="connsiteY41" fmla="*/ 165166 h 494227"/>
                <a:gd name="connsiteX42" fmla="*/ 46763 w 435694"/>
                <a:gd name="connsiteY42" fmla="*/ 158730 h 494227"/>
                <a:gd name="connsiteX43" fmla="*/ 80579 w 435694"/>
                <a:gd name="connsiteY43" fmla="*/ 178138 h 494227"/>
                <a:gd name="connsiteX44" fmla="*/ 64473 w 435694"/>
                <a:gd name="connsiteY44" fmla="*/ 246805 h 494227"/>
                <a:gd name="connsiteX45" fmla="*/ 80579 w 435694"/>
                <a:gd name="connsiteY45" fmla="*/ 315474 h 494227"/>
                <a:gd name="connsiteX46" fmla="*/ 45672 w 435694"/>
                <a:gd name="connsiteY46" fmla="*/ 335251 h 494227"/>
                <a:gd name="connsiteX47" fmla="*/ 32133 w 435694"/>
                <a:gd name="connsiteY47" fmla="*/ 328936 h 494227"/>
                <a:gd name="connsiteX48" fmla="*/ 17310 w 435694"/>
                <a:gd name="connsiteY48" fmla="*/ 330592 h 494227"/>
                <a:gd name="connsiteX49" fmla="*/ 5438 w 435694"/>
                <a:gd name="connsiteY49" fmla="*/ 339729 h 494227"/>
                <a:gd name="connsiteX50" fmla="*/ 112 w 435694"/>
                <a:gd name="connsiteY50" fmla="*/ 353686 h 494227"/>
                <a:gd name="connsiteX51" fmla="*/ 2808 w 435694"/>
                <a:gd name="connsiteY51" fmla="*/ 368394 h 494227"/>
                <a:gd name="connsiteX52" fmla="*/ 12689 w 435694"/>
                <a:gd name="connsiteY52" fmla="*/ 379565 h 494227"/>
                <a:gd name="connsiteX53" fmla="*/ 26999 w 435694"/>
                <a:gd name="connsiteY53" fmla="*/ 383942 h 494227"/>
                <a:gd name="connsiteX54" fmla="*/ 41501 w 435694"/>
                <a:gd name="connsiteY54" fmla="*/ 380245 h 494227"/>
                <a:gd name="connsiteX55" fmla="*/ 52795 w 435694"/>
                <a:gd name="connsiteY55" fmla="*/ 367867 h 494227"/>
                <a:gd name="connsiteX56" fmla="*/ 54912 w 435694"/>
                <a:gd name="connsiteY56" fmla="*/ 351196 h 494227"/>
                <a:gd name="connsiteX57" fmla="*/ 88536 w 435694"/>
                <a:gd name="connsiteY57" fmla="*/ 331792 h 494227"/>
                <a:gd name="connsiteX58" fmla="*/ 140320 w 435694"/>
                <a:gd name="connsiteY58" fmla="*/ 380983 h 494227"/>
                <a:gd name="connsiteX59" fmla="*/ 208660 w 435694"/>
                <a:gd name="connsiteY59" fmla="*/ 401633 h 494227"/>
                <a:gd name="connsiteX60" fmla="*/ 208660 w 435694"/>
                <a:gd name="connsiteY60" fmla="*/ 440448 h 494227"/>
                <a:gd name="connsiteX61" fmla="*/ 194029 w 435694"/>
                <a:gd name="connsiteY61" fmla="*/ 452557 h 494227"/>
                <a:gd name="connsiteX62" fmla="*/ 190628 w 435694"/>
                <a:gd name="connsiteY62" fmla="*/ 471243 h 494227"/>
                <a:gd name="connsiteX63" fmla="*/ 200061 w 435694"/>
                <a:gd name="connsiteY63" fmla="*/ 487715 h 494227"/>
                <a:gd name="connsiteX64" fmla="*/ 217900 w 435694"/>
                <a:gd name="connsiteY64" fmla="*/ 494228 h 494227"/>
                <a:gd name="connsiteX65" fmla="*/ 235739 w 435694"/>
                <a:gd name="connsiteY65" fmla="*/ 487715 h 494227"/>
                <a:gd name="connsiteX66" fmla="*/ 245171 w 435694"/>
                <a:gd name="connsiteY66" fmla="*/ 471243 h 494227"/>
                <a:gd name="connsiteX67" fmla="*/ 241770 w 435694"/>
                <a:gd name="connsiteY67" fmla="*/ 452557 h 494227"/>
                <a:gd name="connsiteX68" fmla="*/ 227140 w 435694"/>
                <a:gd name="connsiteY68" fmla="*/ 440448 h 494227"/>
                <a:gd name="connsiteX69" fmla="*/ 227140 w 435694"/>
                <a:gd name="connsiteY69" fmla="*/ 401633 h 494227"/>
                <a:gd name="connsiteX70" fmla="*/ 295416 w 435694"/>
                <a:gd name="connsiteY70" fmla="*/ 380996 h 494227"/>
                <a:gd name="connsiteX71" fmla="*/ 347135 w 435694"/>
                <a:gd name="connsiteY71" fmla="*/ 331914 h 494227"/>
                <a:gd name="connsiteX72" fmla="*/ 380888 w 435694"/>
                <a:gd name="connsiteY72" fmla="*/ 351325 h 494227"/>
                <a:gd name="connsiteX73" fmla="*/ 380888 w 435694"/>
                <a:gd name="connsiteY73" fmla="*/ 363684 h 494227"/>
                <a:gd name="connsiteX74" fmla="*/ 393208 w 435694"/>
                <a:gd name="connsiteY74" fmla="*/ 380496 h 494227"/>
                <a:gd name="connsiteX75" fmla="*/ 403475 w 435694"/>
                <a:gd name="connsiteY75" fmla="*/ 383942 h 494227"/>
                <a:gd name="connsiteX76" fmla="*/ 414255 w 435694"/>
                <a:gd name="connsiteY76" fmla="*/ 383197 h 494227"/>
                <a:gd name="connsiteX77" fmla="*/ 423880 w 435694"/>
                <a:gd name="connsiteY77" fmla="*/ 378385 h 494227"/>
                <a:gd name="connsiteX78" fmla="*/ 431004 w 435694"/>
                <a:gd name="connsiteY78" fmla="*/ 370235 h 494227"/>
                <a:gd name="connsiteX79" fmla="*/ 434468 w 435694"/>
                <a:gd name="connsiteY79" fmla="*/ 359987 h 494227"/>
                <a:gd name="connsiteX80" fmla="*/ 433698 w 435694"/>
                <a:gd name="connsiteY80" fmla="*/ 349194 h 494227"/>
                <a:gd name="connsiteX81" fmla="*/ 428886 w 435694"/>
                <a:gd name="connsiteY81" fmla="*/ 339511 h 494227"/>
                <a:gd name="connsiteX82" fmla="*/ 420736 w 435694"/>
                <a:gd name="connsiteY82" fmla="*/ 332408 h 494227"/>
                <a:gd name="connsiteX83" fmla="*/ 421891 w 435694"/>
                <a:gd name="connsiteY83" fmla="*/ 332164 h 494227"/>
                <a:gd name="connsiteX84" fmla="*/ 104578 w 435694"/>
                <a:gd name="connsiteY84" fmla="*/ 322519 h 494227"/>
                <a:gd name="connsiteX85" fmla="*/ 137048 w 435694"/>
                <a:gd name="connsiteY85" fmla="*/ 303730 h 494227"/>
                <a:gd name="connsiteX86" fmla="*/ 160598 w 435694"/>
                <a:gd name="connsiteY86" fmla="*/ 319305 h 494227"/>
                <a:gd name="connsiteX87" fmla="*/ 196660 w 435694"/>
                <a:gd name="connsiteY87" fmla="*/ 314364 h 494227"/>
                <a:gd name="connsiteX88" fmla="*/ 228488 w 435694"/>
                <a:gd name="connsiteY88" fmla="*/ 295819 h 494227"/>
                <a:gd name="connsiteX89" fmla="*/ 218028 w 435694"/>
                <a:gd name="connsiteY89" fmla="*/ 277771 h 494227"/>
                <a:gd name="connsiteX90" fmla="*/ 192104 w 435694"/>
                <a:gd name="connsiteY90" fmla="*/ 292976 h 494227"/>
                <a:gd name="connsiteX91" fmla="*/ 182864 w 435694"/>
                <a:gd name="connsiteY91" fmla="*/ 276906 h 494227"/>
                <a:gd name="connsiteX92" fmla="*/ 208916 w 435694"/>
                <a:gd name="connsiteY92" fmla="*/ 262566 h 494227"/>
                <a:gd name="connsiteX93" fmla="*/ 199612 w 435694"/>
                <a:gd name="connsiteY93" fmla="*/ 246620 h 494227"/>
                <a:gd name="connsiteX94" fmla="*/ 173688 w 435694"/>
                <a:gd name="connsiteY94" fmla="*/ 261701 h 494227"/>
                <a:gd name="connsiteX95" fmla="*/ 163549 w 435694"/>
                <a:gd name="connsiteY95" fmla="*/ 243282 h 494227"/>
                <a:gd name="connsiteX96" fmla="*/ 189474 w 435694"/>
                <a:gd name="connsiteY96" fmla="*/ 228202 h 494227"/>
                <a:gd name="connsiteX97" fmla="*/ 180233 w 435694"/>
                <a:gd name="connsiteY97" fmla="*/ 212132 h 494227"/>
                <a:gd name="connsiteX98" fmla="*/ 148149 w 435694"/>
                <a:gd name="connsiteY98" fmla="*/ 230921 h 494227"/>
                <a:gd name="connsiteX99" fmla="*/ 128449 w 435694"/>
                <a:gd name="connsiteY99" fmla="*/ 255662 h 494227"/>
                <a:gd name="connsiteX100" fmla="*/ 127744 w 435694"/>
                <a:gd name="connsiteY100" fmla="*/ 287289 h 494227"/>
                <a:gd name="connsiteX101" fmla="*/ 95403 w 435694"/>
                <a:gd name="connsiteY101" fmla="*/ 306450 h 494227"/>
                <a:gd name="connsiteX102" fmla="*/ 81735 w 435694"/>
                <a:gd name="connsiteY102" fmla="*/ 247115 h 494227"/>
                <a:gd name="connsiteX103" fmla="*/ 108108 w 435694"/>
                <a:gd name="connsiteY103" fmla="*/ 165425 h 494227"/>
                <a:gd name="connsiteX104" fmla="*/ 178116 w 435694"/>
                <a:gd name="connsiteY104" fmla="*/ 115859 h 494227"/>
                <a:gd name="connsiteX105" fmla="*/ 263845 w 435694"/>
                <a:gd name="connsiteY105" fmla="*/ 118180 h 494227"/>
                <a:gd name="connsiteX106" fmla="*/ 331093 w 435694"/>
                <a:gd name="connsiteY106" fmla="*/ 171463 h 494227"/>
                <a:gd name="connsiteX107" fmla="*/ 304078 w 435694"/>
                <a:gd name="connsiteY107" fmla="*/ 187038 h 494227"/>
                <a:gd name="connsiteX108" fmla="*/ 303308 w 435694"/>
                <a:gd name="connsiteY108" fmla="*/ 185678 h 494227"/>
                <a:gd name="connsiteX109" fmla="*/ 275459 w 435694"/>
                <a:gd name="connsiteY109" fmla="*/ 169662 h 494227"/>
                <a:gd name="connsiteX110" fmla="*/ 243696 w 435694"/>
                <a:gd name="connsiteY110" fmla="*/ 174924 h 494227"/>
                <a:gd name="connsiteX111" fmla="*/ 215783 w 435694"/>
                <a:gd name="connsiteY111" fmla="*/ 191241 h 494227"/>
                <a:gd name="connsiteX112" fmla="*/ 225279 w 435694"/>
                <a:gd name="connsiteY112" fmla="*/ 207187 h 494227"/>
                <a:gd name="connsiteX113" fmla="*/ 200639 w 435694"/>
                <a:gd name="connsiteY113" fmla="*/ 221156 h 494227"/>
                <a:gd name="connsiteX114" fmla="*/ 211098 w 435694"/>
                <a:gd name="connsiteY114" fmla="*/ 239079 h 494227"/>
                <a:gd name="connsiteX115" fmla="*/ 235546 w 435694"/>
                <a:gd name="connsiteY115" fmla="*/ 225482 h 494227"/>
                <a:gd name="connsiteX116" fmla="*/ 244787 w 435694"/>
                <a:gd name="connsiteY116" fmla="*/ 241429 h 494227"/>
                <a:gd name="connsiteX117" fmla="*/ 220852 w 435694"/>
                <a:gd name="connsiteY117" fmla="*/ 255150 h 494227"/>
                <a:gd name="connsiteX118" fmla="*/ 230092 w 435694"/>
                <a:gd name="connsiteY118" fmla="*/ 271096 h 494227"/>
                <a:gd name="connsiteX119" fmla="*/ 254091 w 435694"/>
                <a:gd name="connsiteY119" fmla="*/ 257127 h 494227"/>
                <a:gd name="connsiteX120" fmla="*/ 264550 w 435694"/>
                <a:gd name="connsiteY120" fmla="*/ 274928 h 494227"/>
                <a:gd name="connsiteX121" fmla="*/ 292463 w 435694"/>
                <a:gd name="connsiteY121" fmla="*/ 258611 h 494227"/>
                <a:gd name="connsiteX122" fmla="*/ 312035 w 435694"/>
                <a:gd name="connsiteY122" fmla="*/ 234238 h 494227"/>
                <a:gd name="connsiteX123" fmla="*/ 313062 w 435694"/>
                <a:gd name="connsiteY123" fmla="*/ 202984 h 494227"/>
                <a:gd name="connsiteX124" fmla="*/ 340397 w 435694"/>
                <a:gd name="connsiteY124" fmla="*/ 187285 h 494227"/>
                <a:gd name="connsiteX125" fmla="*/ 353616 w 435694"/>
                <a:gd name="connsiteY125" fmla="*/ 290565 h 494227"/>
                <a:gd name="connsiteX126" fmla="*/ 290025 w 435694"/>
                <a:gd name="connsiteY126" fmla="*/ 372956 h 494227"/>
                <a:gd name="connsiteX127" fmla="*/ 186843 w 435694"/>
                <a:gd name="connsiteY127" fmla="*/ 386187 h 494227"/>
                <a:gd name="connsiteX128" fmla="*/ 104578 w 435694"/>
                <a:gd name="connsiteY128" fmla="*/ 322519 h 494227"/>
                <a:gd name="connsiteX129" fmla="*/ 399240 w 435694"/>
                <a:gd name="connsiteY129" fmla="*/ 135985 h 494227"/>
                <a:gd name="connsiteX130" fmla="*/ 400844 w 435694"/>
                <a:gd name="connsiteY130" fmla="*/ 132682 h 494227"/>
                <a:gd name="connsiteX131" fmla="*/ 403604 w 435694"/>
                <a:gd name="connsiteY131" fmla="*/ 130299 h 494227"/>
                <a:gd name="connsiteX132" fmla="*/ 407068 w 435694"/>
                <a:gd name="connsiteY132" fmla="*/ 128873 h 494227"/>
                <a:gd name="connsiteX133" fmla="*/ 410855 w 435694"/>
                <a:gd name="connsiteY133" fmla="*/ 128968 h 494227"/>
                <a:gd name="connsiteX134" fmla="*/ 414319 w 435694"/>
                <a:gd name="connsiteY134" fmla="*/ 130568 h 494227"/>
                <a:gd name="connsiteX135" fmla="*/ 416822 w 435694"/>
                <a:gd name="connsiteY135" fmla="*/ 133407 h 494227"/>
                <a:gd name="connsiteX136" fmla="*/ 417977 w 435694"/>
                <a:gd name="connsiteY136" fmla="*/ 137011 h 494227"/>
                <a:gd name="connsiteX137" fmla="*/ 417592 w 435694"/>
                <a:gd name="connsiteY137" fmla="*/ 140778 h 494227"/>
                <a:gd name="connsiteX138" fmla="*/ 415732 w 435694"/>
                <a:gd name="connsiteY138" fmla="*/ 144081 h 494227"/>
                <a:gd name="connsiteX139" fmla="*/ 412715 w 435694"/>
                <a:gd name="connsiteY139" fmla="*/ 146369 h 494227"/>
                <a:gd name="connsiteX140" fmla="*/ 405849 w 435694"/>
                <a:gd name="connsiteY140" fmla="*/ 147170 h 494227"/>
                <a:gd name="connsiteX141" fmla="*/ 400395 w 435694"/>
                <a:gd name="connsiteY141" fmla="*/ 142908 h 494227"/>
                <a:gd name="connsiteX142" fmla="*/ 399047 w 435694"/>
                <a:gd name="connsiteY142" fmla="*/ 139380 h 494227"/>
                <a:gd name="connsiteX143" fmla="*/ 399240 w 435694"/>
                <a:gd name="connsiteY143" fmla="*/ 135614 h 494227"/>
                <a:gd name="connsiteX144" fmla="*/ 399240 w 435694"/>
                <a:gd name="connsiteY144" fmla="*/ 135985 h 494227"/>
                <a:gd name="connsiteX145" fmla="*/ 217900 w 435694"/>
                <a:gd name="connsiteY145" fmla="*/ 18428 h 494227"/>
                <a:gd name="connsiteX146" fmla="*/ 223034 w 435694"/>
                <a:gd name="connsiteY146" fmla="*/ 19999 h 494227"/>
                <a:gd name="connsiteX147" fmla="*/ 226435 w 435694"/>
                <a:gd name="connsiteY147" fmla="*/ 24180 h 494227"/>
                <a:gd name="connsiteX148" fmla="*/ 226948 w 435694"/>
                <a:gd name="connsiteY148" fmla="*/ 29553 h 494227"/>
                <a:gd name="connsiteX149" fmla="*/ 224381 w 435694"/>
                <a:gd name="connsiteY149" fmla="*/ 34298 h 494227"/>
                <a:gd name="connsiteX150" fmla="*/ 219632 w 435694"/>
                <a:gd name="connsiteY150" fmla="*/ 36806 h 494227"/>
                <a:gd name="connsiteX151" fmla="*/ 214243 w 435694"/>
                <a:gd name="connsiteY151" fmla="*/ 36228 h 494227"/>
                <a:gd name="connsiteX152" fmla="*/ 210136 w 435694"/>
                <a:gd name="connsiteY152" fmla="*/ 32759 h 494227"/>
                <a:gd name="connsiteX153" fmla="*/ 208660 w 435694"/>
                <a:gd name="connsiteY153" fmla="*/ 27575 h 494227"/>
                <a:gd name="connsiteX154" fmla="*/ 211419 w 435694"/>
                <a:gd name="connsiteY154" fmla="*/ 21099 h 494227"/>
                <a:gd name="connsiteX155" fmla="*/ 217900 w 435694"/>
                <a:gd name="connsiteY155" fmla="*/ 18428 h 494227"/>
                <a:gd name="connsiteX156" fmla="*/ 35662 w 435694"/>
                <a:gd name="connsiteY156" fmla="*/ 142042 h 494227"/>
                <a:gd name="connsiteX157" fmla="*/ 30207 w 435694"/>
                <a:gd name="connsiteY157" fmla="*/ 146305 h 494227"/>
                <a:gd name="connsiteX158" fmla="*/ 23342 w 435694"/>
                <a:gd name="connsiteY158" fmla="*/ 145503 h 494227"/>
                <a:gd name="connsiteX159" fmla="*/ 19106 w 435694"/>
                <a:gd name="connsiteY159" fmla="*/ 140019 h 494227"/>
                <a:gd name="connsiteX160" fmla="*/ 19876 w 435694"/>
                <a:gd name="connsiteY160" fmla="*/ 133142 h 494227"/>
                <a:gd name="connsiteX161" fmla="*/ 23277 w 435694"/>
                <a:gd name="connsiteY161" fmla="*/ 129967 h 494227"/>
                <a:gd name="connsiteX162" fmla="*/ 27769 w 435694"/>
                <a:gd name="connsiteY162" fmla="*/ 128816 h 494227"/>
                <a:gd name="connsiteX163" fmla="*/ 32453 w 435694"/>
                <a:gd name="connsiteY163" fmla="*/ 129928 h 494227"/>
                <a:gd name="connsiteX164" fmla="*/ 36752 w 435694"/>
                <a:gd name="connsiteY164" fmla="*/ 135614 h 494227"/>
                <a:gd name="connsiteX165" fmla="*/ 36945 w 435694"/>
                <a:gd name="connsiteY165" fmla="*/ 139188 h 494227"/>
                <a:gd name="connsiteX166" fmla="*/ 35662 w 435694"/>
                <a:gd name="connsiteY166" fmla="*/ 142537 h 494227"/>
                <a:gd name="connsiteX167" fmla="*/ 35662 w 435694"/>
                <a:gd name="connsiteY167" fmla="*/ 142042 h 494227"/>
                <a:gd name="connsiteX168" fmla="*/ 36624 w 435694"/>
                <a:gd name="connsiteY168" fmla="*/ 358120 h 494227"/>
                <a:gd name="connsiteX169" fmla="*/ 32325 w 435694"/>
                <a:gd name="connsiteY169" fmla="*/ 363805 h 494227"/>
                <a:gd name="connsiteX170" fmla="*/ 25459 w 435694"/>
                <a:gd name="connsiteY170" fmla="*/ 364518 h 494227"/>
                <a:gd name="connsiteX171" fmla="*/ 20005 w 435694"/>
                <a:gd name="connsiteY171" fmla="*/ 360347 h 494227"/>
                <a:gd name="connsiteX172" fmla="*/ 19235 w 435694"/>
                <a:gd name="connsiteY172" fmla="*/ 353468 h 494227"/>
                <a:gd name="connsiteX173" fmla="*/ 23470 w 435694"/>
                <a:gd name="connsiteY173" fmla="*/ 347982 h 494227"/>
                <a:gd name="connsiteX174" fmla="*/ 30336 w 435694"/>
                <a:gd name="connsiteY174" fmla="*/ 347179 h 494227"/>
                <a:gd name="connsiteX175" fmla="*/ 35790 w 435694"/>
                <a:gd name="connsiteY175" fmla="*/ 351447 h 494227"/>
                <a:gd name="connsiteX176" fmla="*/ 36945 w 435694"/>
                <a:gd name="connsiteY176" fmla="*/ 354937 h 494227"/>
                <a:gd name="connsiteX177" fmla="*/ 36624 w 435694"/>
                <a:gd name="connsiteY177" fmla="*/ 358614 h 494227"/>
                <a:gd name="connsiteX178" fmla="*/ 36624 w 435694"/>
                <a:gd name="connsiteY178" fmla="*/ 358120 h 494227"/>
                <a:gd name="connsiteX179" fmla="*/ 217900 w 435694"/>
                <a:gd name="connsiteY179" fmla="*/ 475799 h 494227"/>
                <a:gd name="connsiteX180" fmla="*/ 212767 w 435694"/>
                <a:gd name="connsiteY180" fmla="*/ 474233 h 494227"/>
                <a:gd name="connsiteX181" fmla="*/ 209301 w 435694"/>
                <a:gd name="connsiteY181" fmla="*/ 470049 h 494227"/>
                <a:gd name="connsiteX182" fmla="*/ 208852 w 435694"/>
                <a:gd name="connsiteY182" fmla="*/ 464678 h 494227"/>
                <a:gd name="connsiteX183" fmla="*/ 211419 w 435694"/>
                <a:gd name="connsiteY183" fmla="*/ 459930 h 494227"/>
                <a:gd name="connsiteX184" fmla="*/ 216167 w 435694"/>
                <a:gd name="connsiteY184" fmla="*/ 457421 h 494227"/>
                <a:gd name="connsiteX185" fmla="*/ 221558 w 435694"/>
                <a:gd name="connsiteY185" fmla="*/ 457998 h 494227"/>
                <a:gd name="connsiteX186" fmla="*/ 225665 w 435694"/>
                <a:gd name="connsiteY186" fmla="*/ 461470 h 494227"/>
                <a:gd name="connsiteX187" fmla="*/ 227140 w 435694"/>
                <a:gd name="connsiteY187" fmla="*/ 466655 h 494227"/>
                <a:gd name="connsiteX188" fmla="*/ 224381 w 435694"/>
                <a:gd name="connsiteY188" fmla="*/ 473129 h 494227"/>
                <a:gd name="connsiteX189" fmla="*/ 217900 w 435694"/>
                <a:gd name="connsiteY189" fmla="*/ 475799 h 494227"/>
                <a:gd name="connsiteX190" fmla="*/ 416180 w 435694"/>
                <a:gd name="connsiteY190" fmla="*/ 361457 h 494227"/>
                <a:gd name="connsiteX191" fmla="*/ 410726 w 435694"/>
                <a:gd name="connsiteY191" fmla="*/ 365673 h 494227"/>
                <a:gd name="connsiteX192" fmla="*/ 403860 w 435694"/>
                <a:gd name="connsiteY192" fmla="*/ 364922 h 494227"/>
                <a:gd name="connsiteX193" fmla="*/ 401101 w 435694"/>
                <a:gd name="connsiteY193" fmla="*/ 362535 h 494227"/>
                <a:gd name="connsiteX194" fmla="*/ 399497 w 435694"/>
                <a:gd name="connsiteY194" fmla="*/ 359230 h 494227"/>
                <a:gd name="connsiteX195" fmla="*/ 399368 w 435694"/>
                <a:gd name="connsiteY195" fmla="*/ 355053 h 494227"/>
                <a:gd name="connsiteX196" fmla="*/ 401101 w 435694"/>
                <a:gd name="connsiteY196" fmla="*/ 351248 h 494227"/>
                <a:gd name="connsiteX197" fmla="*/ 404374 w 435694"/>
                <a:gd name="connsiteY197" fmla="*/ 348585 h 494227"/>
                <a:gd name="connsiteX198" fmla="*/ 408416 w 435694"/>
                <a:gd name="connsiteY198" fmla="*/ 347616 h 494227"/>
                <a:gd name="connsiteX199" fmla="*/ 412972 w 435694"/>
                <a:gd name="connsiteY199" fmla="*/ 348848 h 494227"/>
                <a:gd name="connsiteX200" fmla="*/ 417143 w 435694"/>
                <a:gd name="connsiteY200" fmla="*/ 354495 h 494227"/>
                <a:gd name="connsiteX201" fmla="*/ 416180 w 435694"/>
                <a:gd name="connsiteY201" fmla="*/ 361457 h 49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35694" h="494227">
                  <a:moveTo>
                    <a:pt x="421891" y="332164"/>
                  </a:moveTo>
                  <a:cubicBezTo>
                    <a:pt x="416886" y="329353"/>
                    <a:pt x="411175" y="328141"/>
                    <a:pt x="405528" y="328699"/>
                  </a:cubicBezTo>
                  <a:cubicBezTo>
                    <a:pt x="399817" y="329251"/>
                    <a:pt x="394491" y="331535"/>
                    <a:pt x="390128" y="335251"/>
                  </a:cubicBezTo>
                  <a:lnTo>
                    <a:pt x="356439" y="315846"/>
                  </a:lnTo>
                  <a:cubicBezTo>
                    <a:pt x="366963" y="294475"/>
                    <a:pt x="372481" y="270956"/>
                    <a:pt x="372481" y="247115"/>
                  </a:cubicBezTo>
                  <a:cubicBezTo>
                    <a:pt x="372481" y="223274"/>
                    <a:pt x="366963" y="199754"/>
                    <a:pt x="356439" y="178385"/>
                  </a:cubicBezTo>
                  <a:lnTo>
                    <a:pt x="390128" y="158977"/>
                  </a:lnTo>
                  <a:cubicBezTo>
                    <a:pt x="395133" y="163314"/>
                    <a:pt x="401550" y="165724"/>
                    <a:pt x="408159" y="165776"/>
                  </a:cubicBezTo>
                  <a:cubicBezTo>
                    <a:pt x="413293" y="165755"/>
                    <a:pt x="418362" y="164294"/>
                    <a:pt x="422726" y="161558"/>
                  </a:cubicBezTo>
                  <a:cubicBezTo>
                    <a:pt x="427089" y="158821"/>
                    <a:pt x="430618" y="154917"/>
                    <a:pt x="432864" y="150288"/>
                  </a:cubicBezTo>
                  <a:cubicBezTo>
                    <a:pt x="435110" y="145657"/>
                    <a:pt x="436072" y="140485"/>
                    <a:pt x="435559" y="135352"/>
                  </a:cubicBezTo>
                  <a:cubicBezTo>
                    <a:pt x="435046" y="130219"/>
                    <a:pt x="433121" y="125331"/>
                    <a:pt x="429977" y="121238"/>
                  </a:cubicBezTo>
                  <a:cubicBezTo>
                    <a:pt x="426833" y="117145"/>
                    <a:pt x="422661" y="114010"/>
                    <a:pt x="417849" y="112186"/>
                  </a:cubicBezTo>
                  <a:cubicBezTo>
                    <a:pt x="413036" y="110362"/>
                    <a:pt x="407774" y="109922"/>
                    <a:pt x="402705" y="110916"/>
                  </a:cubicBezTo>
                  <a:cubicBezTo>
                    <a:pt x="397636" y="111909"/>
                    <a:pt x="393016" y="114296"/>
                    <a:pt x="389230" y="117808"/>
                  </a:cubicBezTo>
                  <a:cubicBezTo>
                    <a:pt x="385443" y="121320"/>
                    <a:pt x="382749" y="125818"/>
                    <a:pt x="381337" y="130793"/>
                  </a:cubicBezTo>
                  <a:cubicBezTo>
                    <a:pt x="380439" y="134865"/>
                    <a:pt x="380439" y="139083"/>
                    <a:pt x="381337" y="143155"/>
                  </a:cubicBezTo>
                  <a:lnTo>
                    <a:pt x="347648" y="162562"/>
                  </a:lnTo>
                  <a:cubicBezTo>
                    <a:pt x="334430" y="142389"/>
                    <a:pt x="316719" y="125581"/>
                    <a:pt x="295929" y="113477"/>
                  </a:cubicBezTo>
                  <a:cubicBezTo>
                    <a:pt x="275074" y="101373"/>
                    <a:pt x="251717" y="94308"/>
                    <a:pt x="227654" y="92843"/>
                  </a:cubicBezTo>
                  <a:lnTo>
                    <a:pt x="227654" y="53781"/>
                  </a:lnTo>
                  <a:cubicBezTo>
                    <a:pt x="233813" y="51596"/>
                    <a:pt x="238947" y="47307"/>
                    <a:pt x="242284" y="41672"/>
                  </a:cubicBezTo>
                  <a:cubicBezTo>
                    <a:pt x="245557" y="36038"/>
                    <a:pt x="246776" y="29419"/>
                    <a:pt x="245621" y="22986"/>
                  </a:cubicBezTo>
                  <a:cubicBezTo>
                    <a:pt x="244530" y="16553"/>
                    <a:pt x="241193" y="10718"/>
                    <a:pt x="236188" y="6512"/>
                  </a:cubicBezTo>
                  <a:cubicBezTo>
                    <a:pt x="231247" y="2307"/>
                    <a:pt x="224894" y="0"/>
                    <a:pt x="218414" y="0"/>
                  </a:cubicBezTo>
                  <a:cubicBezTo>
                    <a:pt x="211868" y="0"/>
                    <a:pt x="205580" y="2307"/>
                    <a:pt x="200575" y="6512"/>
                  </a:cubicBezTo>
                  <a:cubicBezTo>
                    <a:pt x="195569" y="10718"/>
                    <a:pt x="192232" y="16553"/>
                    <a:pt x="191142" y="22986"/>
                  </a:cubicBezTo>
                  <a:cubicBezTo>
                    <a:pt x="190051" y="29419"/>
                    <a:pt x="191206" y="36038"/>
                    <a:pt x="194542" y="41672"/>
                  </a:cubicBezTo>
                  <a:cubicBezTo>
                    <a:pt x="197815" y="47307"/>
                    <a:pt x="203013" y="51596"/>
                    <a:pt x="209109" y="53781"/>
                  </a:cubicBezTo>
                  <a:lnTo>
                    <a:pt x="209109" y="92596"/>
                  </a:lnTo>
                  <a:cubicBezTo>
                    <a:pt x="185110" y="94061"/>
                    <a:pt x="161688" y="101126"/>
                    <a:pt x="140898" y="113230"/>
                  </a:cubicBezTo>
                  <a:cubicBezTo>
                    <a:pt x="120043" y="125334"/>
                    <a:pt x="102332" y="142142"/>
                    <a:pt x="89114" y="162315"/>
                  </a:cubicBezTo>
                  <a:lnTo>
                    <a:pt x="54912" y="142908"/>
                  </a:lnTo>
                  <a:cubicBezTo>
                    <a:pt x="55875" y="138843"/>
                    <a:pt x="55875" y="134611"/>
                    <a:pt x="54912" y="130546"/>
                  </a:cubicBezTo>
                  <a:cubicBezTo>
                    <a:pt x="53180" y="123533"/>
                    <a:pt x="48752" y="117492"/>
                    <a:pt x="42592" y="113735"/>
                  </a:cubicBezTo>
                  <a:cubicBezTo>
                    <a:pt x="38164" y="111151"/>
                    <a:pt x="33159" y="109835"/>
                    <a:pt x="28026" y="109932"/>
                  </a:cubicBezTo>
                  <a:cubicBezTo>
                    <a:pt x="22892" y="110029"/>
                    <a:pt x="17951" y="111535"/>
                    <a:pt x="13652" y="114284"/>
                  </a:cubicBezTo>
                  <a:cubicBezTo>
                    <a:pt x="9289" y="117032"/>
                    <a:pt x="5823" y="120918"/>
                    <a:pt x="3578" y="125513"/>
                  </a:cubicBezTo>
                  <a:cubicBezTo>
                    <a:pt x="1331" y="130108"/>
                    <a:pt x="433" y="135234"/>
                    <a:pt x="883" y="140327"/>
                  </a:cubicBezTo>
                  <a:cubicBezTo>
                    <a:pt x="1396" y="145421"/>
                    <a:pt x="3257" y="150284"/>
                    <a:pt x="6272" y="154383"/>
                  </a:cubicBezTo>
                  <a:cubicBezTo>
                    <a:pt x="9352" y="158482"/>
                    <a:pt x="13459" y="161657"/>
                    <a:pt x="18208" y="163560"/>
                  </a:cubicBezTo>
                  <a:cubicBezTo>
                    <a:pt x="22956" y="165461"/>
                    <a:pt x="28154" y="166017"/>
                    <a:pt x="33159" y="165166"/>
                  </a:cubicBezTo>
                  <a:cubicBezTo>
                    <a:pt x="38228" y="164314"/>
                    <a:pt x="42913" y="162087"/>
                    <a:pt x="46763" y="158730"/>
                  </a:cubicBezTo>
                  <a:lnTo>
                    <a:pt x="80579" y="178138"/>
                  </a:lnTo>
                  <a:cubicBezTo>
                    <a:pt x="69992" y="199475"/>
                    <a:pt x="64473" y="222978"/>
                    <a:pt x="64473" y="246805"/>
                  </a:cubicBezTo>
                  <a:cubicBezTo>
                    <a:pt x="64473" y="270633"/>
                    <a:pt x="69992" y="294137"/>
                    <a:pt x="80579" y="315474"/>
                  </a:cubicBezTo>
                  <a:lnTo>
                    <a:pt x="45672" y="335251"/>
                  </a:lnTo>
                  <a:cubicBezTo>
                    <a:pt x="41822" y="331946"/>
                    <a:pt x="37137" y="329758"/>
                    <a:pt x="32133" y="328936"/>
                  </a:cubicBezTo>
                  <a:cubicBezTo>
                    <a:pt x="27127" y="328115"/>
                    <a:pt x="21994" y="328686"/>
                    <a:pt x="17310" y="330592"/>
                  </a:cubicBezTo>
                  <a:cubicBezTo>
                    <a:pt x="12561" y="332491"/>
                    <a:pt x="8518" y="335655"/>
                    <a:pt x="5438" y="339729"/>
                  </a:cubicBezTo>
                  <a:cubicBezTo>
                    <a:pt x="2423" y="343798"/>
                    <a:pt x="561" y="348630"/>
                    <a:pt x="112" y="353686"/>
                  </a:cubicBezTo>
                  <a:cubicBezTo>
                    <a:pt x="-337" y="358743"/>
                    <a:pt x="561" y="363831"/>
                    <a:pt x="2808" y="368394"/>
                  </a:cubicBezTo>
                  <a:cubicBezTo>
                    <a:pt x="4989" y="372962"/>
                    <a:pt x="8454" y="376825"/>
                    <a:pt x="12689" y="379565"/>
                  </a:cubicBezTo>
                  <a:cubicBezTo>
                    <a:pt x="16988" y="382312"/>
                    <a:pt x="21930" y="383826"/>
                    <a:pt x="26999" y="383942"/>
                  </a:cubicBezTo>
                  <a:cubicBezTo>
                    <a:pt x="32068" y="384063"/>
                    <a:pt x="37073" y="382786"/>
                    <a:pt x="41501" y="380245"/>
                  </a:cubicBezTo>
                  <a:cubicBezTo>
                    <a:pt x="46442" y="377396"/>
                    <a:pt x="50420" y="373071"/>
                    <a:pt x="52795" y="367867"/>
                  </a:cubicBezTo>
                  <a:cubicBezTo>
                    <a:pt x="55233" y="362663"/>
                    <a:pt x="55939" y="356837"/>
                    <a:pt x="54912" y="351196"/>
                  </a:cubicBezTo>
                  <a:lnTo>
                    <a:pt x="88536" y="331792"/>
                  </a:lnTo>
                  <a:cubicBezTo>
                    <a:pt x="101691" y="352011"/>
                    <a:pt x="119466" y="368856"/>
                    <a:pt x="140320" y="380983"/>
                  </a:cubicBezTo>
                  <a:cubicBezTo>
                    <a:pt x="161175" y="393111"/>
                    <a:pt x="184533" y="400183"/>
                    <a:pt x="208660" y="401633"/>
                  </a:cubicBezTo>
                  <a:lnTo>
                    <a:pt x="208660" y="440448"/>
                  </a:lnTo>
                  <a:cubicBezTo>
                    <a:pt x="202499" y="442636"/>
                    <a:pt x="197302" y="446923"/>
                    <a:pt x="194029" y="452557"/>
                  </a:cubicBezTo>
                  <a:cubicBezTo>
                    <a:pt x="190757" y="458191"/>
                    <a:pt x="189538" y="464813"/>
                    <a:pt x="190628" y="471243"/>
                  </a:cubicBezTo>
                  <a:cubicBezTo>
                    <a:pt x="191784" y="477679"/>
                    <a:pt x="195120" y="483512"/>
                    <a:pt x="200061" y="487715"/>
                  </a:cubicBezTo>
                  <a:cubicBezTo>
                    <a:pt x="205066" y="491924"/>
                    <a:pt x="211355" y="494228"/>
                    <a:pt x="217900" y="494228"/>
                  </a:cubicBezTo>
                  <a:cubicBezTo>
                    <a:pt x="224445" y="494228"/>
                    <a:pt x="230733" y="491924"/>
                    <a:pt x="235739" y="487715"/>
                  </a:cubicBezTo>
                  <a:cubicBezTo>
                    <a:pt x="240680" y="483512"/>
                    <a:pt x="244017" y="477679"/>
                    <a:pt x="245171" y="471243"/>
                  </a:cubicBezTo>
                  <a:cubicBezTo>
                    <a:pt x="246263" y="464813"/>
                    <a:pt x="245043" y="458191"/>
                    <a:pt x="241770" y="452557"/>
                  </a:cubicBezTo>
                  <a:cubicBezTo>
                    <a:pt x="238498" y="446923"/>
                    <a:pt x="233300" y="442636"/>
                    <a:pt x="227140" y="440448"/>
                  </a:cubicBezTo>
                  <a:lnTo>
                    <a:pt x="227140" y="401633"/>
                  </a:lnTo>
                  <a:cubicBezTo>
                    <a:pt x="251204" y="400170"/>
                    <a:pt x="274561" y="393105"/>
                    <a:pt x="295416" y="380996"/>
                  </a:cubicBezTo>
                  <a:cubicBezTo>
                    <a:pt x="316271" y="368894"/>
                    <a:pt x="333980" y="352088"/>
                    <a:pt x="347135" y="331914"/>
                  </a:cubicBezTo>
                  <a:lnTo>
                    <a:pt x="380888" y="351325"/>
                  </a:lnTo>
                  <a:cubicBezTo>
                    <a:pt x="379989" y="355393"/>
                    <a:pt x="379989" y="359609"/>
                    <a:pt x="380888" y="363684"/>
                  </a:cubicBezTo>
                  <a:cubicBezTo>
                    <a:pt x="382620" y="370697"/>
                    <a:pt x="387048" y="376735"/>
                    <a:pt x="393208" y="380496"/>
                  </a:cubicBezTo>
                  <a:cubicBezTo>
                    <a:pt x="396353" y="382305"/>
                    <a:pt x="399881" y="383473"/>
                    <a:pt x="403475" y="383942"/>
                  </a:cubicBezTo>
                  <a:cubicBezTo>
                    <a:pt x="407068" y="384404"/>
                    <a:pt x="410726" y="384153"/>
                    <a:pt x="414255" y="383197"/>
                  </a:cubicBezTo>
                  <a:cubicBezTo>
                    <a:pt x="417720" y="382247"/>
                    <a:pt x="420993" y="380611"/>
                    <a:pt x="423880" y="378385"/>
                  </a:cubicBezTo>
                  <a:cubicBezTo>
                    <a:pt x="426768" y="376164"/>
                    <a:pt x="429207" y="373392"/>
                    <a:pt x="431004" y="370235"/>
                  </a:cubicBezTo>
                  <a:cubicBezTo>
                    <a:pt x="432800" y="367078"/>
                    <a:pt x="433955" y="363594"/>
                    <a:pt x="434468" y="359987"/>
                  </a:cubicBezTo>
                  <a:cubicBezTo>
                    <a:pt x="434918" y="356375"/>
                    <a:pt x="434661" y="352711"/>
                    <a:pt x="433698" y="349194"/>
                  </a:cubicBezTo>
                  <a:cubicBezTo>
                    <a:pt x="432736" y="345684"/>
                    <a:pt x="431131" y="342392"/>
                    <a:pt x="428886" y="339511"/>
                  </a:cubicBezTo>
                  <a:cubicBezTo>
                    <a:pt x="426640" y="336630"/>
                    <a:pt x="423880" y="334217"/>
                    <a:pt x="420736" y="332408"/>
                  </a:cubicBezTo>
                  <a:lnTo>
                    <a:pt x="421891" y="332164"/>
                  </a:lnTo>
                  <a:close/>
                  <a:moveTo>
                    <a:pt x="104578" y="322519"/>
                  </a:moveTo>
                  <a:lnTo>
                    <a:pt x="137048" y="303730"/>
                  </a:lnTo>
                  <a:cubicBezTo>
                    <a:pt x="143336" y="310988"/>
                    <a:pt x="151486" y="316379"/>
                    <a:pt x="160598" y="319305"/>
                  </a:cubicBezTo>
                  <a:cubicBezTo>
                    <a:pt x="172789" y="322468"/>
                    <a:pt x="185751" y="320691"/>
                    <a:pt x="196660" y="314364"/>
                  </a:cubicBezTo>
                  <a:lnTo>
                    <a:pt x="228488" y="295819"/>
                  </a:lnTo>
                  <a:lnTo>
                    <a:pt x="218028" y="277771"/>
                  </a:lnTo>
                  <a:lnTo>
                    <a:pt x="192104" y="292976"/>
                  </a:lnTo>
                  <a:lnTo>
                    <a:pt x="182864" y="276906"/>
                  </a:lnTo>
                  <a:lnTo>
                    <a:pt x="208916" y="262566"/>
                  </a:lnTo>
                  <a:lnTo>
                    <a:pt x="199612" y="246620"/>
                  </a:lnTo>
                  <a:lnTo>
                    <a:pt x="173688" y="261701"/>
                  </a:lnTo>
                  <a:lnTo>
                    <a:pt x="163549" y="243282"/>
                  </a:lnTo>
                  <a:lnTo>
                    <a:pt x="189474" y="228202"/>
                  </a:lnTo>
                  <a:lnTo>
                    <a:pt x="180233" y="212132"/>
                  </a:lnTo>
                  <a:lnTo>
                    <a:pt x="148149" y="230921"/>
                  </a:lnTo>
                  <a:cubicBezTo>
                    <a:pt x="139037" y="236787"/>
                    <a:pt x="132107" y="245479"/>
                    <a:pt x="128449" y="255662"/>
                  </a:cubicBezTo>
                  <a:cubicBezTo>
                    <a:pt x="124791" y="265845"/>
                    <a:pt x="124535" y="276957"/>
                    <a:pt x="127744" y="287289"/>
                  </a:cubicBezTo>
                  <a:lnTo>
                    <a:pt x="95403" y="306450"/>
                  </a:lnTo>
                  <a:cubicBezTo>
                    <a:pt x="86419" y="287979"/>
                    <a:pt x="81670" y="267681"/>
                    <a:pt x="81735" y="247115"/>
                  </a:cubicBezTo>
                  <a:cubicBezTo>
                    <a:pt x="81478" y="217744"/>
                    <a:pt x="90718" y="189085"/>
                    <a:pt x="108108" y="165425"/>
                  </a:cubicBezTo>
                  <a:cubicBezTo>
                    <a:pt x="125497" y="141765"/>
                    <a:pt x="150074" y="124376"/>
                    <a:pt x="178116" y="115859"/>
                  </a:cubicBezTo>
                  <a:cubicBezTo>
                    <a:pt x="206222" y="107344"/>
                    <a:pt x="236316" y="108157"/>
                    <a:pt x="263845" y="118180"/>
                  </a:cubicBezTo>
                  <a:cubicBezTo>
                    <a:pt x="291437" y="128203"/>
                    <a:pt x="315051" y="146896"/>
                    <a:pt x="331093" y="171463"/>
                  </a:cubicBezTo>
                  <a:lnTo>
                    <a:pt x="304078" y="187038"/>
                  </a:lnTo>
                  <a:lnTo>
                    <a:pt x="303308" y="185678"/>
                  </a:lnTo>
                  <a:cubicBezTo>
                    <a:pt x="296186" y="177279"/>
                    <a:pt x="286304" y="171622"/>
                    <a:pt x="275459" y="169662"/>
                  </a:cubicBezTo>
                  <a:cubicBezTo>
                    <a:pt x="264550" y="167702"/>
                    <a:pt x="253385" y="169561"/>
                    <a:pt x="243696" y="174924"/>
                  </a:cubicBezTo>
                  <a:lnTo>
                    <a:pt x="215783" y="191241"/>
                  </a:lnTo>
                  <a:lnTo>
                    <a:pt x="225279" y="207187"/>
                  </a:lnTo>
                  <a:lnTo>
                    <a:pt x="200639" y="221156"/>
                  </a:lnTo>
                  <a:lnTo>
                    <a:pt x="211098" y="239079"/>
                  </a:lnTo>
                  <a:lnTo>
                    <a:pt x="235546" y="225482"/>
                  </a:lnTo>
                  <a:lnTo>
                    <a:pt x="244787" y="241429"/>
                  </a:lnTo>
                  <a:lnTo>
                    <a:pt x="220852" y="255150"/>
                  </a:lnTo>
                  <a:lnTo>
                    <a:pt x="230092" y="271096"/>
                  </a:lnTo>
                  <a:lnTo>
                    <a:pt x="254091" y="257127"/>
                  </a:lnTo>
                  <a:lnTo>
                    <a:pt x="264550" y="274928"/>
                  </a:lnTo>
                  <a:lnTo>
                    <a:pt x="292463" y="258611"/>
                  </a:lnTo>
                  <a:cubicBezTo>
                    <a:pt x="301447" y="252820"/>
                    <a:pt x="308313" y="244268"/>
                    <a:pt x="312035" y="234238"/>
                  </a:cubicBezTo>
                  <a:cubicBezTo>
                    <a:pt x="315757" y="224208"/>
                    <a:pt x="316142" y="213241"/>
                    <a:pt x="313062" y="202984"/>
                  </a:cubicBezTo>
                  <a:lnTo>
                    <a:pt x="340397" y="187285"/>
                  </a:lnTo>
                  <a:cubicBezTo>
                    <a:pt x="358300" y="218594"/>
                    <a:pt x="363049" y="255745"/>
                    <a:pt x="353616" y="290565"/>
                  </a:cubicBezTo>
                  <a:cubicBezTo>
                    <a:pt x="344119" y="325388"/>
                    <a:pt x="321275" y="355021"/>
                    <a:pt x="290025" y="372956"/>
                  </a:cubicBezTo>
                  <a:cubicBezTo>
                    <a:pt x="258711" y="390885"/>
                    <a:pt x="221622" y="395646"/>
                    <a:pt x="186843" y="386187"/>
                  </a:cubicBezTo>
                  <a:cubicBezTo>
                    <a:pt x="152063" y="376729"/>
                    <a:pt x="122481" y="353827"/>
                    <a:pt x="104578" y="322519"/>
                  </a:cubicBezTo>
                  <a:close/>
                  <a:moveTo>
                    <a:pt x="399240" y="135985"/>
                  </a:moveTo>
                  <a:cubicBezTo>
                    <a:pt x="399561" y="134787"/>
                    <a:pt x="400074" y="133662"/>
                    <a:pt x="400844" y="132682"/>
                  </a:cubicBezTo>
                  <a:cubicBezTo>
                    <a:pt x="401550" y="131702"/>
                    <a:pt x="402512" y="130890"/>
                    <a:pt x="403604" y="130299"/>
                  </a:cubicBezTo>
                  <a:cubicBezTo>
                    <a:pt x="404630" y="129588"/>
                    <a:pt x="405849" y="129102"/>
                    <a:pt x="407068" y="128873"/>
                  </a:cubicBezTo>
                  <a:cubicBezTo>
                    <a:pt x="408352" y="128644"/>
                    <a:pt x="409635" y="128676"/>
                    <a:pt x="410855" y="128968"/>
                  </a:cubicBezTo>
                  <a:cubicBezTo>
                    <a:pt x="412138" y="129260"/>
                    <a:pt x="413293" y="129804"/>
                    <a:pt x="414319" y="130568"/>
                  </a:cubicBezTo>
                  <a:cubicBezTo>
                    <a:pt x="415346" y="131332"/>
                    <a:pt x="416180" y="132299"/>
                    <a:pt x="416822" y="133407"/>
                  </a:cubicBezTo>
                  <a:cubicBezTo>
                    <a:pt x="417399" y="134516"/>
                    <a:pt x="417849" y="135742"/>
                    <a:pt x="417977" y="137011"/>
                  </a:cubicBezTo>
                  <a:cubicBezTo>
                    <a:pt x="418106" y="138278"/>
                    <a:pt x="417977" y="139561"/>
                    <a:pt x="417592" y="140778"/>
                  </a:cubicBezTo>
                  <a:cubicBezTo>
                    <a:pt x="417207" y="141994"/>
                    <a:pt x="416566" y="143119"/>
                    <a:pt x="415732" y="144081"/>
                  </a:cubicBezTo>
                  <a:cubicBezTo>
                    <a:pt x="414897" y="145043"/>
                    <a:pt x="413870" y="145821"/>
                    <a:pt x="412715" y="146369"/>
                  </a:cubicBezTo>
                  <a:cubicBezTo>
                    <a:pt x="410598" y="147530"/>
                    <a:pt x="408159" y="147818"/>
                    <a:pt x="405849" y="147170"/>
                  </a:cubicBezTo>
                  <a:cubicBezTo>
                    <a:pt x="403539" y="146523"/>
                    <a:pt x="401550" y="144992"/>
                    <a:pt x="400395" y="142908"/>
                  </a:cubicBezTo>
                  <a:cubicBezTo>
                    <a:pt x="399689" y="141839"/>
                    <a:pt x="399240" y="140637"/>
                    <a:pt x="399047" y="139380"/>
                  </a:cubicBezTo>
                  <a:cubicBezTo>
                    <a:pt x="398855" y="138123"/>
                    <a:pt x="398919" y="136840"/>
                    <a:pt x="399240" y="135614"/>
                  </a:cubicBezTo>
                  <a:lnTo>
                    <a:pt x="399240" y="135985"/>
                  </a:lnTo>
                  <a:close/>
                  <a:moveTo>
                    <a:pt x="217900" y="18428"/>
                  </a:moveTo>
                  <a:cubicBezTo>
                    <a:pt x="219761" y="18428"/>
                    <a:pt x="221558" y="18975"/>
                    <a:pt x="223034" y="19999"/>
                  </a:cubicBezTo>
                  <a:cubicBezTo>
                    <a:pt x="224574" y="21023"/>
                    <a:pt x="225792" y="22479"/>
                    <a:pt x="226435" y="24180"/>
                  </a:cubicBezTo>
                  <a:cubicBezTo>
                    <a:pt x="227140" y="25881"/>
                    <a:pt x="227332" y="27752"/>
                    <a:pt x="226948" y="29553"/>
                  </a:cubicBezTo>
                  <a:cubicBezTo>
                    <a:pt x="226627" y="31355"/>
                    <a:pt x="225728" y="33007"/>
                    <a:pt x="224381" y="34298"/>
                  </a:cubicBezTo>
                  <a:cubicBezTo>
                    <a:pt x="223098" y="35590"/>
                    <a:pt x="221429" y="36463"/>
                    <a:pt x="219632" y="36806"/>
                  </a:cubicBezTo>
                  <a:cubicBezTo>
                    <a:pt x="217836" y="37150"/>
                    <a:pt x="215975" y="36949"/>
                    <a:pt x="214243" y="36228"/>
                  </a:cubicBezTo>
                  <a:cubicBezTo>
                    <a:pt x="212574" y="35508"/>
                    <a:pt x="211163" y="34300"/>
                    <a:pt x="210136" y="32759"/>
                  </a:cubicBezTo>
                  <a:cubicBezTo>
                    <a:pt x="209109" y="31219"/>
                    <a:pt x="208596" y="29414"/>
                    <a:pt x="208660" y="27575"/>
                  </a:cubicBezTo>
                  <a:cubicBezTo>
                    <a:pt x="208660" y="25138"/>
                    <a:pt x="209686" y="22811"/>
                    <a:pt x="211419" y="21099"/>
                  </a:cubicBezTo>
                  <a:cubicBezTo>
                    <a:pt x="213151" y="19387"/>
                    <a:pt x="215461" y="18427"/>
                    <a:pt x="217900" y="18428"/>
                  </a:cubicBezTo>
                  <a:close/>
                  <a:moveTo>
                    <a:pt x="35662" y="142042"/>
                  </a:moveTo>
                  <a:cubicBezTo>
                    <a:pt x="34443" y="144126"/>
                    <a:pt x="32518" y="145658"/>
                    <a:pt x="30207" y="146305"/>
                  </a:cubicBezTo>
                  <a:cubicBezTo>
                    <a:pt x="27897" y="146953"/>
                    <a:pt x="25395" y="146665"/>
                    <a:pt x="23342" y="145503"/>
                  </a:cubicBezTo>
                  <a:cubicBezTo>
                    <a:pt x="21288" y="144288"/>
                    <a:pt x="19748" y="142322"/>
                    <a:pt x="19106" y="140019"/>
                  </a:cubicBezTo>
                  <a:cubicBezTo>
                    <a:pt x="18465" y="137715"/>
                    <a:pt x="18721" y="135251"/>
                    <a:pt x="19876" y="133142"/>
                  </a:cubicBezTo>
                  <a:cubicBezTo>
                    <a:pt x="20710" y="131815"/>
                    <a:pt x="21865" y="130723"/>
                    <a:pt x="23277" y="129967"/>
                  </a:cubicBezTo>
                  <a:cubicBezTo>
                    <a:pt x="24625" y="129211"/>
                    <a:pt x="26165" y="128816"/>
                    <a:pt x="27769" y="128816"/>
                  </a:cubicBezTo>
                  <a:cubicBezTo>
                    <a:pt x="29373" y="128817"/>
                    <a:pt x="30977" y="129197"/>
                    <a:pt x="32453" y="129928"/>
                  </a:cubicBezTo>
                  <a:cubicBezTo>
                    <a:pt x="34571" y="131199"/>
                    <a:pt x="36111" y="133235"/>
                    <a:pt x="36752" y="135614"/>
                  </a:cubicBezTo>
                  <a:cubicBezTo>
                    <a:pt x="37073" y="136784"/>
                    <a:pt x="37137" y="137999"/>
                    <a:pt x="36945" y="139188"/>
                  </a:cubicBezTo>
                  <a:cubicBezTo>
                    <a:pt x="36752" y="140377"/>
                    <a:pt x="36303" y="141515"/>
                    <a:pt x="35662" y="142537"/>
                  </a:cubicBezTo>
                  <a:lnTo>
                    <a:pt x="35662" y="142042"/>
                  </a:lnTo>
                  <a:close/>
                  <a:moveTo>
                    <a:pt x="36624" y="358120"/>
                  </a:moveTo>
                  <a:cubicBezTo>
                    <a:pt x="35982" y="360501"/>
                    <a:pt x="34443" y="362535"/>
                    <a:pt x="32325" y="363805"/>
                  </a:cubicBezTo>
                  <a:cubicBezTo>
                    <a:pt x="30207" y="364903"/>
                    <a:pt x="27769" y="365159"/>
                    <a:pt x="25459" y="364518"/>
                  </a:cubicBezTo>
                  <a:cubicBezTo>
                    <a:pt x="23213" y="363876"/>
                    <a:pt x="21224" y="362381"/>
                    <a:pt x="20005" y="360347"/>
                  </a:cubicBezTo>
                  <a:cubicBezTo>
                    <a:pt x="18850" y="358236"/>
                    <a:pt x="18593" y="355772"/>
                    <a:pt x="19235" y="353468"/>
                  </a:cubicBezTo>
                  <a:cubicBezTo>
                    <a:pt x="19876" y="351164"/>
                    <a:pt x="21416" y="349201"/>
                    <a:pt x="23470" y="347982"/>
                  </a:cubicBezTo>
                  <a:cubicBezTo>
                    <a:pt x="25523" y="346820"/>
                    <a:pt x="28026" y="346538"/>
                    <a:pt x="30336" y="347179"/>
                  </a:cubicBezTo>
                  <a:cubicBezTo>
                    <a:pt x="32646" y="347828"/>
                    <a:pt x="34571" y="349361"/>
                    <a:pt x="35790" y="351447"/>
                  </a:cubicBezTo>
                  <a:cubicBezTo>
                    <a:pt x="36432" y="352518"/>
                    <a:pt x="36817" y="353705"/>
                    <a:pt x="36945" y="354937"/>
                  </a:cubicBezTo>
                  <a:cubicBezTo>
                    <a:pt x="37137" y="356176"/>
                    <a:pt x="37009" y="357427"/>
                    <a:pt x="36624" y="358614"/>
                  </a:cubicBezTo>
                  <a:lnTo>
                    <a:pt x="36624" y="358120"/>
                  </a:lnTo>
                  <a:close/>
                  <a:moveTo>
                    <a:pt x="217900" y="475799"/>
                  </a:moveTo>
                  <a:cubicBezTo>
                    <a:pt x="216039" y="475799"/>
                    <a:pt x="214243" y="475253"/>
                    <a:pt x="212767" y="474233"/>
                  </a:cubicBezTo>
                  <a:cubicBezTo>
                    <a:pt x="211227" y="473206"/>
                    <a:pt x="210007" y="471750"/>
                    <a:pt x="209301" y="470049"/>
                  </a:cubicBezTo>
                  <a:cubicBezTo>
                    <a:pt x="208660" y="468349"/>
                    <a:pt x="208467" y="466475"/>
                    <a:pt x="208852" y="464678"/>
                  </a:cubicBezTo>
                  <a:cubicBezTo>
                    <a:pt x="209173" y="462875"/>
                    <a:pt x="210071" y="461220"/>
                    <a:pt x="211419" y="459930"/>
                  </a:cubicBezTo>
                  <a:cubicBezTo>
                    <a:pt x="212703" y="458640"/>
                    <a:pt x="214371" y="457767"/>
                    <a:pt x="216167" y="457421"/>
                  </a:cubicBezTo>
                  <a:cubicBezTo>
                    <a:pt x="217964" y="457081"/>
                    <a:pt x="219825" y="457280"/>
                    <a:pt x="221558" y="457998"/>
                  </a:cubicBezTo>
                  <a:cubicBezTo>
                    <a:pt x="223226" y="458723"/>
                    <a:pt x="224638" y="459930"/>
                    <a:pt x="225665" y="461470"/>
                  </a:cubicBezTo>
                  <a:cubicBezTo>
                    <a:pt x="226691" y="463010"/>
                    <a:pt x="227205" y="464813"/>
                    <a:pt x="227140" y="466655"/>
                  </a:cubicBezTo>
                  <a:cubicBezTo>
                    <a:pt x="227140" y="469093"/>
                    <a:pt x="226114" y="471416"/>
                    <a:pt x="224381" y="473129"/>
                  </a:cubicBezTo>
                  <a:cubicBezTo>
                    <a:pt x="222648" y="474842"/>
                    <a:pt x="220338" y="475799"/>
                    <a:pt x="217900" y="475799"/>
                  </a:cubicBezTo>
                  <a:close/>
                  <a:moveTo>
                    <a:pt x="416180" y="361457"/>
                  </a:moveTo>
                  <a:cubicBezTo>
                    <a:pt x="414962" y="363517"/>
                    <a:pt x="413036" y="365031"/>
                    <a:pt x="410726" y="365673"/>
                  </a:cubicBezTo>
                  <a:cubicBezTo>
                    <a:pt x="408416" y="366321"/>
                    <a:pt x="405914" y="366051"/>
                    <a:pt x="403860" y="364922"/>
                  </a:cubicBezTo>
                  <a:cubicBezTo>
                    <a:pt x="402769" y="364325"/>
                    <a:pt x="401807" y="363517"/>
                    <a:pt x="401101" y="362535"/>
                  </a:cubicBezTo>
                  <a:cubicBezTo>
                    <a:pt x="400331" y="361560"/>
                    <a:pt x="399817" y="360430"/>
                    <a:pt x="399497" y="359230"/>
                  </a:cubicBezTo>
                  <a:cubicBezTo>
                    <a:pt x="399176" y="357870"/>
                    <a:pt x="399111" y="356439"/>
                    <a:pt x="399368" y="355053"/>
                  </a:cubicBezTo>
                  <a:cubicBezTo>
                    <a:pt x="399689" y="353667"/>
                    <a:pt x="400267" y="352364"/>
                    <a:pt x="401101" y="351248"/>
                  </a:cubicBezTo>
                  <a:cubicBezTo>
                    <a:pt x="401999" y="350125"/>
                    <a:pt x="403090" y="349214"/>
                    <a:pt x="404374" y="348585"/>
                  </a:cubicBezTo>
                  <a:cubicBezTo>
                    <a:pt x="405592" y="347956"/>
                    <a:pt x="407004" y="347622"/>
                    <a:pt x="408416" y="347616"/>
                  </a:cubicBezTo>
                  <a:cubicBezTo>
                    <a:pt x="410020" y="347597"/>
                    <a:pt x="411560" y="348026"/>
                    <a:pt x="412972" y="348848"/>
                  </a:cubicBezTo>
                  <a:cubicBezTo>
                    <a:pt x="415025" y="350106"/>
                    <a:pt x="416566" y="352133"/>
                    <a:pt x="417143" y="354495"/>
                  </a:cubicBezTo>
                  <a:cubicBezTo>
                    <a:pt x="417785" y="356856"/>
                    <a:pt x="417399" y="359352"/>
                    <a:pt x="416180" y="361457"/>
                  </a:cubicBezTo>
                  <a:close/>
                </a:path>
              </a:pathLst>
            </a:custGeom>
            <a:solidFill>
              <a:srgbClr val="2D5967"/>
            </a:solidFill>
            <a:ln w="64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cxnSp>
        <p:nvCxnSpPr>
          <p:cNvPr id="162" name="直線矢印コネクタ 161">
            <a:extLst>
              <a:ext uri="{FF2B5EF4-FFF2-40B4-BE49-F238E27FC236}">
                <a16:creationId xmlns:a16="http://schemas.microsoft.com/office/drawing/2014/main" id="{BE6807DC-ECFC-95FD-9DB3-81190E31D2D2}"/>
              </a:ext>
            </a:extLst>
          </p:cNvPr>
          <p:cNvCxnSpPr>
            <a:cxnSpLocks/>
            <a:stCxn id="96" idx="3"/>
            <a:endCxn id="98" idx="1"/>
          </p:cNvCxnSpPr>
          <p:nvPr/>
        </p:nvCxnSpPr>
        <p:spPr>
          <a:xfrm>
            <a:off x="10043920" y="8403974"/>
            <a:ext cx="2468403" cy="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Rectangle 115">
            <a:extLst>
              <a:ext uri="{FF2B5EF4-FFF2-40B4-BE49-F238E27FC236}">
                <a16:creationId xmlns:a16="http://schemas.microsoft.com/office/drawing/2014/main" id="{86C2D1EF-E078-79FA-359D-855E11296280}"/>
              </a:ext>
            </a:extLst>
          </p:cNvPr>
          <p:cNvSpPr/>
          <p:nvPr/>
        </p:nvSpPr>
        <p:spPr>
          <a:xfrm>
            <a:off x="8765710" y="5410331"/>
            <a:ext cx="1274685" cy="874756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64" name="TextBox 12">
            <a:extLst>
              <a:ext uri="{FF2B5EF4-FFF2-40B4-BE49-F238E27FC236}">
                <a16:creationId xmlns:a16="http://schemas.microsoft.com/office/drawing/2014/main" id="{B79EF342-1252-E1A8-54CC-F712C5CC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856" y="5092543"/>
            <a:ext cx="12746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監査ログ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165" name="直線矢印コネクタ 36">
            <a:extLst>
              <a:ext uri="{FF2B5EF4-FFF2-40B4-BE49-F238E27FC236}">
                <a16:creationId xmlns:a16="http://schemas.microsoft.com/office/drawing/2014/main" id="{3A935F9E-872B-0DCF-F850-823A373A84D4}"/>
              </a:ext>
            </a:extLst>
          </p:cNvPr>
          <p:cNvCxnSpPr>
            <a:cxnSpLocks/>
            <a:stCxn id="163" idx="3"/>
          </p:cNvCxnSpPr>
          <p:nvPr/>
        </p:nvCxnSpPr>
        <p:spPr>
          <a:xfrm flipV="1">
            <a:off x="10040395" y="5088295"/>
            <a:ext cx="2405820" cy="759415"/>
          </a:xfrm>
          <a:prstGeom prst="bentConnector3">
            <a:avLst>
              <a:gd name="adj1" fmla="val 478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線矢印コネクタ 36">
            <a:extLst>
              <a:ext uri="{FF2B5EF4-FFF2-40B4-BE49-F238E27FC236}">
                <a16:creationId xmlns:a16="http://schemas.microsoft.com/office/drawing/2014/main" id="{92D28706-CB35-CC5E-34D9-E6CD25A3AE86}"/>
              </a:ext>
            </a:extLst>
          </p:cNvPr>
          <p:cNvCxnSpPr>
            <a:cxnSpLocks/>
            <a:stCxn id="80" idx="2"/>
            <a:endCxn id="98" idx="3"/>
          </p:cNvCxnSpPr>
          <p:nvPr/>
        </p:nvCxnSpPr>
        <p:spPr>
          <a:xfrm rot="5400000">
            <a:off x="12729419" y="5676078"/>
            <a:ext cx="2911173" cy="25452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2" name="Graphic 2">
            <a:extLst>
              <a:ext uri="{FF2B5EF4-FFF2-40B4-BE49-F238E27FC236}">
                <a16:creationId xmlns:a16="http://schemas.microsoft.com/office/drawing/2014/main" id="{48EECB16-E3C1-3207-4C33-FBF6B18D5429}"/>
              </a:ext>
            </a:extLst>
          </p:cNvPr>
          <p:cNvGrpSpPr/>
          <p:nvPr/>
        </p:nvGrpSpPr>
        <p:grpSpPr>
          <a:xfrm>
            <a:off x="11817478" y="6928671"/>
            <a:ext cx="870751" cy="1017532"/>
            <a:chOff x="6853213" y="2417952"/>
            <a:chExt cx="870776" cy="1017562"/>
          </a:xfrm>
        </p:grpSpPr>
        <p:grpSp>
          <p:nvGrpSpPr>
            <p:cNvPr id="173" name="Graphic 2">
              <a:extLst>
                <a:ext uri="{FF2B5EF4-FFF2-40B4-BE49-F238E27FC236}">
                  <a16:creationId xmlns:a16="http://schemas.microsoft.com/office/drawing/2014/main" id="{AF2EF046-53CB-CD35-AEC3-A3879FBEAACD}"/>
                </a:ext>
              </a:extLst>
            </p:cNvPr>
            <p:cNvGrpSpPr/>
            <p:nvPr/>
          </p:nvGrpSpPr>
          <p:grpSpPr>
            <a:xfrm>
              <a:off x="7016816" y="2417952"/>
              <a:ext cx="513356" cy="459160"/>
              <a:chOff x="7016816" y="2417952"/>
              <a:chExt cx="513356" cy="459160"/>
            </a:xfrm>
          </p:grpSpPr>
          <p:sp>
            <p:nvSpPr>
              <p:cNvPr id="175" name="Freeform: Shape 315">
                <a:extLst>
                  <a:ext uri="{FF2B5EF4-FFF2-40B4-BE49-F238E27FC236}">
                    <a16:creationId xmlns:a16="http://schemas.microsoft.com/office/drawing/2014/main" id="{1D7BAFF6-426E-27D3-3023-1349E8799EC8}"/>
                  </a:ext>
                </a:extLst>
              </p:cNvPr>
              <p:cNvSpPr/>
              <p:nvPr/>
            </p:nvSpPr>
            <p:spPr>
              <a:xfrm>
                <a:off x="7022720" y="2423104"/>
                <a:ext cx="502079" cy="448444"/>
              </a:xfrm>
              <a:custGeom>
                <a:avLst/>
                <a:gdLst>
                  <a:gd name="connsiteX0" fmla="*/ 135459 w 502079"/>
                  <a:gd name="connsiteY0" fmla="*/ 448445 h 448444"/>
                  <a:gd name="connsiteX1" fmla="*/ 135459 w 502079"/>
                  <a:gd name="connsiteY1" fmla="*/ 256035 h 448444"/>
                  <a:gd name="connsiteX2" fmla="*/ 0 w 502079"/>
                  <a:gd name="connsiteY2" fmla="*/ 256035 h 448444"/>
                  <a:gd name="connsiteX3" fmla="*/ 1219 w 502079"/>
                  <a:gd name="connsiteY3" fmla="*/ 238871 h 448444"/>
                  <a:gd name="connsiteX4" fmla="*/ 20662 w 502079"/>
                  <a:gd name="connsiteY4" fmla="*/ 181229 h 448444"/>
                  <a:gd name="connsiteX5" fmla="*/ 65900 w 502079"/>
                  <a:gd name="connsiteY5" fmla="*/ 140479 h 448444"/>
                  <a:gd name="connsiteX6" fmla="*/ 76168 w 502079"/>
                  <a:gd name="connsiteY6" fmla="*/ 131833 h 448444"/>
                  <a:gd name="connsiteX7" fmla="*/ 81686 w 502079"/>
                  <a:gd name="connsiteY7" fmla="*/ 119599 h 448444"/>
                  <a:gd name="connsiteX8" fmla="*/ 113770 w 502079"/>
                  <a:gd name="connsiteY8" fmla="*/ 66094 h 448444"/>
                  <a:gd name="connsiteX9" fmla="*/ 172612 w 502079"/>
                  <a:gd name="connsiteY9" fmla="*/ 45040 h 448444"/>
                  <a:gd name="connsiteX10" fmla="*/ 181147 w 502079"/>
                  <a:gd name="connsiteY10" fmla="*/ 45040 h 448444"/>
                  <a:gd name="connsiteX11" fmla="*/ 184163 w 502079"/>
                  <a:gd name="connsiteY11" fmla="*/ 45040 h 448444"/>
                  <a:gd name="connsiteX12" fmla="*/ 195649 w 502079"/>
                  <a:gd name="connsiteY12" fmla="*/ 42766 h 448444"/>
                  <a:gd name="connsiteX13" fmla="*/ 205210 w 502079"/>
                  <a:gd name="connsiteY13" fmla="*/ 36075 h 448444"/>
                  <a:gd name="connsiteX14" fmla="*/ 250706 w 502079"/>
                  <a:gd name="connsiteY14" fmla="*/ 6401 h 448444"/>
                  <a:gd name="connsiteX15" fmla="*/ 304736 w 502079"/>
                  <a:gd name="connsiteY15" fmla="*/ 1195 h 448444"/>
                  <a:gd name="connsiteX16" fmla="*/ 355044 w 502079"/>
                  <a:gd name="connsiteY16" fmla="*/ 21646 h 448444"/>
                  <a:gd name="connsiteX17" fmla="*/ 390079 w 502079"/>
                  <a:gd name="connsiteY17" fmla="*/ 63078 h 448444"/>
                  <a:gd name="connsiteX18" fmla="*/ 398806 w 502079"/>
                  <a:gd name="connsiteY18" fmla="*/ 73621 h 448444"/>
                  <a:gd name="connsiteX19" fmla="*/ 411191 w 502079"/>
                  <a:gd name="connsiteY19" fmla="*/ 79368 h 448444"/>
                  <a:gd name="connsiteX20" fmla="*/ 448024 w 502079"/>
                  <a:gd name="connsiteY20" fmla="*/ 94454 h 448444"/>
                  <a:gd name="connsiteX21" fmla="*/ 498267 w 502079"/>
                  <a:gd name="connsiteY21" fmla="*/ 163085 h 448444"/>
                  <a:gd name="connsiteX22" fmla="*/ 488322 w 502079"/>
                  <a:gd name="connsiteY22" fmla="*/ 247508 h 448444"/>
                  <a:gd name="connsiteX23" fmla="*/ 483829 w 502079"/>
                  <a:gd name="connsiteY23" fmla="*/ 255925 h 448444"/>
                  <a:gd name="connsiteX24" fmla="*/ 396176 w 502079"/>
                  <a:gd name="connsiteY24" fmla="*/ 255925 h 448444"/>
                  <a:gd name="connsiteX25" fmla="*/ 395020 w 502079"/>
                  <a:gd name="connsiteY25" fmla="*/ 312773 h 448444"/>
                  <a:gd name="connsiteX26" fmla="*/ 395983 w 502079"/>
                  <a:gd name="connsiteY26" fmla="*/ 312773 h 448444"/>
                  <a:gd name="connsiteX27" fmla="*/ 390400 w 502079"/>
                  <a:gd name="connsiteY27" fmla="*/ 339012 h 448444"/>
                  <a:gd name="connsiteX28" fmla="*/ 412282 w 502079"/>
                  <a:gd name="connsiteY28" fmla="*/ 354643 h 448444"/>
                  <a:gd name="connsiteX29" fmla="*/ 439874 w 502079"/>
                  <a:gd name="connsiteY29" fmla="*/ 378366 h 448444"/>
                  <a:gd name="connsiteX30" fmla="*/ 459253 w 502079"/>
                  <a:gd name="connsiteY30" fmla="*/ 397720 h 448444"/>
                  <a:gd name="connsiteX31" fmla="*/ 418891 w 502079"/>
                  <a:gd name="connsiteY31" fmla="*/ 438056 h 448444"/>
                  <a:gd name="connsiteX32" fmla="*/ 407918 w 502079"/>
                  <a:gd name="connsiteY32" fmla="*/ 448227 h 448444"/>
                  <a:gd name="connsiteX33" fmla="*/ 135459 w 502079"/>
                  <a:gd name="connsiteY33" fmla="*/ 448445 h 44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2079" h="448444">
                    <a:moveTo>
                      <a:pt x="135459" y="448445"/>
                    </a:moveTo>
                    <a:lnTo>
                      <a:pt x="135459" y="256035"/>
                    </a:lnTo>
                    <a:lnTo>
                      <a:pt x="0" y="256035"/>
                    </a:lnTo>
                    <a:lnTo>
                      <a:pt x="1219" y="238871"/>
                    </a:lnTo>
                    <a:cubicBezTo>
                      <a:pt x="2630" y="218309"/>
                      <a:pt x="9368" y="198459"/>
                      <a:pt x="20662" y="181229"/>
                    </a:cubicBezTo>
                    <a:cubicBezTo>
                      <a:pt x="32020" y="164000"/>
                      <a:pt x="47612" y="149968"/>
                      <a:pt x="65900" y="140479"/>
                    </a:cubicBezTo>
                    <a:cubicBezTo>
                      <a:pt x="69943" y="138403"/>
                      <a:pt x="73473" y="135448"/>
                      <a:pt x="76168" y="131833"/>
                    </a:cubicBezTo>
                    <a:cubicBezTo>
                      <a:pt x="78927" y="128219"/>
                      <a:pt x="80788" y="124037"/>
                      <a:pt x="81686" y="119599"/>
                    </a:cubicBezTo>
                    <a:cubicBezTo>
                      <a:pt x="85857" y="98596"/>
                      <a:pt x="97215" y="79688"/>
                      <a:pt x="113770" y="66094"/>
                    </a:cubicBezTo>
                    <a:cubicBezTo>
                      <a:pt x="130326" y="52500"/>
                      <a:pt x="151116" y="45059"/>
                      <a:pt x="172612" y="45040"/>
                    </a:cubicBezTo>
                    <a:cubicBezTo>
                      <a:pt x="175436" y="44877"/>
                      <a:pt x="178259" y="44877"/>
                      <a:pt x="181147" y="45040"/>
                    </a:cubicBezTo>
                    <a:lnTo>
                      <a:pt x="184163" y="45040"/>
                    </a:lnTo>
                    <a:cubicBezTo>
                      <a:pt x="188141" y="45084"/>
                      <a:pt x="192056" y="44309"/>
                      <a:pt x="195649" y="42766"/>
                    </a:cubicBezTo>
                    <a:cubicBezTo>
                      <a:pt x="199242" y="41223"/>
                      <a:pt x="202515" y="38944"/>
                      <a:pt x="205210" y="36075"/>
                    </a:cubicBezTo>
                    <a:cubicBezTo>
                      <a:pt x="217723" y="22659"/>
                      <a:pt x="233316" y="12477"/>
                      <a:pt x="250706" y="6401"/>
                    </a:cubicBezTo>
                    <a:cubicBezTo>
                      <a:pt x="268031" y="326"/>
                      <a:pt x="286576" y="-1461"/>
                      <a:pt x="304736" y="1195"/>
                    </a:cubicBezTo>
                    <a:cubicBezTo>
                      <a:pt x="322895" y="3850"/>
                      <a:pt x="340157" y="10868"/>
                      <a:pt x="355044" y="21646"/>
                    </a:cubicBezTo>
                    <a:cubicBezTo>
                      <a:pt x="369867" y="32425"/>
                      <a:pt x="381930" y="46642"/>
                      <a:pt x="390079" y="63078"/>
                    </a:cubicBezTo>
                    <a:cubicBezTo>
                      <a:pt x="392133" y="67199"/>
                      <a:pt x="395149" y="70802"/>
                      <a:pt x="398806" y="73621"/>
                    </a:cubicBezTo>
                    <a:cubicBezTo>
                      <a:pt x="402464" y="76440"/>
                      <a:pt x="406699" y="78404"/>
                      <a:pt x="411191" y="79368"/>
                    </a:cubicBezTo>
                    <a:cubicBezTo>
                      <a:pt x="424217" y="82295"/>
                      <a:pt x="436666" y="87395"/>
                      <a:pt x="448024" y="94454"/>
                    </a:cubicBezTo>
                    <a:cubicBezTo>
                      <a:pt x="472793" y="110185"/>
                      <a:pt x="490760" y="134700"/>
                      <a:pt x="498267" y="163085"/>
                    </a:cubicBezTo>
                    <a:cubicBezTo>
                      <a:pt x="505711" y="191470"/>
                      <a:pt x="502182" y="221626"/>
                      <a:pt x="488322" y="247508"/>
                    </a:cubicBezTo>
                    <a:lnTo>
                      <a:pt x="483829" y="255925"/>
                    </a:lnTo>
                    <a:lnTo>
                      <a:pt x="396176" y="255925"/>
                    </a:lnTo>
                    <a:cubicBezTo>
                      <a:pt x="396176" y="290802"/>
                      <a:pt x="396176" y="306106"/>
                      <a:pt x="395020" y="312773"/>
                    </a:cubicBezTo>
                    <a:lnTo>
                      <a:pt x="395983" y="312773"/>
                    </a:lnTo>
                    <a:cubicBezTo>
                      <a:pt x="395598" y="321770"/>
                      <a:pt x="393737" y="330644"/>
                      <a:pt x="390400" y="339012"/>
                    </a:cubicBezTo>
                    <a:lnTo>
                      <a:pt x="412282" y="354643"/>
                    </a:lnTo>
                    <a:cubicBezTo>
                      <a:pt x="422035" y="361901"/>
                      <a:pt x="431276" y="369832"/>
                      <a:pt x="439874" y="378366"/>
                    </a:cubicBezTo>
                    <a:lnTo>
                      <a:pt x="459253" y="397720"/>
                    </a:lnTo>
                    <a:lnTo>
                      <a:pt x="418891" y="438056"/>
                    </a:lnTo>
                    <a:lnTo>
                      <a:pt x="407918" y="448227"/>
                    </a:lnTo>
                    <a:lnTo>
                      <a:pt x="135459" y="448445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76" name="Freeform: Shape 316">
                <a:extLst>
                  <a:ext uri="{FF2B5EF4-FFF2-40B4-BE49-F238E27FC236}">
                    <a16:creationId xmlns:a16="http://schemas.microsoft.com/office/drawing/2014/main" id="{610C6F75-8AD1-8F9A-AB8A-C51BCD64814E}"/>
                  </a:ext>
                </a:extLst>
              </p:cNvPr>
              <p:cNvSpPr/>
              <p:nvPr/>
            </p:nvSpPr>
            <p:spPr>
              <a:xfrm>
                <a:off x="7016816" y="2417952"/>
                <a:ext cx="513356" cy="459160"/>
              </a:xfrm>
              <a:custGeom>
                <a:avLst/>
                <a:gdLst>
                  <a:gd name="connsiteX0" fmla="*/ 294341 w 513356"/>
                  <a:gd name="connsiteY0" fmla="*/ 10933 h 459160"/>
                  <a:gd name="connsiteX1" fmla="*/ 351322 w 513356"/>
                  <a:gd name="connsiteY1" fmla="*/ 26967 h 459160"/>
                  <a:gd name="connsiteX2" fmla="*/ 391170 w 513356"/>
                  <a:gd name="connsiteY2" fmla="*/ 70624 h 459160"/>
                  <a:gd name="connsiteX3" fmla="*/ 401438 w 513356"/>
                  <a:gd name="connsiteY3" fmla="*/ 83118 h 459160"/>
                  <a:gd name="connsiteX4" fmla="*/ 416132 w 513356"/>
                  <a:gd name="connsiteY4" fmla="*/ 89865 h 459160"/>
                  <a:gd name="connsiteX5" fmla="*/ 451169 w 513356"/>
                  <a:gd name="connsiteY5" fmla="*/ 104296 h 459160"/>
                  <a:gd name="connsiteX6" fmla="*/ 499166 w 513356"/>
                  <a:gd name="connsiteY6" fmla="*/ 169664 h 459160"/>
                  <a:gd name="connsiteX7" fmla="*/ 489605 w 513356"/>
                  <a:gd name="connsiteY7" fmla="*/ 250134 h 459160"/>
                  <a:gd name="connsiteX8" fmla="*/ 486653 w 513356"/>
                  <a:gd name="connsiteY8" fmla="*/ 255710 h 459160"/>
                  <a:gd name="connsiteX9" fmla="*/ 396497 w 513356"/>
                  <a:gd name="connsiteY9" fmla="*/ 255710 h 459160"/>
                  <a:gd name="connsiteX10" fmla="*/ 396497 w 513356"/>
                  <a:gd name="connsiteY10" fmla="*/ 317913 h 459160"/>
                  <a:gd name="connsiteX11" fmla="*/ 389502 w 513356"/>
                  <a:gd name="connsiteY11" fmla="*/ 346231 h 459160"/>
                  <a:gd name="connsiteX12" fmla="*/ 414913 w 513356"/>
                  <a:gd name="connsiteY12" fmla="*/ 364487 h 459160"/>
                  <a:gd name="connsiteX13" fmla="*/ 441864 w 513356"/>
                  <a:gd name="connsiteY13" fmla="*/ 387664 h 459160"/>
                  <a:gd name="connsiteX14" fmla="*/ 457328 w 513356"/>
                  <a:gd name="connsiteY14" fmla="*/ 403077 h 459160"/>
                  <a:gd name="connsiteX15" fmla="*/ 420816 w 513356"/>
                  <a:gd name="connsiteY15" fmla="*/ 439589 h 459160"/>
                  <a:gd name="connsiteX16" fmla="*/ 411512 w 513356"/>
                  <a:gd name="connsiteY16" fmla="*/ 448117 h 459160"/>
                  <a:gd name="connsiteX17" fmla="*/ 146882 w 513356"/>
                  <a:gd name="connsiteY17" fmla="*/ 448117 h 459160"/>
                  <a:gd name="connsiteX18" fmla="*/ 146882 w 513356"/>
                  <a:gd name="connsiteY18" fmla="*/ 255710 h 459160"/>
                  <a:gd name="connsiteX19" fmla="*/ 11807 w 513356"/>
                  <a:gd name="connsiteY19" fmla="*/ 255710 h 459160"/>
                  <a:gd name="connsiteX20" fmla="*/ 12577 w 513356"/>
                  <a:gd name="connsiteY20" fmla="*/ 244777 h 459160"/>
                  <a:gd name="connsiteX21" fmla="*/ 31250 w 513356"/>
                  <a:gd name="connsiteY21" fmla="*/ 189799 h 459160"/>
                  <a:gd name="connsiteX22" fmla="*/ 74371 w 513356"/>
                  <a:gd name="connsiteY22" fmla="*/ 150868 h 459160"/>
                  <a:gd name="connsiteX23" fmla="*/ 86499 w 513356"/>
                  <a:gd name="connsiteY23" fmla="*/ 140634 h 459160"/>
                  <a:gd name="connsiteX24" fmla="*/ 92980 w 513356"/>
                  <a:gd name="connsiteY24" fmla="*/ 126161 h 459160"/>
                  <a:gd name="connsiteX25" fmla="*/ 110498 w 513356"/>
                  <a:gd name="connsiteY25" fmla="*/ 88600 h 459160"/>
                  <a:gd name="connsiteX26" fmla="*/ 143352 w 513356"/>
                  <a:gd name="connsiteY26" fmla="*/ 63299 h 459160"/>
                  <a:gd name="connsiteX27" fmla="*/ 178389 w 513356"/>
                  <a:gd name="connsiteY27" fmla="*/ 55975 h 459160"/>
                  <a:gd name="connsiteX28" fmla="*/ 186474 w 513356"/>
                  <a:gd name="connsiteY28" fmla="*/ 55975 h 459160"/>
                  <a:gd name="connsiteX29" fmla="*/ 190003 w 513356"/>
                  <a:gd name="connsiteY29" fmla="*/ 55975 h 459160"/>
                  <a:gd name="connsiteX30" fmla="*/ 203735 w 513356"/>
                  <a:gd name="connsiteY30" fmla="*/ 53128 h 459160"/>
                  <a:gd name="connsiteX31" fmla="*/ 215157 w 513356"/>
                  <a:gd name="connsiteY31" fmla="*/ 45043 h 459160"/>
                  <a:gd name="connsiteX32" fmla="*/ 251220 w 513356"/>
                  <a:gd name="connsiteY32" fmla="*/ 19782 h 459160"/>
                  <a:gd name="connsiteX33" fmla="*/ 294341 w 513356"/>
                  <a:gd name="connsiteY33" fmla="*/ 10933 h 459160"/>
                  <a:gd name="connsiteX34" fmla="*/ 294341 w 513356"/>
                  <a:gd name="connsiteY34" fmla="*/ 1 h 459160"/>
                  <a:gd name="connsiteX35" fmla="*/ 246600 w 513356"/>
                  <a:gd name="connsiteY35" fmla="*/ 9883 h 459160"/>
                  <a:gd name="connsiteX36" fmla="*/ 206750 w 513356"/>
                  <a:gd name="connsiteY36" fmla="*/ 38046 h 459160"/>
                  <a:gd name="connsiteX37" fmla="*/ 198922 w 513356"/>
                  <a:gd name="connsiteY37" fmla="*/ 43462 h 459160"/>
                  <a:gd name="connsiteX38" fmla="*/ 189554 w 513356"/>
                  <a:gd name="connsiteY38" fmla="*/ 45261 h 459160"/>
                  <a:gd name="connsiteX39" fmla="*/ 187180 w 513356"/>
                  <a:gd name="connsiteY39" fmla="*/ 45261 h 459160"/>
                  <a:gd name="connsiteX40" fmla="*/ 177939 w 513356"/>
                  <a:gd name="connsiteY40" fmla="*/ 45261 h 459160"/>
                  <a:gd name="connsiteX41" fmla="*/ 115760 w 513356"/>
                  <a:gd name="connsiteY41" fmla="*/ 67697 h 459160"/>
                  <a:gd name="connsiteX42" fmla="*/ 81815 w 513356"/>
                  <a:gd name="connsiteY42" fmla="*/ 124302 h 459160"/>
                  <a:gd name="connsiteX43" fmla="*/ 77323 w 513356"/>
                  <a:gd name="connsiteY43" fmla="*/ 134320 h 459160"/>
                  <a:gd name="connsiteX44" fmla="*/ 68853 w 513356"/>
                  <a:gd name="connsiteY44" fmla="*/ 141357 h 459160"/>
                  <a:gd name="connsiteX45" fmla="*/ 21689 w 513356"/>
                  <a:gd name="connsiteY45" fmla="*/ 183942 h 459160"/>
                  <a:gd name="connsiteX46" fmla="*/ 1283 w 513356"/>
                  <a:gd name="connsiteY46" fmla="*/ 244121 h 459160"/>
                  <a:gd name="connsiteX47" fmla="*/ 449 w 513356"/>
                  <a:gd name="connsiteY47" fmla="*/ 255054 h 459160"/>
                  <a:gd name="connsiteX48" fmla="*/ 0 w 513356"/>
                  <a:gd name="connsiteY48" fmla="*/ 266642 h 459160"/>
                  <a:gd name="connsiteX49" fmla="*/ 135909 w 513356"/>
                  <a:gd name="connsiteY49" fmla="*/ 266642 h 459160"/>
                  <a:gd name="connsiteX50" fmla="*/ 135909 w 513356"/>
                  <a:gd name="connsiteY50" fmla="*/ 459161 h 459160"/>
                  <a:gd name="connsiteX51" fmla="*/ 416132 w 513356"/>
                  <a:gd name="connsiteY51" fmla="*/ 459161 h 459160"/>
                  <a:gd name="connsiteX52" fmla="*/ 419212 w 513356"/>
                  <a:gd name="connsiteY52" fmla="*/ 456209 h 459160"/>
                  <a:gd name="connsiteX53" fmla="*/ 428517 w 513356"/>
                  <a:gd name="connsiteY53" fmla="*/ 447681 h 459160"/>
                  <a:gd name="connsiteX54" fmla="*/ 465285 w 513356"/>
                  <a:gd name="connsiteY54" fmla="*/ 410951 h 459160"/>
                  <a:gd name="connsiteX55" fmla="*/ 473049 w 513356"/>
                  <a:gd name="connsiteY55" fmla="*/ 403187 h 459160"/>
                  <a:gd name="connsiteX56" fmla="*/ 465285 w 513356"/>
                  <a:gd name="connsiteY56" fmla="*/ 395531 h 459160"/>
                  <a:gd name="connsiteX57" fmla="*/ 448986 w 513356"/>
                  <a:gd name="connsiteY57" fmla="*/ 379900 h 459160"/>
                  <a:gd name="connsiteX58" fmla="*/ 420945 w 513356"/>
                  <a:gd name="connsiteY58" fmla="*/ 355740 h 459160"/>
                  <a:gd name="connsiteX59" fmla="*/ 402464 w 513356"/>
                  <a:gd name="connsiteY59" fmla="*/ 342406 h 459160"/>
                  <a:gd name="connsiteX60" fmla="*/ 406956 w 513356"/>
                  <a:gd name="connsiteY60" fmla="*/ 318350 h 459160"/>
                  <a:gd name="connsiteX61" fmla="*/ 406956 w 513356"/>
                  <a:gd name="connsiteY61" fmla="*/ 286759 h 459160"/>
                  <a:gd name="connsiteX62" fmla="*/ 406956 w 513356"/>
                  <a:gd name="connsiteY62" fmla="*/ 266642 h 459160"/>
                  <a:gd name="connsiteX63" fmla="*/ 492814 w 513356"/>
                  <a:gd name="connsiteY63" fmla="*/ 266642 h 459160"/>
                  <a:gd name="connsiteX64" fmla="*/ 495830 w 513356"/>
                  <a:gd name="connsiteY64" fmla="*/ 260848 h 459160"/>
                  <a:gd name="connsiteX65" fmla="*/ 498781 w 513356"/>
                  <a:gd name="connsiteY65" fmla="*/ 255382 h 459160"/>
                  <a:gd name="connsiteX66" fmla="*/ 509369 w 513356"/>
                  <a:gd name="connsiteY66" fmla="*/ 166937 h 459160"/>
                  <a:gd name="connsiteX67" fmla="*/ 456751 w 513356"/>
                  <a:gd name="connsiteY67" fmla="*/ 95004 h 459160"/>
                  <a:gd name="connsiteX68" fmla="*/ 418186 w 513356"/>
                  <a:gd name="connsiteY68" fmla="*/ 79151 h 459160"/>
                  <a:gd name="connsiteX69" fmla="*/ 407983 w 513356"/>
                  <a:gd name="connsiteY69" fmla="*/ 74349 h 459160"/>
                  <a:gd name="connsiteX70" fmla="*/ 400924 w 513356"/>
                  <a:gd name="connsiteY70" fmla="*/ 65595 h 459160"/>
                  <a:gd name="connsiteX71" fmla="*/ 357033 w 513356"/>
                  <a:gd name="connsiteY71" fmla="*/ 17604 h 459160"/>
                  <a:gd name="connsiteX72" fmla="*/ 294341 w 513356"/>
                  <a:gd name="connsiteY72" fmla="*/ 1 h 45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13356" h="459160">
                    <a:moveTo>
                      <a:pt x="294341" y="10933"/>
                    </a:moveTo>
                    <a:cubicBezTo>
                      <a:pt x="314490" y="10863"/>
                      <a:pt x="334189" y="16416"/>
                      <a:pt x="351322" y="26967"/>
                    </a:cubicBezTo>
                    <a:cubicBezTo>
                      <a:pt x="368391" y="37517"/>
                      <a:pt x="382251" y="52641"/>
                      <a:pt x="391170" y="70624"/>
                    </a:cubicBezTo>
                    <a:cubicBezTo>
                      <a:pt x="393609" y="75512"/>
                      <a:pt x="397074" y="79784"/>
                      <a:pt x="401438" y="83118"/>
                    </a:cubicBezTo>
                    <a:cubicBezTo>
                      <a:pt x="405737" y="86451"/>
                      <a:pt x="410806" y="88758"/>
                      <a:pt x="416132" y="89865"/>
                    </a:cubicBezTo>
                    <a:cubicBezTo>
                      <a:pt x="428581" y="92605"/>
                      <a:pt x="440452" y="97489"/>
                      <a:pt x="451169" y="104296"/>
                    </a:cubicBezTo>
                    <a:cubicBezTo>
                      <a:pt x="474846" y="119246"/>
                      <a:pt x="491980" y="142604"/>
                      <a:pt x="499166" y="169664"/>
                    </a:cubicBezTo>
                    <a:cubicBezTo>
                      <a:pt x="506289" y="196725"/>
                      <a:pt x="502888" y="225479"/>
                      <a:pt x="489605" y="250134"/>
                    </a:cubicBezTo>
                    <a:lnTo>
                      <a:pt x="486653" y="255710"/>
                    </a:lnTo>
                    <a:lnTo>
                      <a:pt x="396497" y="255710"/>
                    </a:lnTo>
                    <a:lnTo>
                      <a:pt x="396497" y="317913"/>
                    </a:lnTo>
                    <a:cubicBezTo>
                      <a:pt x="396176" y="327731"/>
                      <a:pt x="393802" y="337369"/>
                      <a:pt x="389502" y="346231"/>
                    </a:cubicBezTo>
                    <a:lnTo>
                      <a:pt x="414913" y="364487"/>
                    </a:lnTo>
                    <a:cubicBezTo>
                      <a:pt x="424474" y="371558"/>
                      <a:pt x="433458" y="379303"/>
                      <a:pt x="441864" y="387664"/>
                    </a:cubicBezTo>
                    <a:lnTo>
                      <a:pt x="457328" y="403077"/>
                    </a:lnTo>
                    <a:lnTo>
                      <a:pt x="420816" y="439589"/>
                    </a:lnTo>
                    <a:lnTo>
                      <a:pt x="411512" y="448117"/>
                    </a:lnTo>
                    <a:lnTo>
                      <a:pt x="146882" y="448117"/>
                    </a:lnTo>
                    <a:lnTo>
                      <a:pt x="146882" y="255710"/>
                    </a:lnTo>
                    <a:lnTo>
                      <a:pt x="11807" y="255710"/>
                    </a:lnTo>
                    <a:lnTo>
                      <a:pt x="12577" y="244777"/>
                    </a:lnTo>
                    <a:cubicBezTo>
                      <a:pt x="13989" y="225163"/>
                      <a:pt x="20406" y="206237"/>
                      <a:pt x="31250" y="189799"/>
                    </a:cubicBezTo>
                    <a:cubicBezTo>
                      <a:pt x="42031" y="173362"/>
                      <a:pt x="56917" y="159959"/>
                      <a:pt x="74371" y="150868"/>
                    </a:cubicBezTo>
                    <a:cubicBezTo>
                      <a:pt x="79119" y="148410"/>
                      <a:pt x="83290" y="144912"/>
                      <a:pt x="86499" y="140634"/>
                    </a:cubicBezTo>
                    <a:cubicBezTo>
                      <a:pt x="89707" y="136357"/>
                      <a:pt x="91953" y="131410"/>
                      <a:pt x="92980" y="126161"/>
                    </a:cubicBezTo>
                    <a:cubicBezTo>
                      <a:pt x="95740" y="112421"/>
                      <a:pt x="101707" y="99540"/>
                      <a:pt x="110498" y="88600"/>
                    </a:cubicBezTo>
                    <a:cubicBezTo>
                      <a:pt x="119225" y="77661"/>
                      <a:pt x="130518" y="68984"/>
                      <a:pt x="143352" y="63299"/>
                    </a:cubicBezTo>
                    <a:cubicBezTo>
                      <a:pt x="154390" y="58490"/>
                      <a:pt x="166325" y="55998"/>
                      <a:pt x="178389" y="55975"/>
                    </a:cubicBezTo>
                    <a:cubicBezTo>
                      <a:pt x="181083" y="55808"/>
                      <a:pt x="183778" y="55808"/>
                      <a:pt x="186474" y="55975"/>
                    </a:cubicBezTo>
                    <a:lnTo>
                      <a:pt x="190003" y="55975"/>
                    </a:lnTo>
                    <a:cubicBezTo>
                      <a:pt x="194751" y="55978"/>
                      <a:pt x="199371" y="55009"/>
                      <a:pt x="203735" y="53128"/>
                    </a:cubicBezTo>
                    <a:cubicBezTo>
                      <a:pt x="208034" y="51247"/>
                      <a:pt x="211948" y="48495"/>
                      <a:pt x="215157" y="45043"/>
                    </a:cubicBezTo>
                    <a:cubicBezTo>
                      <a:pt x="225359" y="34248"/>
                      <a:pt x="237616" y="25650"/>
                      <a:pt x="251220" y="19782"/>
                    </a:cubicBezTo>
                    <a:cubicBezTo>
                      <a:pt x="264823" y="13915"/>
                      <a:pt x="279518" y="10903"/>
                      <a:pt x="294341" y="10933"/>
                    </a:cubicBezTo>
                    <a:close/>
                    <a:moveTo>
                      <a:pt x="294341" y="1"/>
                    </a:moveTo>
                    <a:cubicBezTo>
                      <a:pt x="277914" y="-29"/>
                      <a:pt x="261679" y="3336"/>
                      <a:pt x="246600" y="9883"/>
                    </a:cubicBezTo>
                    <a:cubicBezTo>
                      <a:pt x="231519" y="16430"/>
                      <a:pt x="217916" y="26018"/>
                      <a:pt x="206750" y="38046"/>
                    </a:cubicBezTo>
                    <a:cubicBezTo>
                      <a:pt x="204569" y="40375"/>
                      <a:pt x="201874" y="42220"/>
                      <a:pt x="198922" y="43462"/>
                    </a:cubicBezTo>
                    <a:cubicBezTo>
                      <a:pt x="195971" y="44704"/>
                      <a:pt x="192762" y="45317"/>
                      <a:pt x="189554" y="45261"/>
                    </a:cubicBezTo>
                    <a:lnTo>
                      <a:pt x="187180" y="45261"/>
                    </a:lnTo>
                    <a:cubicBezTo>
                      <a:pt x="184099" y="45261"/>
                      <a:pt x="181019" y="45261"/>
                      <a:pt x="177939" y="45261"/>
                    </a:cubicBezTo>
                    <a:cubicBezTo>
                      <a:pt x="155287" y="45373"/>
                      <a:pt x="133278" y="53297"/>
                      <a:pt x="115760" y="67697"/>
                    </a:cubicBezTo>
                    <a:cubicBezTo>
                      <a:pt x="98242" y="82098"/>
                      <a:pt x="86242" y="102091"/>
                      <a:pt x="81815" y="124302"/>
                    </a:cubicBezTo>
                    <a:cubicBezTo>
                      <a:pt x="81109" y="127938"/>
                      <a:pt x="79569" y="131364"/>
                      <a:pt x="77323" y="134320"/>
                    </a:cubicBezTo>
                    <a:cubicBezTo>
                      <a:pt x="75077" y="137275"/>
                      <a:pt x="72189" y="139681"/>
                      <a:pt x="68853" y="141357"/>
                    </a:cubicBezTo>
                    <a:cubicBezTo>
                      <a:pt x="49731" y="151288"/>
                      <a:pt x="33496" y="165950"/>
                      <a:pt x="21689" y="183942"/>
                    </a:cubicBezTo>
                    <a:cubicBezTo>
                      <a:pt x="9818" y="201933"/>
                      <a:pt x="2823" y="222653"/>
                      <a:pt x="1283" y="244121"/>
                    </a:cubicBezTo>
                    <a:lnTo>
                      <a:pt x="449" y="255054"/>
                    </a:lnTo>
                    <a:lnTo>
                      <a:pt x="0" y="266642"/>
                    </a:lnTo>
                    <a:lnTo>
                      <a:pt x="135909" y="266642"/>
                    </a:lnTo>
                    <a:lnTo>
                      <a:pt x="135909" y="459161"/>
                    </a:lnTo>
                    <a:lnTo>
                      <a:pt x="416132" y="459161"/>
                    </a:lnTo>
                    <a:lnTo>
                      <a:pt x="419212" y="456209"/>
                    </a:lnTo>
                    <a:lnTo>
                      <a:pt x="428517" y="447681"/>
                    </a:lnTo>
                    <a:lnTo>
                      <a:pt x="465285" y="410951"/>
                    </a:lnTo>
                    <a:lnTo>
                      <a:pt x="473049" y="403187"/>
                    </a:lnTo>
                    <a:lnTo>
                      <a:pt x="465285" y="395531"/>
                    </a:lnTo>
                    <a:lnTo>
                      <a:pt x="448986" y="379900"/>
                    </a:lnTo>
                    <a:cubicBezTo>
                      <a:pt x="440195" y="371211"/>
                      <a:pt x="430827" y="363139"/>
                      <a:pt x="420945" y="355740"/>
                    </a:cubicBezTo>
                    <a:lnTo>
                      <a:pt x="402464" y="342406"/>
                    </a:lnTo>
                    <a:cubicBezTo>
                      <a:pt x="405031" y="334623"/>
                      <a:pt x="406507" y="326537"/>
                      <a:pt x="406956" y="318350"/>
                    </a:cubicBezTo>
                    <a:cubicBezTo>
                      <a:pt x="406956" y="313543"/>
                      <a:pt x="406956" y="304579"/>
                      <a:pt x="406956" y="286759"/>
                    </a:cubicBezTo>
                    <a:lnTo>
                      <a:pt x="406956" y="266642"/>
                    </a:lnTo>
                    <a:lnTo>
                      <a:pt x="492814" y="266642"/>
                    </a:lnTo>
                    <a:lnTo>
                      <a:pt x="495830" y="260848"/>
                    </a:lnTo>
                    <a:lnTo>
                      <a:pt x="498781" y="255382"/>
                    </a:lnTo>
                    <a:cubicBezTo>
                      <a:pt x="513412" y="228293"/>
                      <a:pt x="517197" y="196692"/>
                      <a:pt x="509369" y="166937"/>
                    </a:cubicBezTo>
                    <a:cubicBezTo>
                      <a:pt x="501605" y="137182"/>
                      <a:pt x="482803" y="111480"/>
                      <a:pt x="456751" y="95004"/>
                    </a:cubicBezTo>
                    <a:cubicBezTo>
                      <a:pt x="444879" y="87579"/>
                      <a:pt x="431854" y="82219"/>
                      <a:pt x="418186" y="79151"/>
                    </a:cubicBezTo>
                    <a:cubicBezTo>
                      <a:pt x="414464" y="78338"/>
                      <a:pt x="410999" y="76696"/>
                      <a:pt x="407983" y="74349"/>
                    </a:cubicBezTo>
                    <a:cubicBezTo>
                      <a:pt x="405031" y="72002"/>
                      <a:pt x="402593" y="69010"/>
                      <a:pt x="400924" y="65595"/>
                    </a:cubicBezTo>
                    <a:cubicBezTo>
                      <a:pt x="391042" y="45821"/>
                      <a:pt x="375834" y="29197"/>
                      <a:pt x="357033" y="17604"/>
                    </a:cubicBezTo>
                    <a:cubicBezTo>
                      <a:pt x="338167" y="6012"/>
                      <a:pt x="316478" y="-86"/>
                      <a:pt x="294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77" name="Freeform: Shape 318">
                <a:extLst>
                  <a:ext uri="{FF2B5EF4-FFF2-40B4-BE49-F238E27FC236}">
                    <a16:creationId xmlns:a16="http://schemas.microsoft.com/office/drawing/2014/main" id="{40E25EA3-33B8-F464-A516-45ECCC23391A}"/>
                  </a:ext>
                </a:extLst>
              </p:cNvPr>
              <p:cNvSpPr/>
              <p:nvPr/>
            </p:nvSpPr>
            <p:spPr>
              <a:xfrm>
                <a:off x="7028880" y="2428884"/>
                <a:ext cx="490489" cy="244789"/>
              </a:xfrm>
              <a:custGeom>
                <a:avLst/>
                <a:gdLst>
                  <a:gd name="connsiteX0" fmla="*/ 438912 w 490489"/>
                  <a:gd name="connsiteY0" fmla="*/ 93376 h 244789"/>
                  <a:gd name="connsiteX1" fmla="*/ 404068 w 490489"/>
                  <a:gd name="connsiteY1" fmla="*/ 78945 h 244789"/>
                  <a:gd name="connsiteX2" fmla="*/ 389502 w 490489"/>
                  <a:gd name="connsiteY2" fmla="*/ 72154 h 244789"/>
                  <a:gd name="connsiteX3" fmla="*/ 379299 w 490489"/>
                  <a:gd name="connsiteY3" fmla="*/ 59704 h 244789"/>
                  <a:gd name="connsiteX4" fmla="*/ 345868 w 490489"/>
                  <a:gd name="connsiteY4" fmla="*/ 20394 h 244789"/>
                  <a:gd name="connsiteX5" fmla="*/ 297934 w 490489"/>
                  <a:gd name="connsiteY5" fmla="*/ 1088 h 244789"/>
                  <a:gd name="connsiteX6" fmla="*/ 246535 w 490489"/>
                  <a:gd name="connsiteY6" fmla="*/ 6200 h 244789"/>
                  <a:gd name="connsiteX7" fmla="*/ 203349 w 490489"/>
                  <a:gd name="connsiteY7" fmla="*/ 34559 h 244789"/>
                  <a:gd name="connsiteX8" fmla="*/ 190260 w 490489"/>
                  <a:gd name="connsiteY8" fmla="*/ 43377 h 244789"/>
                  <a:gd name="connsiteX9" fmla="*/ 174666 w 490489"/>
                  <a:gd name="connsiteY9" fmla="*/ 45492 h 244789"/>
                  <a:gd name="connsiteX10" fmla="*/ 114412 w 490489"/>
                  <a:gd name="connsiteY10" fmla="*/ 62339 h 244789"/>
                  <a:gd name="connsiteX11" fmla="*/ 81109 w 490489"/>
                  <a:gd name="connsiteY11" fmla="*/ 115240 h 244789"/>
                  <a:gd name="connsiteX12" fmla="*/ 74628 w 490489"/>
                  <a:gd name="connsiteY12" fmla="*/ 129714 h 244789"/>
                  <a:gd name="connsiteX13" fmla="*/ 62500 w 490489"/>
                  <a:gd name="connsiteY13" fmla="*/ 139948 h 244789"/>
                  <a:gd name="connsiteX14" fmla="*/ 19379 w 490489"/>
                  <a:gd name="connsiteY14" fmla="*/ 178879 h 244789"/>
                  <a:gd name="connsiteX15" fmla="*/ 770 w 490489"/>
                  <a:gd name="connsiteY15" fmla="*/ 233857 h 244789"/>
                  <a:gd name="connsiteX16" fmla="*/ 0 w 490489"/>
                  <a:gd name="connsiteY16" fmla="*/ 244789 h 244789"/>
                  <a:gd name="connsiteX17" fmla="*/ 119353 w 490489"/>
                  <a:gd name="connsiteY17" fmla="*/ 244789 h 244789"/>
                  <a:gd name="connsiteX18" fmla="*/ 119353 w 490489"/>
                  <a:gd name="connsiteY18" fmla="*/ 223690 h 244789"/>
                  <a:gd name="connsiteX19" fmla="*/ 23100 w 490489"/>
                  <a:gd name="connsiteY19" fmla="*/ 223690 h 244789"/>
                  <a:gd name="connsiteX20" fmla="*/ 40105 w 490489"/>
                  <a:gd name="connsiteY20" fmla="*/ 185290 h 244789"/>
                  <a:gd name="connsiteX21" fmla="*/ 72125 w 490489"/>
                  <a:gd name="connsiteY21" fmla="*/ 158095 h 244789"/>
                  <a:gd name="connsiteX22" fmla="*/ 91376 w 490489"/>
                  <a:gd name="connsiteY22" fmla="*/ 141835 h 244789"/>
                  <a:gd name="connsiteX23" fmla="*/ 101578 w 490489"/>
                  <a:gd name="connsiteY23" fmla="*/ 118848 h 244789"/>
                  <a:gd name="connsiteX24" fmla="*/ 126797 w 490489"/>
                  <a:gd name="connsiteY24" fmla="*/ 78770 h 244789"/>
                  <a:gd name="connsiteX25" fmla="*/ 172485 w 490489"/>
                  <a:gd name="connsiteY25" fmla="*/ 66045 h 244789"/>
                  <a:gd name="connsiteX26" fmla="*/ 197511 w 490489"/>
                  <a:gd name="connsiteY26" fmla="*/ 62790 h 244789"/>
                  <a:gd name="connsiteX27" fmla="*/ 218557 w 490489"/>
                  <a:gd name="connsiteY27" fmla="*/ 48771 h 244789"/>
                  <a:gd name="connsiteX28" fmla="*/ 253337 w 490489"/>
                  <a:gd name="connsiteY28" fmla="*/ 25965 h 244789"/>
                  <a:gd name="connsiteX29" fmla="*/ 294726 w 490489"/>
                  <a:gd name="connsiteY29" fmla="*/ 21878 h 244789"/>
                  <a:gd name="connsiteX30" fmla="*/ 333355 w 490489"/>
                  <a:gd name="connsiteY30" fmla="*/ 37443 h 244789"/>
                  <a:gd name="connsiteX31" fmla="*/ 360242 w 490489"/>
                  <a:gd name="connsiteY31" fmla="*/ 69106 h 244789"/>
                  <a:gd name="connsiteX32" fmla="*/ 376348 w 490489"/>
                  <a:gd name="connsiteY32" fmla="*/ 88750 h 244789"/>
                  <a:gd name="connsiteX33" fmla="*/ 399384 w 490489"/>
                  <a:gd name="connsiteY33" fmla="*/ 99498 h 244789"/>
                  <a:gd name="connsiteX34" fmla="*/ 427747 w 490489"/>
                  <a:gd name="connsiteY34" fmla="*/ 111196 h 244789"/>
                  <a:gd name="connsiteX35" fmla="*/ 465734 w 490489"/>
                  <a:gd name="connsiteY35" fmla="*/ 161107 h 244789"/>
                  <a:gd name="connsiteX36" fmla="*/ 461691 w 490489"/>
                  <a:gd name="connsiteY36" fmla="*/ 223690 h 244789"/>
                  <a:gd name="connsiteX37" fmla="*/ 400347 w 490489"/>
                  <a:gd name="connsiteY37" fmla="*/ 223690 h 244789"/>
                  <a:gd name="connsiteX38" fmla="*/ 400347 w 490489"/>
                  <a:gd name="connsiteY38" fmla="*/ 244789 h 244789"/>
                  <a:gd name="connsiteX39" fmla="*/ 474397 w 490489"/>
                  <a:gd name="connsiteY39" fmla="*/ 244789 h 244789"/>
                  <a:gd name="connsiteX40" fmla="*/ 477349 w 490489"/>
                  <a:gd name="connsiteY40" fmla="*/ 239214 h 244789"/>
                  <a:gd name="connsiteX41" fmla="*/ 486846 w 490489"/>
                  <a:gd name="connsiteY41" fmla="*/ 158745 h 244789"/>
                  <a:gd name="connsiteX42" fmla="*/ 438912 w 490489"/>
                  <a:gd name="connsiteY42" fmla="*/ 93376 h 24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90489" h="244789">
                    <a:moveTo>
                      <a:pt x="438912" y="93376"/>
                    </a:moveTo>
                    <a:cubicBezTo>
                      <a:pt x="428196" y="86592"/>
                      <a:pt x="416453" y="81709"/>
                      <a:pt x="404068" y="78945"/>
                    </a:cubicBezTo>
                    <a:cubicBezTo>
                      <a:pt x="398743" y="77808"/>
                      <a:pt x="393802" y="75487"/>
                      <a:pt x="389502" y="72154"/>
                    </a:cubicBezTo>
                    <a:cubicBezTo>
                      <a:pt x="385203" y="68823"/>
                      <a:pt x="381738" y="64566"/>
                      <a:pt x="379299" y="59704"/>
                    </a:cubicBezTo>
                    <a:cubicBezTo>
                      <a:pt x="371535" y="44092"/>
                      <a:pt x="360049" y="30603"/>
                      <a:pt x="345868" y="20394"/>
                    </a:cubicBezTo>
                    <a:cubicBezTo>
                      <a:pt x="331686" y="10186"/>
                      <a:pt x="315259" y="3561"/>
                      <a:pt x="297934" y="1088"/>
                    </a:cubicBezTo>
                    <a:cubicBezTo>
                      <a:pt x="280608" y="-1384"/>
                      <a:pt x="262962" y="370"/>
                      <a:pt x="246535" y="6200"/>
                    </a:cubicBezTo>
                    <a:cubicBezTo>
                      <a:pt x="230044" y="12029"/>
                      <a:pt x="215221" y="21761"/>
                      <a:pt x="203349" y="34559"/>
                    </a:cubicBezTo>
                    <a:cubicBezTo>
                      <a:pt x="199692" y="38463"/>
                      <a:pt x="195265" y="41481"/>
                      <a:pt x="190260" y="43377"/>
                    </a:cubicBezTo>
                    <a:cubicBezTo>
                      <a:pt x="185318" y="45274"/>
                      <a:pt x="179929" y="45997"/>
                      <a:pt x="174666" y="45492"/>
                    </a:cubicBezTo>
                    <a:cubicBezTo>
                      <a:pt x="153170" y="43438"/>
                      <a:pt x="131674" y="49444"/>
                      <a:pt x="114412" y="62339"/>
                    </a:cubicBezTo>
                    <a:cubicBezTo>
                      <a:pt x="97087" y="75233"/>
                      <a:pt x="85216" y="94092"/>
                      <a:pt x="81109" y="115240"/>
                    </a:cubicBezTo>
                    <a:cubicBezTo>
                      <a:pt x="80082" y="120490"/>
                      <a:pt x="77836" y="125437"/>
                      <a:pt x="74628" y="129714"/>
                    </a:cubicBezTo>
                    <a:cubicBezTo>
                      <a:pt x="71419" y="133992"/>
                      <a:pt x="67248" y="137489"/>
                      <a:pt x="62500" y="139948"/>
                    </a:cubicBezTo>
                    <a:cubicBezTo>
                      <a:pt x="45046" y="149039"/>
                      <a:pt x="30223" y="162441"/>
                      <a:pt x="19379" y="178879"/>
                    </a:cubicBezTo>
                    <a:cubicBezTo>
                      <a:pt x="8598" y="195317"/>
                      <a:pt x="2182" y="214243"/>
                      <a:pt x="770" y="233857"/>
                    </a:cubicBezTo>
                    <a:lnTo>
                      <a:pt x="0" y="244789"/>
                    </a:lnTo>
                    <a:lnTo>
                      <a:pt x="119353" y="244789"/>
                    </a:lnTo>
                    <a:lnTo>
                      <a:pt x="119353" y="223690"/>
                    </a:lnTo>
                    <a:lnTo>
                      <a:pt x="23100" y="223690"/>
                    </a:lnTo>
                    <a:cubicBezTo>
                      <a:pt x="25796" y="209774"/>
                      <a:pt x="31635" y="196648"/>
                      <a:pt x="40105" y="185290"/>
                    </a:cubicBezTo>
                    <a:cubicBezTo>
                      <a:pt x="48575" y="173931"/>
                      <a:pt x="59548" y="164636"/>
                      <a:pt x="72125" y="158095"/>
                    </a:cubicBezTo>
                    <a:cubicBezTo>
                      <a:pt x="79697" y="154189"/>
                      <a:pt x="86242" y="148630"/>
                      <a:pt x="91376" y="141835"/>
                    </a:cubicBezTo>
                    <a:cubicBezTo>
                      <a:pt x="96445" y="135039"/>
                      <a:pt x="99974" y="127182"/>
                      <a:pt x="101578" y="118848"/>
                    </a:cubicBezTo>
                    <a:cubicBezTo>
                      <a:pt x="104723" y="102824"/>
                      <a:pt x="113706" y="88533"/>
                      <a:pt x="126797" y="78770"/>
                    </a:cubicBezTo>
                    <a:cubicBezTo>
                      <a:pt x="139887" y="69005"/>
                      <a:pt x="156186" y="64468"/>
                      <a:pt x="172485" y="66045"/>
                    </a:cubicBezTo>
                    <a:cubicBezTo>
                      <a:pt x="180955" y="66900"/>
                      <a:pt x="189554" y="65786"/>
                      <a:pt x="197511" y="62790"/>
                    </a:cubicBezTo>
                    <a:cubicBezTo>
                      <a:pt x="205532" y="59794"/>
                      <a:pt x="212718" y="54997"/>
                      <a:pt x="218557" y="48771"/>
                    </a:cubicBezTo>
                    <a:cubicBezTo>
                      <a:pt x="228119" y="38475"/>
                      <a:pt x="240054" y="30649"/>
                      <a:pt x="253337" y="25965"/>
                    </a:cubicBezTo>
                    <a:cubicBezTo>
                      <a:pt x="266620" y="21281"/>
                      <a:pt x="280801" y="19878"/>
                      <a:pt x="294726" y="21878"/>
                    </a:cubicBezTo>
                    <a:cubicBezTo>
                      <a:pt x="308650" y="23877"/>
                      <a:pt x="321933" y="29218"/>
                      <a:pt x="333355" y="37443"/>
                    </a:cubicBezTo>
                    <a:cubicBezTo>
                      <a:pt x="344713" y="45669"/>
                      <a:pt x="353953" y="56533"/>
                      <a:pt x="360242" y="69106"/>
                    </a:cubicBezTo>
                    <a:cubicBezTo>
                      <a:pt x="364092" y="76775"/>
                      <a:pt x="369546" y="83489"/>
                      <a:pt x="376348" y="88750"/>
                    </a:cubicBezTo>
                    <a:cubicBezTo>
                      <a:pt x="383085" y="94011"/>
                      <a:pt x="390979" y="97685"/>
                      <a:pt x="399384" y="99498"/>
                    </a:cubicBezTo>
                    <a:cubicBezTo>
                      <a:pt x="409458" y="101688"/>
                      <a:pt x="419020" y="105648"/>
                      <a:pt x="427747" y="111196"/>
                    </a:cubicBezTo>
                    <a:cubicBezTo>
                      <a:pt x="446035" y="122710"/>
                      <a:pt x="459510" y="140435"/>
                      <a:pt x="465734" y="161107"/>
                    </a:cubicBezTo>
                    <a:cubicBezTo>
                      <a:pt x="472023" y="181778"/>
                      <a:pt x="470547" y="204004"/>
                      <a:pt x="461691" y="223690"/>
                    </a:cubicBezTo>
                    <a:lnTo>
                      <a:pt x="400347" y="223690"/>
                    </a:lnTo>
                    <a:lnTo>
                      <a:pt x="400347" y="244789"/>
                    </a:lnTo>
                    <a:lnTo>
                      <a:pt x="474397" y="244789"/>
                    </a:lnTo>
                    <a:lnTo>
                      <a:pt x="477349" y="239214"/>
                    </a:lnTo>
                    <a:cubicBezTo>
                      <a:pt x="490567" y="214558"/>
                      <a:pt x="493968" y="185805"/>
                      <a:pt x="486846" y="158745"/>
                    </a:cubicBezTo>
                    <a:cubicBezTo>
                      <a:pt x="479723" y="131683"/>
                      <a:pt x="462590" y="108326"/>
                      <a:pt x="438912" y="93376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78" name="Freeform: Shape 95">
                <a:extLst>
                  <a:ext uri="{FF2B5EF4-FFF2-40B4-BE49-F238E27FC236}">
                    <a16:creationId xmlns:a16="http://schemas.microsoft.com/office/drawing/2014/main" id="{14CFA251-58F4-F62B-F156-8BB993A04A03}"/>
                  </a:ext>
                </a:extLst>
              </p:cNvPr>
              <p:cNvSpPr/>
              <p:nvPr/>
            </p:nvSpPr>
            <p:spPr>
              <a:xfrm>
                <a:off x="7163634" y="2550246"/>
                <a:ext cx="249935" cy="315944"/>
              </a:xfrm>
              <a:custGeom>
                <a:avLst/>
                <a:gdLst>
                  <a:gd name="connsiteX0" fmla="*/ 249680 w 249935"/>
                  <a:gd name="connsiteY0" fmla="*/ 56958 h 315944"/>
                  <a:gd name="connsiteX1" fmla="*/ 192634 w 249935"/>
                  <a:gd name="connsiteY1" fmla="*/ 0 h 315944"/>
                  <a:gd name="connsiteX2" fmla="*/ 0 w 249935"/>
                  <a:gd name="connsiteY2" fmla="*/ 0 h 315944"/>
                  <a:gd name="connsiteX3" fmla="*/ 0 w 249935"/>
                  <a:gd name="connsiteY3" fmla="*/ 315945 h 315944"/>
                  <a:gd name="connsiteX4" fmla="*/ 242557 w 249935"/>
                  <a:gd name="connsiteY4" fmla="*/ 315945 h 315944"/>
                  <a:gd name="connsiteX5" fmla="*/ 238450 w 249935"/>
                  <a:gd name="connsiteY5" fmla="*/ 311684 h 315944"/>
                  <a:gd name="connsiteX6" fmla="*/ 223114 w 249935"/>
                  <a:gd name="connsiteY6" fmla="*/ 294846 h 315944"/>
                  <a:gd name="connsiteX7" fmla="*/ 21176 w 249935"/>
                  <a:gd name="connsiteY7" fmla="*/ 294846 h 315944"/>
                  <a:gd name="connsiteX8" fmla="*/ 21176 w 249935"/>
                  <a:gd name="connsiteY8" fmla="*/ 20771 h 315944"/>
                  <a:gd name="connsiteX9" fmla="*/ 172485 w 249935"/>
                  <a:gd name="connsiteY9" fmla="*/ 20771 h 315944"/>
                  <a:gd name="connsiteX10" fmla="*/ 172485 w 249935"/>
                  <a:gd name="connsiteY10" fmla="*/ 79260 h 315944"/>
                  <a:gd name="connsiteX11" fmla="*/ 228696 w 249935"/>
                  <a:gd name="connsiteY11" fmla="*/ 79260 h 315944"/>
                  <a:gd name="connsiteX12" fmla="*/ 228696 w 249935"/>
                  <a:gd name="connsiteY12" fmla="*/ 109761 h 315944"/>
                  <a:gd name="connsiteX13" fmla="*/ 239605 w 249935"/>
                  <a:gd name="connsiteY13" fmla="*/ 118944 h 315944"/>
                  <a:gd name="connsiteX14" fmla="*/ 249936 w 249935"/>
                  <a:gd name="connsiteY14" fmla="*/ 131298 h 315944"/>
                  <a:gd name="connsiteX15" fmla="*/ 249680 w 249935"/>
                  <a:gd name="connsiteY15" fmla="*/ 56958 h 315944"/>
                  <a:gd name="connsiteX16" fmla="*/ 193532 w 249935"/>
                  <a:gd name="connsiteY16" fmla="*/ 30501 h 315944"/>
                  <a:gd name="connsiteX17" fmla="*/ 221574 w 249935"/>
                  <a:gd name="connsiteY17" fmla="*/ 58488 h 315944"/>
                  <a:gd name="connsiteX18" fmla="*/ 193532 w 249935"/>
                  <a:gd name="connsiteY18" fmla="*/ 58488 h 315944"/>
                  <a:gd name="connsiteX19" fmla="*/ 193532 w 249935"/>
                  <a:gd name="connsiteY19" fmla="*/ 30501 h 3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9935" h="315944">
                    <a:moveTo>
                      <a:pt x="249680" y="56958"/>
                    </a:moveTo>
                    <a:lnTo>
                      <a:pt x="192634" y="0"/>
                    </a:lnTo>
                    <a:lnTo>
                      <a:pt x="0" y="0"/>
                    </a:lnTo>
                    <a:lnTo>
                      <a:pt x="0" y="315945"/>
                    </a:lnTo>
                    <a:lnTo>
                      <a:pt x="242557" y="315945"/>
                    </a:lnTo>
                    <a:lnTo>
                      <a:pt x="238450" y="311684"/>
                    </a:lnTo>
                    <a:cubicBezTo>
                      <a:pt x="232995" y="306352"/>
                      <a:pt x="227862" y="300730"/>
                      <a:pt x="223114" y="294846"/>
                    </a:cubicBezTo>
                    <a:lnTo>
                      <a:pt x="21176" y="294846"/>
                    </a:lnTo>
                    <a:lnTo>
                      <a:pt x="21176" y="20771"/>
                    </a:lnTo>
                    <a:lnTo>
                      <a:pt x="172485" y="20771"/>
                    </a:lnTo>
                    <a:lnTo>
                      <a:pt x="172485" y="79260"/>
                    </a:lnTo>
                    <a:lnTo>
                      <a:pt x="228696" y="79260"/>
                    </a:lnTo>
                    <a:lnTo>
                      <a:pt x="228696" y="109761"/>
                    </a:lnTo>
                    <a:cubicBezTo>
                      <a:pt x="232611" y="112510"/>
                      <a:pt x="236268" y="115581"/>
                      <a:pt x="239605" y="118944"/>
                    </a:cubicBezTo>
                    <a:cubicBezTo>
                      <a:pt x="243455" y="122698"/>
                      <a:pt x="246920" y="126837"/>
                      <a:pt x="249936" y="131298"/>
                    </a:cubicBezTo>
                    <a:lnTo>
                      <a:pt x="249680" y="56958"/>
                    </a:lnTo>
                    <a:close/>
                    <a:moveTo>
                      <a:pt x="193532" y="30501"/>
                    </a:moveTo>
                    <a:lnTo>
                      <a:pt x="221574" y="58488"/>
                    </a:lnTo>
                    <a:lnTo>
                      <a:pt x="193532" y="58488"/>
                    </a:lnTo>
                    <a:lnTo>
                      <a:pt x="193532" y="30501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79" name="Freeform: Shape 96">
                <a:extLst>
                  <a:ext uri="{FF2B5EF4-FFF2-40B4-BE49-F238E27FC236}">
                    <a16:creationId xmlns:a16="http://schemas.microsoft.com/office/drawing/2014/main" id="{929D3CE8-981C-0A8A-B5D7-628DEB8D16C0}"/>
                  </a:ext>
                </a:extLst>
              </p:cNvPr>
              <p:cNvSpPr/>
              <p:nvPr/>
            </p:nvSpPr>
            <p:spPr>
              <a:xfrm>
                <a:off x="7213942" y="2697614"/>
                <a:ext cx="43763" cy="21098"/>
              </a:xfrm>
              <a:custGeom>
                <a:avLst/>
                <a:gdLst>
                  <a:gd name="connsiteX0" fmla="*/ 0 w 43763"/>
                  <a:gd name="connsiteY0" fmla="*/ 0 h 21098"/>
                  <a:gd name="connsiteX1" fmla="*/ 0 w 43763"/>
                  <a:gd name="connsiteY1" fmla="*/ 21099 h 21098"/>
                  <a:gd name="connsiteX2" fmla="*/ 38116 w 43763"/>
                  <a:gd name="connsiteY2" fmla="*/ 21099 h 21098"/>
                  <a:gd name="connsiteX3" fmla="*/ 43763 w 43763"/>
                  <a:gd name="connsiteY3" fmla="*/ 0 h 21098"/>
                  <a:gd name="connsiteX4" fmla="*/ 0 w 43763"/>
                  <a:gd name="connsiteY4" fmla="*/ 0 h 2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3" h="21098">
                    <a:moveTo>
                      <a:pt x="0" y="0"/>
                    </a:moveTo>
                    <a:lnTo>
                      <a:pt x="0" y="21099"/>
                    </a:lnTo>
                    <a:lnTo>
                      <a:pt x="38116" y="21099"/>
                    </a:lnTo>
                    <a:cubicBezTo>
                      <a:pt x="39207" y="13867"/>
                      <a:pt x="41068" y="6789"/>
                      <a:pt x="437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80" name="Freeform: Shape 103">
                <a:extLst>
                  <a:ext uri="{FF2B5EF4-FFF2-40B4-BE49-F238E27FC236}">
                    <a16:creationId xmlns:a16="http://schemas.microsoft.com/office/drawing/2014/main" id="{873962D4-D3CC-54D6-57B8-2994BB08CEE2}"/>
                  </a:ext>
                </a:extLst>
              </p:cNvPr>
              <p:cNvSpPr/>
              <p:nvPr/>
            </p:nvSpPr>
            <p:spPr>
              <a:xfrm>
                <a:off x="7213942" y="2797634"/>
                <a:ext cx="103824" cy="21105"/>
              </a:xfrm>
              <a:custGeom>
                <a:avLst/>
                <a:gdLst>
                  <a:gd name="connsiteX0" fmla="*/ 65708 w 103824"/>
                  <a:gd name="connsiteY0" fmla="*/ 0 h 21105"/>
                  <a:gd name="connsiteX1" fmla="*/ 0 w 103824"/>
                  <a:gd name="connsiteY1" fmla="*/ 0 h 21105"/>
                  <a:gd name="connsiteX2" fmla="*/ 0 w 103824"/>
                  <a:gd name="connsiteY2" fmla="*/ 21105 h 21105"/>
                  <a:gd name="connsiteX3" fmla="*/ 103825 w 103824"/>
                  <a:gd name="connsiteY3" fmla="*/ 21105 h 21105"/>
                  <a:gd name="connsiteX4" fmla="*/ 65708 w 103824"/>
                  <a:gd name="connsiteY4" fmla="*/ 0 h 2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24" h="21105">
                    <a:moveTo>
                      <a:pt x="65708" y="0"/>
                    </a:moveTo>
                    <a:lnTo>
                      <a:pt x="0" y="0"/>
                    </a:lnTo>
                    <a:lnTo>
                      <a:pt x="0" y="21105"/>
                    </a:lnTo>
                    <a:lnTo>
                      <a:pt x="103825" y="21105"/>
                    </a:lnTo>
                    <a:cubicBezTo>
                      <a:pt x="89515" y="17358"/>
                      <a:pt x="76425" y="10100"/>
                      <a:pt x="65708" y="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81" name="Freeform: Shape 104">
                <a:extLst>
                  <a:ext uri="{FF2B5EF4-FFF2-40B4-BE49-F238E27FC236}">
                    <a16:creationId xmlns:a16="http://schemas.microsoft.com/office/drawing/2014/main" id="{D658EE20-083C-D9C0-FEA6-F511AEE6300B}"/>
                  </a:ext>
                </a:extLst>
              </p:cNvPr>
              <p:cNvSpPr/>
              <p:nvPr/>
            </p:nvSpPr>
            <p:spPr>
              <a:xfrm>
                <a:off x="7213942" y="2750296"/>
                <a:ext cx="46009" cy="20989"/>
              </a:xfrm>
              <a:custGeom>
                <a:avLst/>
                <a:gdLst>
                  <a:gd name="connsiteX0" fmla="*/ 0 w 46009"/>
                  <a:gd name="connsiteY0" fmla="*/ 20989 h 20989"/>
                  <a:gd name="connsiteX1" fmla="*/ 46009 w 46009"/>
                  <a:gd name="connsiteY1" fmla="*/ 20989 h 20989"/>
                  <a:gd name="connsiteX2" fmla="*/ 38886 w 46009"/>
                  <a:gd name="connsiteY2" fmla="*/ 0 h 20989"/>
                  <a:gd name="connsiteX3" fmla="*/ 0 w 46009"/>
                  <a:gd name="connsiteY3" fmla="*/ 0 h 20989"/>
                  <a:gd name="connsiteX4" fmla="*/ 0 w 46009"/>
                  <a:gd name="connsiteY4" fmla="*/ 20989 h 2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09" h="20989">
                    <a:moveTo>
                      <a:pt x="0" y="20989"/>
                    </a:moveTo>
                    <a:lnTo>
                      <a:pt x="46009" y="20989"/>
                    </a:lnTo>
                    <a:cubicBezTo>
                      <a:pt x="42672" y="14329"/>
                      <a:pt x="40298" y="7277"/>
                      <a:pt x="38886" y="0"/>
                    </a:cubicBezTo>
                    <a:lnTo>
                      <a:pt x="0" y="0"/>
                    </a:lnTo>
                    <a:lnTo>
                      <a:pt x="0" y="20989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82" name="Freeform: Shape 105">
                <a:extLst>
                  <a:ext uri="{FF2B5EF4-FFF2-40B4-BE49-F238E27FC236}">
                    <a16:creationId xmlns:a16="http://schemas.microsoft.com/office/drawing/2014/main" id="{D30BFA03-F89F-C4BB-0823-CEC5C4DCB463}"/>
                  </a:ext>
                </a:extLst>
              </p:cNvPr>
              <p:cNvSpPr/>
              <p:nvPr/>
            </p:nvSpPr>
            <p:spPr>
              <a:xfrm>
                <a:off x="7213942" y="2650271"/>
                <a:ext cx="91568" cy="20990"/>
              </a:xfrm>
              <a:custGeom>
                <a:avLst/>
                <a:gdLst>
                  <a:gd name="connsiteX0" fmla="*/ 61217 w 91568"/>
                  <a:gd name="connsiteY0" fmla="*/ 20990 h 20990"/>
                  <a:gd name="connsiteX1" fmla="*/ 62950 w 91568"/>
                  <a:gd name="connsiteY1" fmla="*/ 19241 h 20990"/>
                  <a:gd name="connsiteX2" fmla="*/ 91568 w 91568"/>
                  <a:gd name="connsiteY2" fmla="*/ 0 h 20990"/>
                  <a:gd name="connsiteX3" fmla="*/ 0 w 91568"/>
                  <a:gd name="connsiteY3" fmla="*/ 0 h 20990"/>
                  <a:gd name="connsiteX4" fmla="*/ 0 w 91568"/>
                  <a:gd name="connsiteY4" fmla="*/ 20990 h 20990"/>
                  <a:gd name="connsiteX5" fmla="*/ 61217 w 91568"/>
                  <a:gd name="connsiteY5" fmla="*/ 20990 h 2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568" h="20990">
                    <a:moveTo>
                      <a:pt x="61217" y="20990"/>
                    </a:moveTo>
                    <a:cubicBezTo>
                      <a:pt x="61730" y="20443"/>
                      <a:pt x="62308" y="19788"/>
                      <a:pt x="62950" y="19241"/>
                    </a:cubicBezTo>
                    <a:cubicBezTo>
                      <a:pt x="71099" y="11000"/>
                      <a:pt x="80852" y="4460"/>
                      <a:pt x="91568" y="0"/>
                    </a:cubicBezTo>
                    <a:lnTo>
                      <a:pt x="0" y="0"/>
                    </a:lnTo>
                    <a:lnTo>
                      <a:pt x="0" y="20990"/>
                    </a:lnTo>
                    <a:lnTo>
                      <a:pt x="61217" y="2099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83" name="Freeform: Shape 106">
                <a:extLst>
                  <a:ext uri="{FF2B5EF4-FFF2-40B4-BE49-F238E27FC236}">
                    <a16:creationId xmlns:a16="http://schemas.microsoft.com/office/drawing/2014/main" id="{DA07E3B2-54D4-E0AC-5E84-447EC99DB2DA}"/>
                  </a:ext>
                </a:extLst>
              </p:cNvPr>
              <p:cNvSpPr/>
              <p:nvPr/>
            </p:nvSpPr>
            <p:spPr>
              <a:xfrm>
                <a:off x="7267148" y="2659873"/>
                <a:ext cx="206740" cy="206305"/>
              </a:xfrm>
              <a:custGeom>
                <a:avLst/>
                <a:gdLst>
                  <a:gd name="connsiteX0" fmla="*/ 138979 w 206740"/>
                  <a:gd name="connsiteY0" fmla="*/ 104310 h 206305"/>
                  <a:gd name="connsiteX1" fmla="*/ 143727 w 206740"/>
                  <a:gd name="connsiteY1" fmla="*/ 54476 h 206305"/>
                  <a:gd name="connsiteX2" fmla="*/ 115172 w 206740"/>
                  <a:gd name="connsiteY2" fmla="*/ 13336 h 206305"/>
                  <a:gd name="connsiteX3" fmla="*/ 66725 w 206740"/>
                  <a:gd name="connsiteY3" fmla="*/ 271 h 206305"/>
                  <a:gd name="connsiteX4" fmla="*/ 21293 w 206740"/>
                  <a:gd name="connsiteY4" fmla="*/ 21440 h 206305"/>
                  <a:gd name="connsiteX5" fmla="*/ 247 w 206740"/>
                  <a:gd name="connsiteY5" fmla="*/ 66867 h 206305"/>
                  <a:gd name="connsiteX6" fmla="*/ 13529 w 206740"/>
                  <a:gd name="connsiteY6" fmla="*/ 115148 h 206305"/>
                  <a:gd name="connsiteX7" fmla="*/ 54790 w 206740"/>
                  <a:gd name="connsiteY7" fmla="*/ 143523 h 206305"/>
                  <a:gd name="connsiteX8" fmla="*/ 104712 w 206740"/>
                  <a:gd name="connsiteY8" fmla="*/ 138633 h 206305"/>
                  <a:gd name="connsiteX9" fmla="*/ 123001 w 206740"/>
                  <a:gd name="connsiteY9" fmla="*/ 164108 h 206305"/>
                  <a:gd name="connsiteX10" fmla="*/ 146101 w 206740"/>
                  <a:gd name="connsiteY10" fmla="*/ 190783 h 206305"/>
                  <a:gd name="connsiteX11" fmla="*/ 161630 w 206740"/>
                  <a:gd name="connsiteY11" fmla="*/ 206305 h 206305"/>
                  <a:gd name="connsiteX12" fmla="*/ 206740 w 206740"/>
                  <a:gd name="connsiteY12" fmla="*/ 161156 h 206305"/>
                  <a:gd name="connsiteX13" fmla="*/ 191340 w 206740"/>
                  <a:gd name="connsiteY13" fmla="*/ 145743 h 206305"/>
                  <a:gd name="connsiteX14" fmla="*/ 164261 w 206740"/>
                  <a:gd name="connsiteY14" fmla="*/ 122566 h 206305"/>
                  <a:gd name="connsiteX15" fmla="*/ 138979 w 206740"/>
                  <a:gd name="connsiteY15" fmla="*/ 104310 h 206305"/>
                  <a:gd name="connsiteX16" fmla="*/ 35795 w 206740"/>
                  <a:gd name="connsiteY16" fmla="*/ 109559 h 206305"/>
                  <a:gd name="connsiteX17" fmla="*/ 20716 w 206740"/>
                  <a:gd name="connsiteY17" fmla="*/ 77725 h 206305"/>
                  <a:gd name="connsiteX18" fmla="*/ 29314 w 206740"/>
                  <a:gd name="connsiteY18" fmla="*/ 43574 h 206305"/>
                  <a:gd name="connsiteX19" fmla="*/ 57613 w 206740"/>
                  <a:gd name="connsiteY19" fmla="*/ 22598 h 206305"/>
                  <a:gd name="connsiteX20" fmla="*/ 92841 w 206740"/>
                  <a:gd name="connsiteY20" fmla="*/ 24325 h 206305"/>
                  <a:gd name="connsiteX21" fmla="*/ 119022 w 206740"/>
                  <a:gd name="connsiteY21" fmla="*/ 47970 h 206305"/>
                  <a:gd name="connsiteX22" fmla="*/ 124155 w 206740"/>
                  <a:gd name="connsiteY22" fmla="*/ 82800 h 206305"/>
                  <a:gd name="connsiteX23" fmla="*/ 106060 w 206740"/>
                  <a:gd name="connsiteY23" fmla="*/ 112998 h 206305"/>
                  <a:gd name="connsiteX24" fmla="*/ 72821 w 206740"/>
                  <a:gd name="connsiteY24" fmla="*/ 124863 h 206305"/>
                  <a:gd name="connsiteX25" fmla="*/ 52800 w 206740"/>
                  <a:gd name="connsiteY25" fmla="*/ 120910 h 206305"/>
                  <a:gd name="connsiteX26" fmla="*/ 35795 w 206740"/>
                  <a:gd name="connsiteY26" fmla="*/ 109559 h 206305"/>
                  <a:gd name="connsiteX27" fmla="*/ 176774 w 206740"/>
                  <a:gd name="connsiteY27" fmla="*/ 160611 h 206305"/>
                  <a:gd name="connsiteX28" fmla="*/ 177415 w 206740"/>
                  <a:gd name="connsiteY28" fmla="*/ 160611 h 206305"/>
                  <a:gd name="connsiteX29" fmla="*/ 162079 w 206740"/>
                  <a:gd name="connsiteY29" fmla="*/ 176024 h 206305"/>
                  <a:gd name="connsiteX30" fmla="*/ 161438 w 206740"/>
                  <a:gd name="connsiteY30" fmla="*/ 175370 h 206305"/>
                  <a:gd name="connsiteX31" fmla="*/ 139941 w 206740"/>
                  <a:gd name="connsiteY31" fmla="*/ 151647 h 206305"/>
                  <a:gd name="connsiteX32" fmla="*/ 121974 w 206740"/>
                  <a:gd name="connsiteY32" fmla="*/ 126935 h 206305"/>
                  <a:gd name="connsiteX33" fmla="*/ 124541 w 206740"/>
                  <a:gd name="connsiteY33" fmla="*/ 124426 h 206305"/>
                  <a:gd name="connsiteX34" fmla="*/ 127043 w 206740"/>
                  <a:gd name="connsiteY34" fmla="*/ 121802 h 206305"/>
                  <a:gd name="connsiteX35" fmla="*/ 151555 w 206740"/>
                  <a:gd name="connsiteY35" fmla="*/ 139512 h 206305"/>
                  <a:gd name="connsiteX36" fmla="*/ 176774 w 206740"/>
                  <a:gd name="connsiteY36" fmla="*/ 160611 h 20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6740" h="206305">
                    <a:moveTo>
                      <a:pt x="138979" y="104310"/>
                    </a:moveTo>
                    <a:cubicBezTo>
                      <a:pt x="146422" y="88774"/>
                      <a:pt x="148090" y="71128"/>
                      <a:pt x="143727" y="54476"/>
                    </a:cubicBezTo>
                    <a:cubicBezTo>
                      <a:pt x="139363" y="37831"/>
                      <a:pt x="129225" y="23256"/>
                      <a:pt x="115172" y="13336"/>
                    </a:cubicBezTo>
                    <a:cubicBezTo>
                      <a:pt x="101055" y="3416"/>
                      <a:pt x="83922" y="-1212"/>
                      <a:pt x="66725" y="271"/>
                    </a:cubicBezTo>
                    <a:cubicBezTo>
                      <a:pt x="49592" y="1754"/>
                      <a:pt x="33485" y="9252"/>
                      <a:pt x="21293" y="21440"/>
                    </a:cubicBezTo>
                    <a:cubicBezTo>
                      <a:pt x="9165" y="33628"/>
                      <a:pt x="1658" y="49715"/>
                      <a:pt x="247" y="66867"/>
                    </a:cubicBezTo>
                    <a:cubicBezTo>
                      <a:pt x="-1166" y="84013"/>
                      <a:pt x="3519" y="101114"/>
                      <a:pt x="13529" y="115148"/>
                    </a:cubicBezTo>
                    <a:cubicBezTo>
                      <a:pt x="23475" y="129175"/>
                      <a:pt x="38105" y="139224"/>
                      <a:pt x="54790" y="143523"/>
                    </a:cubicBezTo>
                    <a:cubicBezTo>
                      <a:pt x="71473" y="147822"/>
                      <a:pt x="89184" y="146090"/>
                      <a:pt x="104712" y="138633"/>
                    </a:cubicBezTo>
                    <a:lnTo>
                      <a:pt x="123001" y="164108"/>
                    </a:lnTo>
                    <a:cubicBezTo>
                      <a:pt x="130059" y="173547"/>
                      <a:pt x="137759" y="182460"/>
                      <a:pt x="146101" y="190783"/>
                    </a:cubicBezTo>
                    <a:lnTo>
                      <a:pt x="161630" y="206305"/>
                    </a:lnTo>
                    <a:lnTo>
                      <a:pt x="206740" y="161156"/>
                    </a:lnTo>
                    <a:lnTo>
                      <a:pt x="191340" y="145743"/>
                    </a:lnTo>
                    <a:cubicBezTo>
                      <a:pt x="182870" y="137356"/>
                      <a:pt x="173822" y="129611"/>
                      <a:pt x="164261" y="122566"/>
                    </a:cubicBezTo>
                    <a:lnTo>
                      <a:pt x="138979" y="104310"/>
                    </a:lnTo>
                    <a:close/>
                    <a:moveTo>
                      <a:pt x="35795" y="109559"/>
                    </a:moveTo>
                    <a:cubicBezTo>
                      <a:pt x="27261" y="101005"/>
                      <a:pt x="21936" y="89756"/>
                      <a:pt x="20716" y="77725"/>
                    </a:cubicBezTo>
                    <a:cubicBezTo>
                      <a:pt x="19561" y="65693"/>
                      <a:pt x="22577" y="53623"/>
                      <a:pt x="29314" y="43574"/>
                    </a:cubicBezTo>
                    <a:cubicBezTo>
                      <a:pt x="36052" y="33519"/>
                      <a:pt x="46062" y="26108"/>
                      <a:pt x="57613" y="22598"/>
                    </a:cubicBezTo>
                    <a:cubicBezTo>
                      <a:pt x="69228" y="19088"/>
                      <a:pt x="81676" y="19698"/>
                      <a:pt x="92841" y="24325"/>
                    </a:cubicBezTo>
                    <a:cubicBezTo>
                      <a:pt x="104071" y="28950"/>
                      <a:pt x="113311" y="37305"/>
                      <a:pt x="119022" y="47970"/>
                    </a:cubicBezTo>
                    <a:cubicBezTo>
                      <a:pt x="124733" y="58635"/>
                      <a:pt x="126530" y="70942"/>
                      <a:pt x="124155" y="82800"/>
                    </a:cubicBezTo>
                    <a:cubicBezTo>
                      <a:pt x="121781" y="94659"/>
                      <a:pt x="115429" y="105330"/>
                      <a:pt x="106060" y="112998"/>
                    </a:cubicBezTo>
                    <a:cubicBezTo>
                      <a:pt x="96691" y="120666"/>
                      <a:pt x="84949" y="124863"/>
                      <a:pt x="72821" y="124863"/>
                    </a:cubicBezTo>
                    <a:cubicBezTo>
                      <a:pt x="65955" y="124882"/>
                      <a:pt x="59153" y="123534"/>
                      <a:pt x="52800" y="120910"/>
                    </a:cubicBezTo>
                    <a:cubicBezTo>
                      <a:pt x="46448" y="118279"/>
                      <a:pt x="40672" y="114423"/>
                      <a:pt x="35795" y="109559"/>
                    </a:cubicBezTo>
                    <a:close/>
                    <a:moveTo>
                      <a:pt x="176774" y="160611"/>
                    </a:moveTo>
                    <a:lnTo>
                      <a:pt x="177415" y="160611"/>
                    </a:lnTo>
                    <a:lnTo>
                      <a:pt x="162079" y="176024"/>
                    </a:lnTo>
                    <a:lnTo>
                      <a:pt x="161438" y="175370"/>
                    </a:lnTo>
                    <a:cubicBezTo>
                      <a:pt x="153737" y="167965"/>
                      <a:pt x="146550" y="160040"/>
                      <a:pt x="139941" y="151647"/>
                    </a:cubicBezTo>
                    <a:lnTo>
                      <a:pt x="121974" y="126935"/>
                    </a:lnTo>
                    <a:cubicBezTo>
                      <a:pt x="122872" y="126063"/>
                      <a:pt x="123771" y="125299"/>
                      <a:pt x="124541" y="124426"/>
                    </a:cubicBezTo>
                    <a:lnTo>
                      <a:pt x="127043" y="121802"/>
                    </a:lnTo>
                    <a:lnTo>
                      <a:pt x="151555" y="139512"/>
                    </a:lnTo>
                    <a:cubicBezTo>
                      <a:pt x="160475" y="145923"/>
                      <a:pt x="168881" y="152975"/>
                      <a:pt x="176774" y="160611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84" name="Freeform: Shape 111">
                <a:extLst>
                  <a:ext uri="{FF2B5EF4-FFF2-40B4-BE49-F238E27FC236}">
                    <a16:creationId xmlns:a16="http://schemas.microsoft.com/office/drawing/2014/main" id="{0416D640-EF63-29FD-7109-F946B8103EC5}"/>
                  </a:ext>
                </a:extLst>
              </p:cNvPr>
              <p:cNvSpPr/>
              <p:nvPr/>
            </p:nvSpPr>
            <p:spPr>
              <a:xfrm>
                <a:off x="7318857" y="2708427"/>
                <a:ext cx="53324" cy="54658"/>
              </a:xfrm>
              <a:custGeom>
                <a:avLst/>
                <a:gdLst>
                  <a:gd name="connsiteX0" fmla="*/ 53324 w 53324"/>
                  <a:gd name="connsiteY0" fmla="*/ 33560 h 54658"/>
                  <a:gd name="connsiteX1" fmla="*/ 53324 w 53324"/>
                  <a:gd name="connsiteY1" fmla="*/ 20880 h 54658"/>
                  <a:gd name="connsiteX2" fmla="*/ 0 w 53324"/>
                  <a:gd name="connsiteY2" fmla="*/ 0 h 54658"/>
                  <a:gd name="connsiteX3" fmla="*/ 0 w 53324"/>
                  <a:gd name="connsiteY3" fmla="*/ 16068 h 54658"/>
                  <a:gd name="connsiteX4" fmla="*/ 32918 w 53324"/>
                  <a:gd name="connsiteY4" fmla="*/ 27111 h 54658"/>
                  <a:gd name="connsiteX5" fmla="*/ 0 w 53324"/>
                  <a:gd name="connsiteY5" fmla="*/ 38482 h 54658"/>
                  <a:gd name="connsiteX6" fmla="*/ 0 w 53324"/>
                  <a:gd name="connsiteY6" fmla="*/ 54659 h 54658"/>
                  <a:gd name="connsiteX7" fmla="*/ 53324 w 53324"/>
                  <a:gd name="connsiteY7" fmla="*/ 33560 h 5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324" h="54658">
                    <a:moveTo>
                      <a:pt x="53324" y="33560"/>
                    </a:moveTo>
                    <a:lnTo>
                      <a:pt x="53324" y="20880"/>
                    </a:lnTo>
                    <a:lnTo>
                      <a:pt x="0" y="0"/>
                    </a:lnTo>
                    <a:lnTo>
                      <a:pt x="0" y="16068"/>
                    </a:lnTo>
                    <a:lnTo>
                      <a:pt x="32918" y="27111"/>
                    </a:lnTo>
                    <a:lnTo>
                      <a:pt x="0" y="38482"/>
                    </a:lnTo>
                    <a:lnTo>
                      <a:pt x="0" y="54659"/>
                    </a:lnTo>
                    <a:lnTo>
                      <a:pt x="53324" y="3356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174" name="TextBox 114">
              <a:extLst>
                <a:ext uri="{FF2B5EF4-FFF2-40B4-BE49-F238E27FC236}">
                  <a16:creationId xmlns:a16="http://schemas.microsoft.com/office/drawing/2014/main" id="{63A5CE45-1F59-002E-0640-FB159D1AC746}"/>
                </a:ext>
              </a:extLst>
            </p:cNvPr>
            <p:cNvSpPr txBox="1"/>
            <p:nvPr/>
          </p:nvSpPr>
          <p:spPr>
            <a:xfrm>
              <a:off x="6853213" y="2912279"/>
              <a:ext cx="870776" cy="523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Logging</a:t>
              </a:r>
            </a:p>
            <a:p>
              <a:pPr algn="ctr"/>
              <a:r>
                <a:rPr lang="en-US" altLang="ja-JP" sz="1400" dirty="0">
                  <a:latin typeface="Oracle Sans"/>
                  <a:cs typeface="Oracle Sans"/>
                  <a:sym typeface="Oracle Sans"/>
                  <a:rtl val="0"/>
                </a:rPr>
                <a:t>Analytics</a:t>
              </a:r>
            </a:p>
          </p:txBody>
        </p:sp>
      </p:grpSp>
      <p:cxnSp>
        <p:nvCxnSpPr>
          <p:cNvPr id="187" name="直線矢印コネクタ 186">
            <a:extLst>
              <a:ext uri="{FF2B5EF4-FFF2-40B4-BE49-F238E27FC236}">
                <a16:creationId xmlns:a16="http://schemas.microsoft.com/office/drawing/2014/main" id="{2C83CE75-8938-CAB5-7198-32BBFD83C961}"/>
              </a:ext>
            </a:extLst>
          </p:cNvPr>
          <p:cNvCxnSpPr>
            <a:cxnSpLocks/>
          </p:cNvCxnSpPr>
          <p:nvPr/>
        </p:nvCxnSpPr>
        <p:spPr>
          <a:xfrm>
            <a:off x="12717419" y="6674931"/>
            <a:ext cx="245851" cy="27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直線矢印コネクタ 188">
            <a:extLst>
              <a:ext uri="{FF2B5EF4-FFF2-40B4-BE49-F238E27FC236}">
                <a16:creationId xmlns:a16="http://schemas.microsoft.com/office/drawing/2014/main" id="{8DDCF73A-F0F8-6F1F-527E-481091CE9206}"/>
              </a:ext>
            </a:extLst>
          </p:cNvPr>
          <p:cNvCxnSpPr>
            <a:cxnSpLocks/>
          </p:cNvCxnSpPr>
          <p:nvPr/>
        </p:nvCxnSpPr>
        <p:spPr>
          <a:xfrm flipH="1">
            <a:off x="12474940" y="6674793"/>
            <a:ext cx="245851" cy="27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A4C75752-81A2-9657-1389-DC848F782B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28645" y="3719066"/>
            <a:ext cx="380990" cy="380990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9BC9FADC-F243-AA13-5025-D4F637AC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220" y="4048487"/>
            <a:ext cx="10278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(Pods)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673F8542-DD3D-4AF6-AFC7-5EF92A7D171B}"/>
              </a:ext>
            </a:extLst>
          </p:cNvPr>
          <p:cNvGrpSpPr/>
          <p:nvPr/>
        </p:nvGrpSpPr>
        <p:grpSpPr>
          <a:xfrm>
            <a:off x="5572003" y="4496667"/>
            <a:ext cx="1289134" cy="867316"/>
            <a:chOff x="6117329" y="6205889"/>
            <a:chExt cx="1289171" cy="867342"/>
          </a:xfrm>
        </p:grpSpPr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FDC24A4C-B74A-41A7-86EF-978B7A05073D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101" name="グラフィックス 100">
                <a:extLst>
                  <a:ext uri="{FF2B5EF4-FFF2-40B4-BE49-F238E27FC236}">
                    <a16:creationId xmlns:a16="http://schemas.microsoft.com/office/drawing/2014/main" id="{0CD9AE71-14E7-465B-BB8E-F84E4A860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102" name="TextBox 12">
                <a:extLst>
                  <a:ext uri="{FF2B5EF4-FFF2-40B4-BE49-F238E27FC236}">
                    <a16:creationId xmlns:a16="http://schemas.microsoft.com/office/drawing/2014/main" id="{3E315921-B795-41CB-84DD-76C5E6D62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99" name="TextBox 12">
              <a:extLst>
                <a:ext uri="{FF2B5EF4-FFF2-40B4-BE49-F238E27FC236}">
                  <a16:creationId xmlns:a16="http://schemas.microsoft.com/office/drawing/2014/main" id="{92D5D874-4B2C-46D0-B7AE-6AC3D4E96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5CB5BF83-F637-487D-924F-91DF8BC51FA3}"/>
              </a:ext>
            </a:extLst>
          </p:cNvPr>
          <p:cNvGrpSpPr/>
          <p:nvPr/>
        </p:nvGrpSpPr>
        <p:grpSpPr>
          <a:xfrm>
            <a:off x="8776951" y="8017541"/>
            <a:ext cx="1289134" cy="867316"/>
            <a:chOff x="6117329" y="6205889"/>
            <a:chExt cx="1289171" cy="867342"/>
          </a:xfrm>
        </p:grpSpPr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AF121034-C353-41F2-B1CB-30F40D89F1C2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110" name="グラフィックス 109">
                <a:extLst>
                  <a:ext uri="{FF2B5EF4-FFF2-40B4-BE49-F238E27FC236}">
                    <a16:creationId xmlns:a16="http://schemas.microsoft.com/office/drawing/2014/main" id="{D947B701-4764-4505-A479-261DD4F52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111" name="TextBox 12">
                <a:extLst>
                  <a:ext uri="{FF2B5EF4-FFF2-40B4-BE49-F238E27FC236}">
                    <a16:creationId xmlns:a16="http://schemas.microsoft.com/office/drawing/2014/main" id="{1FA3B106-1A49-432E-99F7-34F4D4009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109" name="TextBox 12">
              <a:extLst>
                <a:ext uri="{FF2B5EF4-FFF2-40B4-BE49-F238E27FC236}">
                  <a16:creationId xmlns:a16="http://schemas.microsoft.com/office/drawing/2014/main" id="{F63E63F1-17D7-43E8-B272-A008328FB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812BE934-11B2-45B0-B8E8-E52888666EBF}"/>
              </a:ext>
            </a:extLst>
          </p:cNvPr>
          <p:cNvGrpSpPr/>
          <p:nvPr/>
        </p:nvGrpSpPr>
        <p:grpSpPr>
          <a:xfrm>
            <a:off x="6660771" y="5356352"/>
            <a:ext cx="1178527" cy="1399320"/>
            <a:chOff x="1186893" y="1788960"/>
            <a:chExt cx="798250" cy="947799"/>
          </a:xfrm>
        </p:grpSpPr>
        <p:grpSp>
          <p:nvGrpSpPr>
            <p:cNvPr id="113" name="Graphic 3">
              <a:extLst>
                <a:ext uri="{FF2B5EF4-FFF2-40B4-BE49-F238E27FC236}">
                  <a16:creationId xmlns:a16="http://schemas.microsoft.com/office/drawing/2014/main" id="{35DA4513-F652-42F4-AB48-278591149E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9423" y="1788960"/>
              <a:ext cx="324772" cy="324000"/>
              <a:chOff x="1228825" y="2312469"/>
              <a:chExt cx="514566" cy="513347"/>
            </a:xfrm>
          </p:grpSpPr>
          <p:grpSp>
            <p:nvGrpSpPr>
              <p:cNvPr id="117" name="Graphic 3">
                <a:extLst>
                  <a:ext uri="{FF2B5EF4-FFF2-40B4-BE49-F238E27FC236}">
                    <a16:creationId xmlns:a16="http://schemas.microsoft.com/office/drawing/2014/main" id="{AAE9E9E8-CEC9-40F9-9A0F-35363307B788}"/>
                  </a:ext>
                </a:extLst>
              </p:cNvPr>
              <p:cNvGrpSpPr/>
              <p:nvPr/>
            </p:nvGrpSpPr>
            <p:grpSpPr>
              <a:xfrm>
                <a:off x="1228825" y="2312469"/>
                <a:ext cx="514566" cy="513347"/>
                <a:chOff x="1228825" y="2312469"/>
                <a:chExt cx="514566" cy="513347"/>
              </a:xfrm>
              <a:solidFill>
                <a:srgbClr val="FFFFFF"/>
              </a:solidFill>
            </p:grpSpPr>
            <p:sp>
              <p:nvSpPr>
                <p:cNvPr id="126" name="Freeform: Shape 11">
                  <a:extLst>
                    <a:ext uri="{FF2B5EF4-FFF2-40B4-BE49-F238E27FC236}">
                      <a16:creationId xmlns:a16="http://schemas.microsoft.com/office/drawing/2014/main" id="{3315B318-4A73-443E-8394-AB7F59F1FEA7}"/>
                    </a:ext>
                  </a:extLst>
                </p:cNvPr>
                <p:cNvSpPr/>
                <p:nvPr/>
              </p:nvSpPr>
              <p:spPr>
                <a:xfrm>
                  <a:off x="1234934" y="2318580"/>
                  <a:ext cx="502348" cy="502346"/>
                </a:xfrm>
                <a:custGeom>
                  <a:avLst/>
                  <a:gdLst>
                    <a:gd name="connsiteX0" fmla="*/ 26893 w 502348"/>
                    <a:gd name="connsiteY0" fmla="*/ 501127 h 502346"/>
                    <a:gd name="connsiteX1" fmla="*/ 0 w 502348"/>
                    <a:gd name="connsiteY1" fmla="*/ 474234 h 502346"/>
                    <a:gd name="connsiteX2" fmla="*/ 0 w 502348"/>
                    <a:gd name="connsiteY2" fmla="*/ 26890 h 502346"/>
                    <a:gd name="connsiteX3" fmla="*/ 26893 w 502348"/>
                    <a:gd name="connsiteY3" fmla="*/ 0 h 502346"/>
                    <a:gd name="connsiteX4" fmla="*/ 475462 w 502348"/>
                    <a:gd name="connsiteY4" fmla="*/ 0 h 502346"/>
                    <a:gd name="connsiteX5" fmla="*/ 502349 w 502348"/>
                    <a:gd name="connsiteY5" fmla="*/ 26890 h 502346"/>
                    <a:gd name="connsiteX6" fmla="*/ 502349 w 502348"/>
                    <a:gd name="connsiteY6" fmla="*/ 475460 h 502346"/>
                    <a:gd name="connsiteX7" fmla="*/ 475462 w 502348"/>
                    <a:gd name="connsiteY7" fmla="*/ 502346 h 502346"/>
                    <a:gd name="connsiteX8" fmla="*/ 26893 w 502348"/>
                    <a:gd name="connsiteY8" fmla="*/ 501127 h 50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48" h="502346">
                      <a:moveTo>
                        <a:pt x="26893" y="501127"/>
                      </a:moveTo>
                      <a:cubicBezTo>
                        <a:pt x="12224" y="501127"/>
                        <a:pt x="0" y="488903"/>
                        <a:pt x="0" y="474234"/>
                      </a:cubicBezTo>
                      <a:lnTo>
                        <a:pt x="0" y="26890"/>
                      </a:lnTo>
                      <a:cubicBezTo>
                        <a:pt x="0" y="12223"/>
                        <a:pt x="12224" y="0"/>
                        <a:pt x="26893" y="0"/>
                      </a:cubicBezTo>
                      <a:lnTo>
                        <a:pt x="475462" y="0"/>
                      </a:lnTo>
                      <a:cubicBezTo>
                        <a:pt x="490125" y="0"/>
                        <a:pt x="502349" y="12223"/>
                        <a:pt x="502349" y="26890"/>
                      </a:cubicBezTo>
                      <a:lnTo>
                        <a:pt x="502349" y="475460"/>
                      </a:lnTo>
                      <a:cubicBezTo>
                        <a:pt x="502349" y="490122"/>
                        <a:pt x="490125" y="502346"/>
                        <a:pt x="475462" y="502346"/>
                      </a:cubicBezTo>
                      <a:lnTo>
                        <a:pt x="26893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7" name="Freeform: Shape 12">
                  <a:extLst>
                    <a:ext uri="{FF2B5EF4-FFF2-40B4-BE49-F238E27FC236}">
                      <a16:creationId xmlns:a16="http://schemas.microsoft.com/office/drawing/2014/main" id="{279B469C-16A5-40A1-B9F0-34077D320EE9}"/>
                    </a:ext>
                  </a:extLst>
                </p:cNvPr>
                <p:cNvSpPr/>
                <p:nvPr/>
              </p:nvSpPr>
              <p:spPr>
                <a:xfrm>
                  <a:off x="1228825" y="2312469"/>
                  <a:ext cx="514566" cy="513347"/>
                </a:xfrm>
                <a:custGeom>
                  <a:avLst/>
                  <a:gdLst>
                    <a:gd name="connsiteX0" fmla="*/ 480346 w 514566"/>
                    <a:gd name="connsiteY0" fmla="*/ 12223 h 513347"/>
                    <a:gd name="connsiteX1" fmla="*/ 501123 w 514566"/>
                    <a:gd name="connsiteY1" fmla="*/ 33001 h 513347"/>
                    <a:gd name="connsiteX2" fmla="*/ 501123 w 514566"/>
                    <a:gd name="connsiteY2" fmla="*/ 481571 h 513347"/>
                    <a:gd name="connsiteX3" fmla="*/ 480346 w 514566"/>
                    <a:gd name="connsiteY3" fmla="*/ 502349 h 513347"/>
                    <a:gd name="connsiteX4" fmla="*/ 33002 w 514566"/>
                    <a:gd name="connsiteY4" fmla="*/ 502349 h 513347"/>
                    <a:gd name="connsiteX5" fmla="*/ 12224 w 514566"/>
                    <a:gd name="connsiteY5" fmla="*/ 480346 h 513347"/>
                    <a:gd name="connsiteX6" fmla="*/ 12224 w 514566"/>
                    <a:gd name="connsiteY6" fmla="*/ 33001 h 513347"/>
                    <a:gd name="connsiteX7" fmla="*/ 33002 w 514566"/>
                    <a:gd name="connsiteY7" fmla="*/ 12223 h 513347"/>
                    <a:gd name="connsiteX8" fmla="*/ 480346 w 514566"/>
                    <a:gd name="connsiteY8" fmla="*/ 12223 h 513347"/>
                    <a:gd name="connsiteX9" fmla="*/ 480346 w 514566"/>
                    <a:gd name="connsiteY9" fmla="*/ 0 h 513347"/>
                    <a:gd name="connsiteX10" fmla="*/ 33002 w 514566"/>
                    <a:gd name="connsiteY10" fmla="*/ 0 h 513347"/>
                    <a:gd name="connsiteX11" fmla="*/ 0 w 514566"/>
                    <a:gd name="connsiteY11" fmla="*/ 33001 h 513347"/>
                    <a:gd name="connsiteX12" fmla="*/ 0 w 514566"/>
                    <a:gd name="connsiteY12" fmla="*/ 481571 h 513347"/>
                    <a:gd name="connsiteX13" fmla="*/ 33002 w 514566"/>
                    <a:gd name="connsiteY13" fmla="*/ 513347 h 513347"/>
                    <a:gd name="connsiteX14" fmla="*/ 481571 w 514566"/>
                    <a:gd name="connsiteY14" fmla="*/ 513347 h 513347"/>
                    <a:gd name="connsiteX15" fmla="*/ 514567 w 514566"/>
                    <a:gd name="connsiteY15" fmla="*/ 480346 h 513347"/>
                    <a:gd name="connsiteX16" fmla="*/ 514567 w 514566"/>
                    <a:gd name="connsiteY16" fmla="*/ 33001 h 513347"/>
                    <a:gd name="connsiteX17" fmla="*/ 480346 w 514566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4566" h="513347">
                      <a:moveTo>
                        <a:pt x="480346" y="12223"/>
                      </a:moveTo>
                      <a:cubicBezTo>
                        <a:pt x="491344" y="12223"/>
                        <a:pt x="501123" y="22001"/>
                        <a:pt x="501123" y="33001"/>
                      </a:cubicBezTo>
                      <a:lnTo>
                        <a:pt x="501123" y="481571"/>
                      </a:lnTo>
                      <a:cubicBezTo>
                        <a:pt x="501123" y="492570"/>
                        <a:pt x="491344" y="502349"/>
                        <a:pt x="480346" y="502349"/>
                      </a:cubicBezTo>
                      <a:lnTo>
                        <a:pt x="33002" y="502349"/>
                      </a:lnTo>
                      <a:cubicBezTo>
                        <a:pt x="22003" y="501123"/>
                        <a:pt x="12224" y="491344"/>
                        <a:pt x="12224" y="480346"/>
                      </a:cubicBezTo>
                      <a:lnTo>
                        <a:pt x="12224" y="33001"/>
                      </a:lnTo>
                      <a:cubicBezTo>
                        <a:pt x="12224" y="22001"/>
                        <a:pt x="22003" y="12223"/>
                        <a:pt x="33002" y="12223"/>
                      </a:cubicBezTo>
                      <a:lnTo>
                        <a:pt x="480346" y="12223"/>
                      </a:lnTo>
                      <a:close/>
                      <a:moveTo>
                        <a:pt x="480346" y="0"/>
                      </a:moveTo>
                      <a:lnTo>
                        <a:pt x="33002" y="0"/>
                      </a:lnTo>
                      <a:cubicBezTo>
                        <a:pt x="14669" y="0"/>
                        <a:pt x="0" y="14667"/>
                        <a:pt x="0" y="33001"/>
                      </a:cubicBezTo>
                      <a:lnTo>
                        <a:pt x="0" y="481571"/>
                      </a:lnTo>
                      <a:cubicBezTo>
                        <a:pt x="0" y="498678"/>
                        <a:pt x="14669" y="513347"/>
                        <a:pt x="33002" y="513347"/>
                      </a:cubicBezTo>
                      <a:lnTo>
                        <a:pt x="481571" y="513347"/>
                      </a:lnTo>
                      <a:cubicBezTo>
                        <a:pt x="499904" y="513347"/>
                        <a:pt x="514567" y="498678"/>
                        <a:pt x="514567" y="480346"/>
                      </a:cubicBezTo>
                      <a:lnTo>
                        <a:pt x="514567" y="33001"/>
                      </a:lnTo>
                      <a:cubicBezTo>
                        <a:pt x="513347" y="14667"/>
                        <a:pt x="498678" y="0"/>
                        <a:pt x="480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</p:grpSp>
          <p:grpSp>
            <p:nvGrpSpPr>
              <p:cNvPr id="118" name="Graphic 3">
                <a:extLst>
                  <a:ext uri="{FF2B5EF4-FFF2-40B4-BE49-F238E27FC236}">
                    <a16:creationId xmlns:a16="http://schemas.microsoft.com/office/drawing/2014/main" id="{09CFE97B-7040-49E9-AD9A-E9A03B733323}"/>
                  </a:ext>
                </a:extLst>
              </p:cNvPr>
              <p:cNvGrpSpPr/>
              <p:nvPr/>
            </p:nvGrpSpPr>
            <p:grpSpPr>
              <a:xfrm>
                <a:off x="1241049" y="2324691"/>
                <a:ext cx="490124" cy="488900"/>
                <a:chOff x="1241049" y="2324691"/>
                <a:chExt cx="490124" cy="488900"/>
              </a:xfrm>
              <a:solidFill>
                <a:srgbClr val="2D5967"/>
              </a:solidFill>
            </p:grpSpPr>
            <p:sp>
              <p:nvSpPr>
                <p:cNvPr id="119" name="Freeform: Shape 14">
                  <a:extLst>
                    <a:ext uri="{FF2B5EF4-FFF2-40B4-BE49-F238E27FC236}">
                      <a16:creationId xmlns:a16="http://schemas.microsoft.com/office/drawing/2014/main" id="{31AB0B33-E474-4AE9-A99A-0DD19EB70B2B}"/>
                    </a:ext>
                  </a:extLst>
                </p:cNvPr>
                <p:cNvSpPr/>
                <p:nvPr/>
              </p:nvSpPr>
              <p:spPr>
                <a:xfrm>
                  <a:off x="1241049" y="2324691"/>
                  <a:ext cx="490124" cy="488900"/>
                </a:xfrm>
                <a:custGeom>
                  <a:avLst/>
                  <a:gdLst>
                    <a:gd name="connsiteX0" fmla="*/ 468121 w 490124"/>
                    <a:gd name="connsiteY0" fmla="*/ 0 h 488900"/>
                    <a:gd name="connsiteX1" fmla="*/ 20778 w 490124"/>
                    <a:gd name="connsiteY1" fmla="*/ 0 h 488900"/>
                    <a:gd name="connsiteX2" fmla="*/ 0 w 490124"/>
                    <a:gd name="connsiteY2" fmla="*/ 20778 h 488900"/>
                    <a:gd name="connsiteX3" fmla="*/ 0 w 490124"/>
                    <a:gd name="connsiteY3" fmla="*/ 469348 h 488900"/>
                    <a:gd name="connsiteX4" fmla="*/ 20778 w 490124"/>
                    <a:gd name="connsiteY4" fmla="*/ 488900 h 488900"/>
                    <a:gd name="connsiteX5" fmla="*/ 469347 w 490124"/>
                    <a:gd name="connsiteY5" fmla="*/ 488900 h 488900"/>
                    <a:gd name="connsiteX6" fmla="*/ 490125 w 490124"/>
                    <a:gd name="connsiteY6" fmla="*/ 468123 h 488900"/>
                    <a:gd name="connsiteX7" fmla="*/ 490125 w 490124"/>
                    <a:gd name="connsiteY7" fmla="*/ 20778 h 488900"/>
                    <a:gd name="connsiteX8" fmla="*/ 468121 w 490124"/>
                    <a:gd name="connsiteY8" fmla="*/ 0 h 488900"/>
                    <a:gd name="connsiteX9" fmla="*/ 470566 w 490124"/>
                    <a:gd name="connsiteY9" fmla="*/ 468123 h 488900"/>
                    <a:gd name="connsiteX10" fmla="*/ 468121 w 490124"/>
                    <a:gd name="connsiteY10" fmla="*/ 470568 h 488900"/>
                    <a:gd name="connsiteX11" fmla="*/ 20778 w 490124"/>
                    <a:gd name="connsiteY11" fmla="*/ 470568 h 488900"/>
                    <a:gd name="connsiteX12" fmla="*/ 18333 w 490124"/>
                    <a:gd name="connsiteY12" fmla="*/ 468123 h 488900"/>
                    <a:gd name="connsiteX13" fmla="*/ 18333 w 490124"/>
                    <a:gd name="connsiteY13" fmla="*/ 20778 h 488900"/>
                    <a:gd name="connsiteX14" fmla="*/ 20778 w 490124"/>
                    <a:gd name="connsiteY14" fmla="*/ 18334 h 488900"/>
                    <a:gd name="connsiteX15" fmla="*/ 469347 w 490124"/>
                    <a:gd name="connsiteY15" fmla="*/ 18334 h 488900"/>
                    <a:gd name="connsiteX16" fmla="*/ 471792 w 490124"/>
                    <a:gd name="connsiteY16" fmla="*/ 20778 h 488900"/>
                    <a:gd name="connsiteX17" fmla="*/ 470566 w 490124"/>
                    <a:gd name="connsiteY17" fmla="*/ 468123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0124" h="488900">
                      <a:moveTo>
                        <a:pt x="468121" y="0"/>
                      </a:moveTo>
                      <a:lnTo>
                        <a:pt x="20778" y="0"/>
                      </a:lnTo>
                      <a:cubicBezTo>
                        <a:pt x="9779" y="0"/>
                        <a:pt x="0" y="9778"/>
                        <a:pt x="0" y="20778"/>
                      </a:cubicBezTo>
                      <a:lnTo>
                        <a:pt x="0" y="469348"/>
                      </a:lnTo>
                      <a:cubicBezTo>
                        <a:pt x="0" y="479121"/>
                        <a:pt x="9779" y="488900"/>
                        <a:pt x="20778" y="488900"/>
                      </a:cubicBezTo>
                      <a:lnTo>
                        <a:pt x="469347" y="488900"/>
                      </a:lnTo>
                      <a:cubicBezTo>
                        <a:pt x="480346" y="488900"/>
                        <a:pt x="490125" y="479121"/>
                        <a:pt x="490125" y="468123"/>
                      </a:cubicBezTo>
                      <a:lnTo>
                        <a:pt x="490125" y="20778"/>
                      </a:lnTo>
                      <a:cubicBezTo>
                        <a:pt x="488899" y="9778"/>
                        <a:pt x="479120" y="0"/>
                        <a:pt x="468121" y="0"/>
                      </a:cubicBezTo>
                      <a:close/>
                      <a:moveTo>
                        <a:pt x="470566" y="468123"/>
                      </a:moveTo>
                      <a:cubicBezTo>
                        <a:pt x="470566" y="469348"/>
                        <a:pt x="469347" y="470568"/>
                        <a:pt x="468121" y="470568"/>
                      </a:cubicBezTo>
                      <a:lnTo>
                        <a:pt x="20778" y="470568"/>
                      </a:lnTo>
                      <a:cubicBezTo>
                        <a:pt x="19552" y="470568"/>
                        <a:pt x="18333" y="469348"/>
                        <a:pt x="18333" y="468123"/>
                      </a:cubicBezTo>
                      <a:lnTo>
                        <a:pt x="18333" y="20778"/>
                      </a:lnTo>
                      <a:cubicBezTo>
                        <a:pt x="18333" y="19556"/>
                        <a:pt x="19552" y="18334"/>
                        <a:pt x="20778" y="18334"/>
                      </a:cubicBezTo>
                      <a:lnTo>
                        <a:pt x="469347" y="18334"/>
                      </a:lnTo>
                      <a:cubicBezTo>
                        <a:pt x="470566" y="18334"/>
                        <a:pt x="471792" y="19556"/>
                        <a:pt x="471792" y="20778"/>
                      </a:cubicBezTo>
                      <a:lnTo>
                        <a:pt x="470566" y="46812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0" name="Freeform: Shape 15">
                  <a:extLst>
                    <a:ext uri="{FF2B5EF4-FFF2-40B4-BE49-F238E27FC236}">
                      <a16:creationId xmlns:a16="http://schemas.microsoft.com/office/drawing/2014/main" id="{F96BA4A8-62B6-4742-888F-9A792086BE9B}"/>
                    </a:ext>
                  </a:extLst>
                </p:cNvPr>
                <p:cNvSpPr/>
                <p:nvPr/>
              </p:nvSpPr>
              <p:spPr>
                <a:xfrm>
                  <a:off x="1369386" y="2378470"/>
                  <a:ext cx="108778" cy="108780"/>
                </a:xfrm>
                <a:custGeom>
                  <a:avLst/>
                  <a:gdLst>
                    <a:gd name="connsiteX0" fmla="*/ 108778 w 108778"/>
                    <a:gd name="connsiteY0" fmla="*/ 0 h 108780"/>
                    <a:gd name="connsiteX1" fmla="*/ 0 w 108778"/>
                    <a:gd name="connsiteY1" fmla="*/ 0 h 108780"/>
                    <a:gd name="connsiteX2" fmla="*/ 0 w 108778"/>
                    <a:gd name="connsiteY2" fmla="*/ 108781 h 108780"/>
                    <a:gd name="connsiteX3" fmla="*/ 108778 w 108778"/>
                    <a:gd name="connsiteY3" fmla="*/ 108781 h 108780"/>
                    <a:gd name="connsiteX4" fmla="*/ 108778 w 108778"/>
                    <a:gd name="connsiteY4" fmla="*/ 0 h 108780"/>
                    <a:gd name="connsiteX5" fmla="*/ 90445 w 108778"/>
                    <a:gd name="connsiteY5" fmla="*/ 91670 h 108780"/>
                    <a:gd name="connsiteX6" fmla="*/ 18333 w 108778"/>
                    <a:gd name="connsiteY6" fmla="*/ 91670 h 108780"/>
                    <a:gd name="connsiteX7" fmla="*/ 18333 w 108778"/>
                    <a:gd name="connsiteY7" fmla="*/ 18334 h 108780"/>
                    <a:gd name="connsiteX8" fmla="*/ 90445 w 108778"/>
                    <a:gd name="connsiteY8" fmla="*/ 18334 h 108780"/>
                    <a:gd name="connsiteX9" fmla="*/ 90445 w 108778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78" h="108780">
                      <a:moveTo>
                        <a:pt x="108778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78" y="108781"/>
                      </a:lnTo>
                      <a:lnTo>
                        <a:pt x="108778" y="0"/>
                      </a:lnTo>
                      <a:close/>
                      <a:moveTo>
                        <a:pt x="90445" y="91670"/>
                      </a:moveTo>
                      <a:lnTo>
                        <a:pt x="18333" y="91670"/>
                      </a:lnTo>
                      <a:lnTo>
                        <a:pt x="18333" y="18334"/>
                      </a:lnTo>
                      <a:lnTo>
                        <a:pt x="90445" y="18334"/>
                      </a:lnTo>
                      <a:lnTo>
                        <a:pt x="90445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1" name="Freeform: Shape 16">
                  <a:extLst>
                    <a:ext uri="{FF2B5EF4-FFF2-40B4-BE49-F238E27FC236}">
                      <a16:creationId xmlns:a16="http://schemas.microsoft.com/office/drawing/2014/main" id="{C7328FAE-0415-4C23-A7FC-C4AEFB420A23}"/>
                    </a:ext>
                  </a:extLst>
                </p:cNvPr>
                <p:cNvSpPr/>
                <p:nvPr/>
              </p:nvSpPr>
              <p:spPr>
                <a:xfrm>
                  <a:off x="1491607" y="2378470"/>
                  <a:ext cx="108784" cy="108780"/>
                </a:xfrm>
                <a:custGeom>
                  <a:avLst/>
                  <a:gdLst>
                    <a:gd name="connsiteX0" fmla="*/ 108785 w 108784"/>
                    <a:gd name="connsiteY0" fmla="*/ 0 h 108780"/>
                    <a:gd name="connsiteX1" fmla="*/ 0 w 108784"/>
                    <a:gd name="connsiteY1" fmla="*/ 0 h 108780"/>
                    <a:gd name="connsiteX2" fmla="*/ 0 w 108784"/>
                    <a:gd name="connsiteY2" fmla="*/ 108781 h 108780"/>
                    <a:gd name="connsiteX3" fmla="*/ 108785 w 108784"/>
                    <a:gd name="connsiteY3" fmla="*/ 108781 h 108780"/>
                    <a:gd name="connsiteX4" fmla="*/ 108785 w 108784"/>
                    <a:gd name="connsiteY4" fmla="*/ 0 h 108780"/>
                    <a:gd name="connsiteX5" fmla="*/ 90452 w 108784"/>
                    <a:gd name="connsiteY5" fmla="*/ 91670 h 108780"/>
                    <a:gd name="connsiteX6" fmla="*/ 18339 w 108784"/>
                    <a:gd name="connsiteY6" fmla="*/ 91670 h 108780"/>
                    <a:gd name="connsiteX7" fmla="*/ 18339 w 108784"/>
                    <a:gd name="connsiteY7" fmla="*/ 18334 h 108780"/>
                    <a:gd name="connsiteX8" fmla="*/ 90452 w 108784"/>
                    <a:gd name="connsiteY8" fmla="*/ 18334 h 108780"/>
                    <a:gd name="connsiteX9" fmla="*/ 90452 w 108784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84" h="108780">
                      <a:moveTo>
                        <a:pt x="108785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85" y="108781"/>
                      </a:lnTo>
                      <a:cubicBezTo>
                        <a:pt x="107559" y="108781"/>
                        <a:pt x="107559" y="0"/>
                        <a:pt x="108785" y="0"/>
                      </a:cubicBezTo>
                      <a:close/>
                      <a:moveTo>
                        <a:pt x="90452" y="91670"/>
                      </a:moveTo>
                      <a:lnTo>
                        <a:pt x="18339" y="91670"/>
                      </a:lnTo>
                      <a:lnTo>
                        <a:pt x="18339" y="18334"/>
                      </a:lnTo>
                      <a:lnTo>
                        <a:pt x="90452" y="18334"/>
                      </a:lnTo>
                      <a:lnTo>
                        <a:pt x="90452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2" name="Freeform: Shape 17">
                  <a:extLst>
                    <a:ext uri="{FF2B5EF4-FFF2-40B4-BE49-F238E27FC236}">
                      <a16:creationId xmlns:a16="http://schemas.microsoft.com/office/drawing/2014/main" id="{ED12EAA6-7B13-45EB-91B1-46804299BA81}"/>
                    </a:ext>
                  </a:extLst>
                </p:cNvPr>
                <p:cNvSpPr/>
                <p:nvPr/>
              </p:nvSpPr>
              <p:spPr>
                <a:xfrm>
                  <a:off x="1431719" y="2500697"/>
                  <a:ext cx="107559" cy="51334"/>
                </a:xfrm>
                <a:custGeom>
                  <a:avLst/>
                  <a:gdLst>
                    <a:gd name="connsiteX0" fmla="*/ 17114 w 107559"/>
                    <a:gd name="connsiteY0" fmla="*/ 18334 h 51334"/>
                    <a:gd name="connsiteX1" fmla="*/ 90445 w 107559"/>
                    <a:gd name="connsiteY1" fmla="*/ 18334 h 51334"/>
                    <a:gd name="connsiteX2" fmla="*/ 90445 w 107559"/>
                    <a:gd name="connsiteY2" fmla="*/ 47668 h 51334"/>
                    <a:gd name="connsiteX3" fmla="*/ 107559 w 107559"/>
                    <a:gd name="connsiteY3" fmla="*/ 51335 h 51334"/>
                    <a:gd name="connsiteX4" fmla="*/ 107559 w 107559"/>
                    <a:gd name="connsiteY4" fmla="*/ 0 h 51334"/>
                    <a:gd name="connsiteX5" fmla="*/ 0 w 107559"/>
                    <a:gd name="connsiteY5" fmla="*/ 0 h 51334"/>
                    <a:gd name="connsiteX6" fmla="*/ 0 w 107559"/>
                    <a:gd name="connsiteY6" fmla="*/ 51335 h 51334"/>
                    <a:gd name="connsiteX7" fmla="*/ 17114 w 107559"/>
                    <a:gd name="connsiteY7" fmla="*/ 47668 h 51334"/>
                    <a:gd name="connsiteX8" fmla="*/ 17114 w 107559"/>
                    <a:gd name="connsiteY8" fmla="*/ 18334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51334">
                      <a:moveTo>
                        <a:pt x="17114" y="18334"/>
                      </a:moveTo>
                      <a:lnTo>
                        <a:pt x="90445" y="18334"/>
                      </a:lnTo>
                      <a:lnTo>
                        <a:pt x="90445" y="47668"/>
                      </a:lnTo>
                      <a:lnTo>
                        <a:pt x="107559" y="51335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1335"/>
                      </a:lnTo>
                      <a:lnTo>
                        <a:pt x="17114" y="47668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3" name="Freeform: Shape 18">
                  <a:extLst>
                    <a:ext uri="{FF2B5EF4-FFF2-40B4-BE49-F238E27FC236}">
                      <a16:creationId xmlns:a16="http://schemas.microsoft.com/office/drawing/2014/main" id="{58B1F1B9-CF0C-45EF-B8BB-1E4E212F8BBC}"/>
                    </a:ext>
                  </a:extLst>
                </p:cNvPr>
                <p:cNvSpPr/>
                <p:nvPr/>
              </p:nvSpPr>
              <p:spPr>
                <a:xfrm>
                  <a:off x="1553947" y="2500697"/>
                  <a:ext cx="107558" cy="81891"/>
                </a:xfrm>
                <a:custGeom>
                  <a:avLst/>
                  <a:gdLst>
                    <a:gd name="connsiteX0" fmla="*/ 17107 w 107558"/>
                    <a:gd name="connsiteY0" fmla="*/ 18334 h 81891"/>
                    <a:gd name="connsiteX1" fmla="*/ 90445 w 107558"/>
                    <a:gd name="connsiteY1" fmla="*/ 18334 h 81891"/>
                    <a:gd name="connsiteX2" fmla="*/ 90445 w 107558"/>
                    <a:gd name="connsiteY2" fmla="*/ 78224 h 81891"/>
                    <a:gd name="connsiteX3" fmla="*/ 107559 w 107558"/>
                    <a:gd name="connsiteY3" fmla="*/ 81891 h 81891"/>
                    <a:gd name="connsiteX4" fmla="*/ 107559 w 107558"/>
                    <a:gd name="connsiteY4" fmla="*/ 0 h 81891"/>
                    <a:gd name="connsiteX5" fmla="*/ 0 w 107558"/>
                    <a:gd name="connsiteY5" fmla="*/ 0 h 81891"/>
                    <a:gd name="connsiteX6" fmla="*/ 0 w 107558"/>
                    <a:gd name="connsiteY6" fmla="*/ 55001 h 81891"/>
                    <a:gd name="connsiteX7" fmla="*/ 17107 w 107558"/>
                    <a:gd name="connsiteY7" fmla="*/ 59890 h 81891"/>
                    <a:gd name="connsiteX8" fmla="*/ 17107 w 107558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8" h="81891">
                      <a:moveTo>
                        <a:pt x="17107" y="18334"/>
                      </a:moveTo>
                      <a:lnTo>
                        <a:pt x="90445" y="18334"/>
                      </a:lnTo>
                      <a:lnTo>
                        <a:pt x="90445" y="78224"/>
                      </a:lnTo>
                      <a:lnTo>
                        <a:pt x="107559" y="8189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5001"/>
                      </a:lnTo>
                      <a:lnTo>
                        <a:pt x="17107" y="59890"/>
                      </a:lnTo>
                      <a:lnTo>
                        <a:pt x="17107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4" name="Freeform: Shape 19">
                  <a:extLst>
                    <a:ext uri="{FF2B5EF4-FFF2-40B4-BE49-F238E27FC236}">
                      <a16:creationId xmlns:a16="http://schemas.microsoft.com/office/drawing/2014/main" id="{3F1B65E7-7B2B-4C5B-9E24-8D34F79D09EE}"/>
                    </a:ext>
                  </a:extLst>
                </p:cNvPr>
                <p:cNvSpPr/>
                <p:nvPr/>
              </p:nvSpPr>
              <p:spPr>
                <a:xfrm>
                  <a:off x="1309491" y="2500697"/>
                  <a:ext cx="107559" cy="81891"/>
                </a:xfrm>
                <a:custGeom>
                  <a:avLst/>
                  <a:gdLst>
                    <a:gd name="connsiteX0" fmla="*/ 17114 w 107559"/>
                    <a:gd name="connsiteY0" fmla="*/ 18334 h 81891"/>
                    <a:gd name="connsiteX1" fmla="*/ 90452 w 107559"/>
                    <a:gd name="connsiteY1" fmla="*/ 18334 h 81891"/>
                    <a:gd name="connsiteX2" fmla="*/ 90452 w 107559"/>
                    <a:gd name="connsiteY2" fmla="*/ 59890 h 81891"/>
                    <a:gd name="connsiteX3" fmla="*/ 107559 w 107559"/>
                    <a:gd name="connsiteY3" fmla="*/ 55001 h 81891"/>
                    <a:gd name="connsiteX4" fmla="*/ 107559 w 107559"/>
                    <a:gd name="connsiteY4" fmla="*/ 0 h 81891"/>
                    <a:gd name="connsiteX5" fmla="*/ 0 w 107559"/>
                    <a:gd name="connsiteY5" fmla="*/ 0 h 81891"/>
                    <a:gd name="connsiteX6" fmla="*/ 0 w 107559"/>
                    <a:gd name="connsiteY6" fmla="*/ 81891 h 81891"/>
                    <a:gd name="connsiteX7" fmla="*/ 17114 w 107559"/>
                    <a:gd name="connsiteY7" fmla="*/ 78224 h 81891"/>
                    <a:gd name="connsiteX8" fmla="*/ 17114 w 107559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81891">
                      <a:moveTo>
                        <a:pt x="17114" y="18334"/>
                      </a:moveTo>
                      <a:lnTo>
                        <a:pt x="90452" y="18334"/>
                      </a:lnTo>
                      <a:lnTo>
                        <a:pt x="90452" y="59890"/>
                      </a:lnTo>
                      <a:lnTo>
                        <a:pt x="107559" y="5500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81891"/>
                      </a:lnTo>
                      <a:lnTo>
                        <a:pt x="17114" y="78224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25" name="Freeform: Shape 20">
                  <a:extLst>
                    <a:ext uri="{FF2B5EF4-FFF2-40B4-BE49-F238E27FC236}">
                      <a16:creationId xmlns:a16="http://schemas.microsoft.com/office/drawing/2014/main" id="{26B51FF2-4BF0-4D91-9470-E242D31BD0CF}"/>
                    </a:ext>
                  </a:extLst>
                </p:cNvPr>
                <p:cNvSpPr/>
                <p:nvPr/>
              </p:nvSpPr>
              <p:spPr>
                <a:xfrm>
                  <a:off x="1292384" y="2553254"/>
                  <a:ext cx="386229" cy="205339"/>
                </a:xfrm>
                <a:custGeom>
                  <a:avLst/>
                  <a:gdLst>
                    <a:gd name="connsiteX0" fmla="*/ 193115 w 386229"/>
                    <a:gd name="connsiteY0" fmla="*/ 0 h 205339"/>
                    <a:gd name="connsiteX1" fmla="*/ 0 w 386229"/>
                    <a:gd name="connsiteY1" fmla="*/ 47668 h 205339"/>
                    <a:gd name="connsiteX2" fmla="*/ 2445 w 386229"/>
                    <a:gd name="connsiteY2" fmla="*/ 56224 h 205339"/>
                    <a:gd name="connsiteX3" fmla="*/ 193115 w 386229"/>
                    <a:gd name="connsiteY3" fmla="*/ 205340 h 205339"/>
                    <a:gd name="connsiteX4" fmla="*/ 383785 w 386229"/>
                    <a:gd name="connsiteY4" fmla="*/ 56224 h 205339"/>
                    <a:gd name="connsiteX5" fmla="*/ 386230 w 386229"/>
                    <a:gd name="connsiteY5" fmla="*/ 47668 h 205339"/>
                    <a:gd name="connsiteX6" fmla="*/ 193115 w 386229"/>
                    <a:gd name="connsiteY6" fmla="*/ 0 h 205339"/>
                    <a:gd name="connsiteX7" fmla="*/ 184561 w 386229"/>
                    <a:gd name="connsiteY7" fmla="*/ 20778 h 205339"/>
                    <a:gd name="connsiteX8" fmla="*/ 184561 w 386229"/>
                    <a:gd name="connsiteY8" fmla="*/ 187007 h 205339"/>
                    <a:gd name="connsiteX9" fmla="*/ 21997 w 386229"/>
                    <a:gd name="connsiteY9" fmla="*/ 61113 h 205339"/>
                    <a:gd name="connsiteX10" fmla="*/ 184561 w 386229"/>
                    <a:gd name="connsiteY10" fmla="*/ 20778 h 205339"/>
                    <a:gd name="connsiteX11" fmla="*/ 201668 w 386229"/>
                    <a:gd name="connsiteY11" fmla="*/ 187007 h 205339"/>
                    <a:gd name="connsiteX12" fmla="*/ 201668 w 386229"/>
                    <a:gd name="connsiteY12" fmla="*/ 20778 h 205339"/>
                    <a:gd name="connsiteX13" fmla="*/ 364233 w 386229"/>
                    <a:gd name="connsiteY13" fmla="*/ 61113 h 205339"/>
                    <a:gd name="connsiteX14" fmla="*/ 201668 w 386229"/>
                    <a:gd name="connsiteY14" fmla="*/ 187007 h 2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229" h="205339">
                      <a:moveTo>
                        <a:pt x="193115" y="0"/>
                      </a:moveTo>
                      <a:lnTo>
                        <a:pt x="0" y="47668"/>
                      </a:lnTo>
                      <a:lnTo>
                        <a:pt x="2445" y="56224"/>
                      </a:lnTo>
                      <a:cubicBezTo>
                        <a:pt x="24442" y="144226"/>
                        <a:pt x="102669" y="205340"/>
                        <a:pt x="193115" y="205340"/>
                      </a:cubicBezTo>
                      <a:cubicBezTo>
                        <a:pt x="283560" y="205340"/>
                        <a:pt x="363007" y="144226"/>
                        <a:pt x="383785" y="56224"/>
                      </a:cubicBezTo>
                      <a:lnTo>
                        <a:pt x="386230" y="47668"/>
                      </a:lnTo>
                      <a:lnTo>
                        <a:pt x="193115" y="0"/>
                      </a:lnTo>
                      <a:close/>
                      <a:moveTo>
                        <a:pt x="184561" y="20778"/>
                      </a:moveTo>
                      <a:lnTo>
                        <a:pt x="184561" y="187007"/>
                      </a:lnTo>
                      <a:cubicBezTo>
                        <a:pt x="108778" y="184562"/>
                        <a:pt x="44000" y="133227"/>
                        <a:pt x="21997" y="61113"/>
                      </a:cubicBezTo>
                      <a:lnTo>
                        <a:pt x="184561" y="20778"/>
                      </a:lnTo>
                      <a:close/>
                      <a:moveTo>
                        <a:pt x="201668" y="187007"/>
                      </a:moveTo>
                      <a:lnTo>
                        <a:pt x="201668" y="20778"/>
                      </a:lnTo>
                      <a:lnTo>
                        <a:pt x="364233" y="61113"/>
                      </a:lnTo>
                      <a:cubicBezTo>
                        <a:pt x="342230" y="133227"/>
                        <a:pt x="277451" y="184562"/>
                        <a:pt x="201668" y="18700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</p:grpSp>
        </p:grpSp>
        <p:grpSp>
          <p:nvGrpSpPr>
            <p:cNvPr id="114" name="Graphic 3">
              <a:extLst>
                <a:ext uri="{FF2B5EF4-FFF2-40B4-BE49-F238E27FC236}">
                  <a16:creationId xmlns:a16="http://schemas.microsoft.com/office/drawing/2014/main" id="{94514196-5ED4-439D-AE3C-94BEBCF2AFC2}"/>
                </a:ext>
              </a:extLst>
            </p:cNvPr>
            <p:cNvGrpSpPr/>
            <p:nvPr/>
          </p:nvGrpSpPr>
          <p:grpSpPr>
            <a:xfrm>
              <a:off x="1186893" y="2081137"/>
              <a:ext cx="798250" cy="655622"/>
              <a:chOff x="1186893" y="2785332"/>
              <a:chExt cx="798250" cy="655622"/>
            </a:xfrm>
            <a:solidFill>
              <a:srgbClr val="000000"/>
            </a:solidFill>
          </p:grpSpPr>
          <p:sp>
            <p:nvSpPr>
              <p:cNvPr id="115" name="TextBox 22">
                <a:extLst>
                  <a:ext uri="{FF2B5EF4-FFF2-40B4-BE49-F238E27FC236}">
                    <a16:creationId xmlns:a16="http://schemas.microsoft.com/office/drawing/2014/main" id="{FBC0B86F-468B-41B3-8249-1091B916A79C}"/>
                  </a:ext>
                </a:extLst>
              </p:cNvPr>
              <p:cNvSpPr txBox="1"/>
              <p:nvPr/>
            </p:nvSpPr>
            <p:spPr>
              <a:xfrm>
                <a:off x="1221509" y="2785332"/>
                <a:ext cx="697274" cy="35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Container</a:t>
                </a:r>
              </a:p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 Engine</a:t>
                </a:r>
              </a:p>
            </p:txBody>
          </p:sp>
          <p:sp>
            <p:nvSpPr>
              <p:cNvPr id="116" name="TextBox 23">
                <a:extLst>
                  <a:ext uri="{FF2B5EF4-FFF2-40B4-BE49-F238E27FC236}">
                    <a16:creationId xmlns:a16="http://schemas.microsoft.com/office/drawing/2014/main" id="{D686C186-AEBF-4D3C-8FCA-496C316FBF2D}"/>
                  </a:ext>
                </a:extLst>
              </p:cNvPr>
              <p:cNvSpPr txBox="1"/>
              <p:nvPr/>
            </p:nvSpPr>
            <p:spPr>
              <a:xfrm>
                <a:off x="1186893" y="3085954"/>
                <a:ext cx="798250" cy="35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for </a:t>
                </a:r>
              </a:p>
              <a:p>
                <a:pPr algn="ctr"/>
                <a:r>
                  <a:rPr lang="en-US" sz="1403" dirty="0">
                    <a:latin typeface="Meiryo UI" panose="020B0604030504040204" pitchFamily="50" charset="-128"/>
                    <a:ea typeface="Meiryo UI" panose="020B0604030504040204" pitchFamily="50" charset="-128"/>
                    <a:cs typeface="Oracle Sans"/>
                    <a:sym typeface="Oracle Sans"/>
                    <a:rtl val="0"/>
                  </a:rPr>
                  <a:t>Kubernetes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61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8-2-17-1.CI/CD_CI/CD</a:t>
            </a:r>
            <a:r>
              <a:rPr kumimoji="1" lang="ja-JP" altLang="en-US" dirty="0"/>
              <a:t>パイプライン機能（パターン</a:t>
            </a:r>
            <a:r>
              <a:rPr kumimoji="1" lang="en-US" altLang="ja-JP" dirty="0"/>
              <a:t>1 </a:t>
            </a:r>
            <a:r>
              <a:rPr kumimoji="1" lang="ja-JP" altLang="en-US" dirty="0"/>
              <a:t>コンテナアプリケーション）</a:t>
            </a:r>
          </a:p>
        </p:txBody>
      </p:sp>
      <p:grpSp>
        <p:nvGrpSpPr>
          <p:cNvPr id="714" name="グループ化 713">
            <a:extLst>
              <a:ext uri="{FF2B5EF4-FFF2-40B4-BE49-F238E27FC236}">
                <a16:creationId xmlns:a16="http://schemas.microsoft.com/office/drawing/2014/main" id="{2827033E-B926-50E2-9D5D-BF501C8957B2}"/>
              </a:ext>
            </a:extLst>
          </p:cNvPr>
          <p:cNvGrpSpPr/>
          <p:nvPr/>
        </p:nvGrpSpPr>
        <p:grpSpPr>
          <a:xfrm>
            <a:off x="3373087" y="2577905"/>
            <a:ext cx="8510778" cy="6208286"/>
            <a:chOff x="2576357" y="863437"/>
            <a:chExt cx="8556712" cy="5453982"/>
          </a:xfrm>
        </p:grpSpPr>
        <p:sp>
          <p:nvSpPr>
            <p:cNvPr id="716" name="正方形/長方形 715">
              <a:extLst>
                <a:ext uri="{FF2B5EF4-FFF2-40B4-BE49-F238E27FC236}">
                  <a16:creationId xmlns:a16="http://schemas.microsoft.com/office/drawing/2014/main" id="{3BEA5C56-EC6B-CF01-27DA-9D8EA3A7AE1C}"/>
                </a:ext>
              </a:extLst>
            </p:cNvPr>
            <p:cNvSpPr/>
            <p:nvPr/>
          </p:nvSpPr>
          <p:spPr>
            <a:xfrm>
              <a:off x="2576357" y="863437"/>
              <a:ext cx="8556712" cy="545398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17" name="TextBox 12">
              <a:extLst>
                <a:ext uri="{FF2B5EF4-FFF2-40B4-BE49-F238E27FC236}">
                  <a16:creationId xmlns:a16="http://schemas.microsoft.com/office/drawing/2014/main" id="{B5A476FF-1E54-93B0-950B-23A9A011C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562" y="961012"/>
              <a:ext cx="516052" cy="270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OCI</a:t>
              </a:r>
            </a:p>
          </p:txBody>
        </p:sp>
      </p:grpSp>
      <p:grpSp>
        <p:nvGrpSpPr>
          <p:cNvPr id="718" name="Graphic 3">
            <a:extLst>
              <a:ext uri="{FF2B5EF4-FFF2-40B4-BE49-F238E27FC236}">
                <a16:creationId xmlns:a16="http://schemas.microsoft.com/office/drawing/2014/main" id="{ED43BA37-D6C6-3ECD-EC28-8B9C536FFB5E}"/>
              </a:ext>
            </a:extLst>
          </p:cNvPr>
          <p:cNvGrpSpPr/>
          <p:nvPr/>
        </p:nvGrpSpPr>
        <p:grpSpPr>
          <a:xfrm>
            <a:off x="2307728" y="5494804"/>
            <a:ext cx="816249" cy="677398"/>
            <a:chOff x="5095301" y="1856139"/>
            <a:chExt cx="816249" cy="677398"/>
          </a:xfrm>
        </p:grpSpPr>
        <p:grpSp>
          <p:nvGrpSpPr>
            <p:cNvPr id="719" name="Graphic 3">
              <a:extLst>
                <a:ext uri="{FF2B5EF4-FFF2-40B4-BE49-F238E27FC236}">
                  <a16:creationId xmlns:a16="http://schemas.microsoft.com/office/drawing/2014/main" id="{33504D27-3534-5E0D-DC4D-756819AC3350}"/>
                </a:ext>
              </a:extLst>
            </p:cNvPr>
            <p:cNvGrpSpPr/>
            <p:nvPr/>
          </p:nvGrpSpPr>
          <p:grpSpPr>
            <a:xfrm>
              <a:off x="5258602" y="1856139"/>
              <a:ext cx="513347" cy="378718"/>
              <a:chOff x="5258602" y="1856139"/>
              <a:chExt cx="513347" cy="378718"/>
            </a:xfrm>
          </p:grpSpPr>
          <p:sp>
            <p:nvSpPr>
              <p:cNvPr id="721" name="Freeform: Shape 251">
                <a:extLst>
                  <a:ext uri="{FF2B5EF4-FFF2-40B4-BE49-F238E27FC236}">
                    <a16:creationId xmlns:a16="http://schemas.microsoft.com/office/drawing/2014/main" id="{1A7ABCEA-A4C0-A35A-A544-EFE6AA4CAB9E}"/>
                  </a:ext>
                </a:extLst>
              </p:cNvPr>
              <p:cNvSpPr/>
              <p:nvPr/>
            </p:nvSpPr>
            <p:spPr>
              <a:xfrm>
                <a:off x="5263113" y="1860594"/>
                <a:ext cx="503247" cy="369758"/>
              </a:xfrm>
              <a:custGeom>
                <a:avLst/>
                <a:gdLst>
                  <a:gd name="connsiteX0" fmla="*/ 0 w 503247"/>
                  <a:gd name="connsiteY0" fmla="*/ 369759 h 369758"/>
                  <a:gd name="connsiteX1" fmla="*/ 0 w 503247"/>
                  <a:gd name="connsiteY1" fmla="*/ 232791 h 369758"/>
                  <a:gd name="connsiteX2" fmla="*/ 14284 w 503247"/>
                  <a:gd name="connsiteY2" fmla="*/ 198936 h 369758"/>
                  <a:gd name="connsiteX3" fmla="*/ 48242 w 503247"/>
                  <a:gd name="connsiteY3" fmla="*/ 184909 h 369758"/>
                  <a:gd name="connsiteX4" fmla="*/ 67627 w 503247"/>
                  <a:gd name="connsiteY4" fmla="*/ 184909 h 369758"/>
                  <a:gd name="connsiteX5" fmla="*/ 67627 w 503247"/>
                  <a:gd name="connsiteY5" fmla="*/ 182114 h 369758"/>
                  <a:gd name="connsiteX6" fmla="*/ 39451 w 503247"/>
                  <a:gd name="connsiteY6" fmla="*/ 149946 h 369758"/>
                  <a:gd name="connsiteX7" fmla="*/ 36428 w 503247"/>
                  <a:gd name="connsiteY7" fmla="*/ 107285 h 369758"/>
                  <a:gd name="connsiteX8" fmla="*/ 59805 w 503247"/>
                  <a:gd name="connsiteY8" fmla="*/ 71469 h 369758"/>
                  <a:gd name="connsiteX9" fmla="*/ 100064 w 503247"/>
                  <a:gd name="connsiteY9" fmla="*/ 57053 h 369758"/>
                  <a:gd name="connsiteX10" fmla="*/ 140863 w 503247"/>
                  <a:gd name="connsiteY10" fmla="*/ 69896 h 369758"/>
                  <a:gd name="connsiteX11" fmla="*/ 165606 w 503247"/>
                  <a:gd name="connsiteY11" fmla="*/ 104778 h 369758"/>
                  <a:gd name="connsiteX12" fmla="*/ 164246 w 503247"/>
                  <a:gd name="connsiteY12" fmla="*/ 147524 h 369758"/>
                  <a:gd name="connsiteX13" fmla="*/ 137333 w 503247"/>
                  <a:gd name="connsiteY13" fmla="*/ 180762 h 369758"/>
                  <a:gd name="connsiteX14" fmla="*/ 141838 w 503247"/>
                  <a:gd name="connsiteY14" fmla="*/ 180762 h 369758"/>
                  <a:gd name="connsiteX15" fmla="*/ 161813 w 503247"/>
                  <a:gd name="connsiteY15" fmla="*/ 164465 h 369758"/>
                  <a:gd name="connsiteX16" fmla="*/ 186929 w 503247"/>
                  <a:gd name="connsiteY16" fmla="*/ 158670 h 369758"/>
                  <a:gd name="connsiteX17" fmla="*/ 210370 w 503247"/>
                  <a:gd name="connsiteY17" fmla="*/ 158670 h 369758"/>
                  <a:gd name="connsiteX18" fmla="*/ 210370 w 503247"/>
                  <a:gd name="connsiteY18" fmla="*/ 148841 h 369758"/>
                  <a:gd name="connsiteX19" fmla="*/ 177239 w 503247"/>
                  <a:gd name="connsiteY19" fmla="*/ 109822 h 369758"/>
                  <a:gd name="connsiteX20" fmla="*/ 174474 w 503247"/>
                  <a:gd name="connsiteY20" fmla="*/ 58708 h 369758"/>
                  <a:gd name="connsiteX21" fmla="*/ 203208 w 503247"/>
                  <a:gd name="connsiteY21" fmla="*/ 16343 h 369758"/>
                  <a:gd name="connsiteX22" fmla="*/ 251713 w 503247"/>
                  <a:gd name="connsiteY22" fmla="*/ 0 h 369758"/>
                  <a:gd name="connsiteX23" fmla="*/ 300225 w 503247"/>
                  <a:gd name="connsiteY23" fmla="*/ 16343 h 369758"/>
                  <a:gd name="connsiteX24" fmla="*/ 328953 w 503247"/>
                  <a:gd name="connsiteY24" fmla="*/ 58708 h 369758"/>
                  <a:gd name="connsiteX25" fmla="*/ 326187 w 503247"/>
                  <a:gd name="connsiteY25" fmla="*/ 109822 h 369758"/>
                  <a:gd name="connsiteX26" fmla="*/ 293057 w 503247"/>
                  <a:gd name="connsiteY26" fmla="*/ 148841 h 369758"/>
                  <a:gd name="connsiteX27" fmla="*/ 293057 w 503247"/>
                  <a:gd name="connsiteY27" fmla="*/ 157859 h 369758"/>
                  <a:gd name="connsiteX28" fmla="*/ 317043 w 503247"/>
                  <a:gd name="connsiteY28" fmla="*/ 157859 h 369758"/>
                  <a:gd name="connsiteX29" fmla="*/ 342101 w 503247"/>
                  <a:gd name="connsiteY29" fmla="*/ 163780 h 369758"/>
                  <a:gd name="connsiteX30" fmla="*/ 362128 w 503247"/>
                  <a:gd name="connsiteY30" fmla="*/ 179951 h 369758"/>
                  <a:gd name="connsiteX31" fmla="*/ 366639 w 503247"/>
                  <a:gd name="connsiteY31" fmla="*/ 179951 h 369758"/>
                  <a:gd name="connsiteX32" fmla="*/ 339765 w 503247"/>
                  <a:gd name="connsiteY32" fmla="*/ 146794 h 369758"/>
                  <a:gd name="connsiteX33" fmla="*/ 338328 w 503247"/>
                  <a:gd name="connsiteY33" fmla="*/ 104138 h 369758"/>
                  <a:gd name="connsiteX34" fmla="*/ 362904 w 503247"/>
                  <a:gd name="connsiteY34" fmla="*/ 69246 h 369758"/>
                  <a:gd name="connsiteX35" fmla="*/ 403555 w 503247"/>
                  <a:gd name="connsiteY35" fmla="*/ 56242 h 369758"/>
                  <a:gd name="connsiteX36" fmla="*/ 443827 w 503247"/>
                  <a:gd name="connsiteY36" fmla="*/ 70387 h 369758"/>
                  <a:gd name="connsiteX37" fmla="*/ 467415 w 503247"/>
                  <a:gd name="connsiteY37" fmla="*/ 105958 h 369758"/>
                  <a:gd name="connsiteX38" fmla="*/ 464772 w 503247"/>
                  <a:gd name="connsiteY38" fmla="*/ 148557 h 369758"/>
                  <a:gd name="connsiteX39" fmla="*/ 436974 w 503247"/>
                  <a:gd name="connsiteY39" fmla="*/ 180943 h 369758"/>
                  <a:gd name="connsiteX40" fmla="*/ 436974 w 503247"/>
                  <a:gd name="connsiteY40" fmla="*/ 184909 h 369758"/>
                  <a:gd name="connsiteX41" fmla="*/ 455006 w 503247"/>
                  <a:gd name="connsiteY41" fmla="*/ 184909 h 369758"/>
                  <a:gd name="connsiteX42" fmla="*/ 489092 w 503247"/>
                  <a:gd name="connsiteY42" fmla="*/ 199065 h 369758"/>
                  <a:gd name="connsiteX43" fmla="*/ 503247 w 503247"/>
                  <a:gd name="connsiteY43" fmla="*/ 233151 h 369758"/>
                  <a:gd name="connsiteX44" fmla="*/ 503247 w 503247"/>
                  <a:gd name="connsiteY44" fmla="*/ 369759 h 369758"/>
                  <a:gd name="connsiteX45" fmla="*/ 0 w 503247"/>
                  <a:gd name="connsiteY45" fmla="*/ 369759 h 36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03247" h="369758">
                    <a:moveTo>
                      <a:pt x="0" y="369759"/>
                    </a:moveTo>
                    <a:lnTo>
                      <a:pt x="0" y="232791"/>
                    </a:lnTo>
                    <a:cubicBezTo>
                      <a:pt x="122" y="220067"/>
                      <a:pt x="5249" y="207901"/>
                      <a:pt x="14284" y="198936"/>
                    </a:cubicBezTo>
                    <a:cubicBezTo>
                      <a:pt x="23312" y="189972"/>
                      <a:pt x="35517" y="184935"/>
                      <a:pt x="48242" y="184909"/>
                    </a:cubicBezTo>
                    <a:lnTo>
                      <a:pt x="67627" y="184909"/>
                    </a:lnTo>
                    <a:lnTo>
                      <a:pt x="67627" y="182114"/>
                    </a:lnTo>
                    <a:cubicBezTo>
                      <a:pt x="54979" y="174753"/>
                      <a:pt x="45078" y="163456"/>
                      <a:pt x="39451" y="149946"/>
                    </a:cubicBezTo>
                    <a:cubicBezTo>
                      <a:pt x="33817" y="136436"/>
                      <a:pt x="32758" y="121453"/>
                      <a:pt x="36428" y="107285"/>
                    </a:cubicBezTo>
                    <a:cubicBezTo>
                      <a:pt x="40105" y="93116"/>
                      <a:pt x="48312" y="80538"/>
                      <a:pt x="59805" y="71469"/>
                    </a:cubicBezTo>
                    <a:cubicBezTo>
                      <a:pt x="71291" y="62400"/>
                      <a:pt x="85434" y="57337"/>
                      <a:pt x="100064" y="57053"/>
                    </a:cubicBezTo>
                    <a:cubicBezTo>
                      <a:pt x="114701" y="56769"/>
                      <a:pt x="129030" y="61280"/>
                      <a:pt x="140863" y="69896"/>
                    </a:cubicBezTo>
                    <a:cubicBezTo>
                      <a:pt x="152695" y="78513"/>
                      <a:pt x="161384" y="90763"/>
                      <a:pt x="165606" y="104778"/>
                    </a:cubicBezTo>
                    <a:cubicBezTo>
                      <a:pt x="169828" y="118794"/>
                      <a:pt x="169347" y="133805"/>
                      <a:pt x="164246" y="147524"/>
                    </a:cubicBezTo>
                    <a:cubicBezTo>
                      <a:pt x="159138" y="161243"/>
                      <a:pt x="149692" y="172915"/>
                      <a:pt x="137333" y="180762"/>
                    </a:cubicBezTo>
                    <a:lnTo>
                      <a:pt x="141838" y="180762"/>
                    </a:lnTo>
                    <a:cubicBezTo>
                      <a:pt x="147164" y="173871"/>
                      <a:pt x="153991" y="168296"/>
                      <a:pt x="161813" y="164465"/>
                    </a:cubicBezTo>
                    <a:cubicBezTo>
                      <a:pt x="169629" y="160635"/>
                      <a:pt x="178221" y="158652"/>
                      <a:pt x="186929" y="158670"/>
                    </a:cubicBezTo>
                    <a:lnTo>
                      <a:pt x="210370" y="158670"/>
                    </a:lnTo>
                    <a:lnTo>
                      <a:pt x="210370" y="148841"/>
                    </a:lnTo>
                    <a:cubicBezTo>
                      <a:pt x="195361" y="139805"/>
                      <a:pt x="183720" y="126099"/>
                      <a:pt x="177239" y="109822"/>
                    </a:cubicBezTo>
                    <a:cubicBezTo>
                      <a:pt x="170759" y="93543"/>
                      <a:pt x="169790" y="75590"/>
                      <a:pt x="174474" y="58708"/>
                    </a:cubicBezTo>
                    <a:cubicBezTo>
                      <a:pt x="179165" y="41826"/>
                      <a:pt x="189258" y="26946"/>
                      <a:pt x="203208" y="16343"/>
                    </a:cubicBezTo>
                    <a:cubicBezTo>
                      <a:pt x="217152" y="5741"/>
                      <a:pt x="234196" y="0"/>
                      <a:pt x="251713" y="0"/>
                    </a:cubicBezTo>
                    <a:cubicBezTo>
                      <a:pt x="269238" y="0"/>
                      <a:pt x="286274" y="5741"/>
                      <a:pt x="300225" y="16343"/>
                    </a:cubicBezTo>
                    <a:cubicBezTo>
                      <a:pt x="314175" y="26946"/>
                      <a:pt x="324262" y="41826"/>
                      <a:pt x="328953" y="58708"/>
                    </a:cubicBezTo>
                    <a:cubicBezTo>
                      <a:pt x="333644" y="75590"/>
                      <a:pt x="332675" y="93543"/>
                      <a:pt x="326187" y="109822"/>
                    </a:cubicBezTo>
                    <a:cubicBezTo>
                      <a:pt x="319706" y="126099"/>
                      <a:pt x="308073" y="139805"/>
                      <a:pt x="293057" y="148841"/>
                    </a:cubicBezTo>
                    <a:lnTo>
                      <a:pt x="293057" y="157859"/>
                    </a:lnTo>
                    <a:lnTo>
                      <a:pt x="317043" y="157859"/>
                    </a:lnTo>
                    <a:cubicBezTo>
                      <a:pt x="325732" y="157933"/>
                      <a:pt x="334298" y="159956"/>
                      <a:pt x="342101" y="163780"/>
                    </a:cubicBezTo>
                    <a:cubicBezTo>
                      <a:pt x="349904" y="167603"/>
                      <a:pt x="356744" y="173130"/>
                      <a:pt x="362128" y="179951"/>
                    </a:cubicBezTo>
                    <a:lnTo>
                      <a:pt x="366639" y="179951"/>
                    </a:lnTo>
                    <a:cubicBezTo>
                      <a:pt x="354312" y="172119"/>
                      <a:pt x="344873" y="160477"/>
                      <a:pt x="339765" y="146794"/>
                    </a:cubicBezTo>
                    <a:cubicBezTo>
                      <a:pt x="334651" y="133111"/>
                      <a:pt x="334150" y="118134"/>
                      <a:pt x="338328" y="104138"/>
                    </a:cubicBezTo>
                    <a:cubicBezTo>
                      <a:pt x="342505" y="90141"/>
                      <a:pt x="351129" y="77891"/>
                      <a:pt x="362904" y="69246"/>
                    </a:cubicBezTo>
                    <a:cubicBezTo>
                      <a:pt x="374680" y="60601"/>
                      <a:pt x="388951" y="56036"/>
                      <a:pt x="403555" y="56242"/>
                    </a:cubicBezTo>
                    <a:cubicBezTo>
                      <a:pt x="418160" y="56448"/>
                      <a:pt x="432303" y="61414"/>
                      <a:pt x="443827" y="70387"/>
                    </a:cubicBezTo>
                    <a:cubicBezTo>
                      <a:pt x="455352" y="79360"/>
                      <a:pt x="463630" y="91849"/>
                      <a:pt x="467415" y="105958"/>
                    </a:cubicBezTo>
                    <a:cubicBezTo>
                      <a:pt x="471195" y="120067"/>
                      <a:pt x="470265" y="135023"/>
                      <a:pt x="464772" y="148557"/>
                    </a:cubicBezTo>
                    <a:cubicBezTo>
                      <a:pt x="459279" y="162091"/>
                      <a:pt x="449519" y="173461"/>
                      <a:pt x="436974" y="180943"/>
                    </a:cubicBezTo>
                    <a:lnTo>
                      <a:pt x="436974" y="184909"/>
                    </a:lnTo>
                    <a:lnTo>
                      <a:pt x="455006" y="184909"/>
                    </a:lnTo>
                    <a:cubicBezTo>
                      <a:pt x="467794" y="184935"/>
                      <a:pt x="480050" y="190023"/>
                      <a:pt x="489092" y="199065"/>
                    </a:cubicBezTo>
                    <a:cubicBezTo>
                      <a:pt x="498133" y="208106"/>
                      <a:pt x="503228" y="220362"/>
                      <a:pt x="503247" y="233151"/>
                    </a:cubicBezTo>
                    <a:lnTo>
                      <a:pt x="503247" y="369759"/>
                    </a:lnTo>
                    <a:lnTo>
                      <a:pt x="0" y="369759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Freeform: Shape 253">
                <a:extLst>
                  <a:ext uri="{FF2B5EF4-FFF2-40B4-BE49-F238E27FC236}">
                    <a16:creationId xmlns:a16="http://schemas.microsoft.com/office/drawing/2014/main" id="{338CDA90-EC3D-1B68-E0C4-C3062D4C915E}"/>
                  </a:ext>
                </a:extLst>
              </p:cNvPr>
              <p:cNvSpPr/>
              <p:nvPr/>
            </p:nvSpPr>
            <p:spPr>
              <a:xfrm>
                <a:off x="5258602" y="1856139"/>
                <a:ext cx="513347" cy="378718"/>
              </a:xfrm>
              <a:custGeom>
                <a:avLst/>
                <a:gdLst>
                  <a:gd name="connsiteX0" fmla="*/ 256270 w 513347"/>
                  <a:gd name="connsiteY0" fmla="*/ 9017 h 378718"/>
                  <a:gd name="connsiteX1" fmla="*/ 302618 w 513347"/>
                  <a:gd name="connsiteY1" fmla="*/ 24755 h 378718"/>
                  <a:gd name="connsiteX2" fmla="*/ 329633 w 513347"/>
                  <a:gd name="connsiteY2" fmla="*/ 65578 h 378718"/>
                  <a:gd name="connsiteX3" fmla="*/ 326001 w 513347"/>
                  <a:gd name="connsiteY3" fmla="*/ 114395 h 378718"/>
                  <a:gd name="connsiteX4" fmla="*/ 293237 w 513347"/>
                  <a:gd name="connsiteY4" fmla="*/ 150767 h 378718"/>
                  <a:gd name="connsiteX5" fmla="*/ 293237 w 513347"/>
                  <a:gd name="connsiteY5" fmla="*/ 167268 h 378718"/>
                  <a:gd name="connsiteX6" fmla="*/ 321734 w 513347"/>
                  <a:gd name="connsiteY6" fmla="*/ 167268 h 378718"/>
                  <a:gd name="connsiteX7" fmla="*/ 345996 w 513347"/>
                  <a:gd name="connsiteY7" fmla="*/ 173182 h 378718"/>
                  <a:gd name="connsiteX8" fmla="*/ 365015 w 513347"/>
                  <a:gd name="connsiteY8" fmla="*/ 189358 h 378718"/>
                  <a:gd name="connsiteX9" fmla="*/ 394142 w 513347"/>
                  <a:gd name="connsiteY9" fmla="*/ 189358 h 378718"/>
                  <a:gd name="connsiteX10" fmla="*/ 356808 w 513347"/>
                  <a:gd name="connsiteY10" fmla="*/ 164724 h 378718"/>
                  <a:gd name="connsiteX11" fmla="*/ 345457 w 513347"/>
                  <a:gd name="connsiteY11" fmla="*/ 121457 h 378718"/>
                  <a:gd name="connsiteX12" fmla="*/ 365888 w 513347"/>
                  <a:gd name="connsiteY12" fmla="*/ 81667 h 378718"/>
                  <a:gd name="connsiteX13" fmla="*/ 407668 w 513347"/>
                  <a:gd name="connsiteY13" fmla="*/ 65682 h 378718"/>
                  <a:gd name="connsiteX14" fmla="*/ 449442 w 513347"/>
                  <a:gd name="connsiteY14" fmla="*/ 81667 h 378718"/>
                  <a:gd name="connsiteX15" fmla="*/ 469873 w 513347"/>
                  <a:gd name="connsiteY15" fmla="*/ 121457 h 378718"/>
                  <a:gd name="connsiteX16" fmla="*/ 458522 w 513347"/>
                  <a:gd name="connsiteY16" fmla="*/ 164724 h 378718"/>
                  <a:gd name="connsiteX17" fmla="*/ 421189 w 513347"/>
                  <a:gd name="connsiteY17" fmla="*/ 189358 h 378718"/>
                  <a:gd name="connsiteX18" fmla="*/ 437423 w 513347"/>
                  <a:gd name="connsiteY18" fmla="*/ 189358 h 378718"/>
                  <a:gd name="connsiteX19" fmla="*/ 437423 w 513347"/>
                  <a:gd name="connsiteY19" fmla="*/ 193510 h 378718"/>
                  <a:gd name="connsiteX20" fmla="*/ 460415 w 513347"/>
                  <a:gd name="connsiteY20" fmla="*/ 193510 h 378718"/>
                  <a:gd name="connsiteX21" fmla="*/ 491312 w 513347"/>
                  <a:gd name="connsiteY21" fmla="*/ 206343 h 378718"/>
                  <a:gd name="connsiteX22" fmla="*/ 504152 w 513347"/>
                  <a:gd name="connsiteY22" fmla="*/ 237240 h 378718"/>
                  <a:gd name="connsiteX23" fmla="*/ 504152 w 513347"/>
                  <a:gd name="connsiteY23" fmla="*/ 369703 h 378718"/>
                  <a:gd name="connsiteX24" fmla="*/ 9016 w 513347"/>
                  <a:gd name="connsiteY24" fmla="*/ 369703 h 378718"/>
                  <a:gd name="connsiteX25" fmla="*/ 9016 w 513347"/>
                  <a:gd name="connsiteY25" fmla="*/ 237240 h 378718"/>
                  <a:gd name="connsiteX26" fmla="*/ 21856 w 513347"/>
                  <a:gd name="connsiteY26" fmla="*/ 206343 h 378718"/>
                  <a:gd name="connsiteX27" fmla="*/ 52753 w 513347"/>
                  <a:gd name="connsiteY27" fmla="*/ 193510 h 378718"/>
                  <a:gd name="connsiteX28" fmla="*/ 76373 w 513347"/>
                  <a:gd name="connsiteY28" fmla="*/ 193510 h 378718"/>
                  <a:gd name="connsiteX29" fmla="*/ 76373 w 513347"/>
                  <a:gd name="connsiteY29" fmla="*/ 189358 h 378718"/>
                  <a:gd name="connsiteX30" fmla="*/ 91973 w 513347"/>
                  <a:gd name="connsiteY30" fmla="*/ 189358 h 378718"/>
                  <a:gd name="connsiteX31" fmla="*/ 54640 w 513347"/>
                  <a:gd name="connsiteY31" fmla="*/ 164724 h 378718"/>
                  <a:gd name="connsiteX32" fmla="*/ 43294 w 513347"/>
                  <a:gd name="connsiteY32" fmla="*/ 121457 h 378718"/>
                  <a:gd name="connsiteX33" fmla="*/ 63726 w 513347"/>
                  <a:gd name="connsiteY33" fmla="*/ 81667 h 378718"/>
                  <a:gd name="connsiteX34" fmla="*/ 105499 w 513347"/>
                  <a:gd name="connsiteY34" fmla="*/ 65682 h 378718"/>
                  <a:gd name="connsiteX35" fmla="*/ 147280 w 513347"/>
                  <a:gd name="connsiteY35" fmla="*/ 81667 h 378718"/>
                  <a:gd name="connsiteX36" fmla="*/ 167711 w 513347"/>
                  <a:gd name="connsiteY36" fmla="*/ 121457 h 378718"/>
                  <a:gd name="connsiteX37" fmla="*/ 156359 w 513347"/>
                  <a:gd name="connsiteY37" fmla="*/ 164724 h 378718"/>
                  <a:gd name="connsiteX38" fmla="*/ 119026 w 513347"/>
                  <a:gd name="connsiteY38" fmla="*/ 189358 h 378718"/>
                  <a:gd name="connsiteX39" fmla="*/ 148152 w 513347"/>
                  <a:gd name="connsiteY39" fmla="*/ 189358 h 378718"/>
                  <a:gd name="connsiteX40" fmla="*/ 166742 w 513347"/>
                  <a:gd name="connsiteY40" fmla="*/ 173129 h 378718"/>
                  <a:gd name="connsiteX41" fmla="*/ 190715 w 513347"/>
                  <a:gd name="connsiteY41" fmla="*/ 167268 h 378718"/>
                  <a:gd name="connsiteX42" fmla="*/ 218667 w 513347"/>
                  <a:gd name="connsiteY42" fmla="*/ 167268 h 378718"/>
                  <a:gd name="connsiteX43" fmla="*/ 218667 w 513347"/>
                  <a:gd name="connsiteY43" fmla="*/ 150406 h 378718"/>
                  <a:gd name="connsiteX44" fmla="*/ 186332 w 513347"/>
                  <a:gd name="connsiteY44" fmla="*/ 113889 h 378718"/>
                  <a:gd name="connsiteX45" fmla="*/ 183002 w 513347"/>
                  <a:gd name="connsiteY45" fmla="*/ 65227 h 378718"/>
                  <a:gd name="connsiteX46" fmla="*/ 210062 w 513347"/>
                  <a:gd name="connsiteY46" fmla="*/ 24647 h 378718"/>
                  <a:gd name="connsiteX47" fmla="*/ 256270 w 513347"/>
                  <a:gd name="connsiteY47" fmla="*/ 9017 h 378718"/>
                  <a:gd name="connsiteX48" fmla="*/ 256270 w 513347"/>
                  <a:gd name="connsiteY48" fmla="*/ 0 h 378718"/>
                  <a:gd name="connsiteX49" fmla="*/ 205698 w 513347"/>
                  <a:gd name="connsiteY49" fmla="*/ 16777 h 378718"/>
                  <a:gd name="connsiteX50" fmla="*/ 175161 w 513347"/>
                  <a:gd name="connsiteY50" fmla="*/ 60436 h 378718"/>
                  <a:gd name="connsiteX51" fmla="*/ 176752 w 513347"/>
                  <a:gd name="connsiteY51" fmla="*/ 113691 h 378718"/>
                  <a:gd name="connsiteX52" fmla="*/ 209831 w 513347"/>
                  <a:gd name="connsiteY52" fmla="*/ 155456 h 378718"/>
                  <a:gd name="connsiteX53" fmla="*/ 209831 w 513347"/>
                  <a:gd name="connsiteY53" fmla="*/ 158252 h 378718"/>
                  <a:gd name="connsiteX54" fmla="*/ 190895 w 513347"/>
                  <a:gd name="connsiteY54" fmla="*/ 158252 h 378718"/>
                  <a:gd name="connsiteX55" fmla="*/ 168352 w 513347"/>
                  <a:gd name="connsiteY55" fmla="*/ 162670 h 378718"/>
                  <a:gd name="connsiteX56" fmla="*/ 177111 w 513347"/>
                  <a:gd name="connsiteY56" fmla="*/ 131538 h 378718"/>
                  <a:gd name="connsiteX57" fmla="*/ 171278 w 513347"/>
                  <a:gd name="connsiteY57" fmla="*/ 99728 h 378718"/>
                  <a:gd name="connsiteX58" fmla="*/ 152040 w 513347"/>
                  <a:gd name="connsiteY58" fmla="*/ 73730 h 378718"/>
                  <a:gd name="connsiteX59" fmla="*/ 123325 w 513347"/>
                  <a:gd name="connsiteY59" fmla="*/ 58848 h 378718"/>
                  <a:gd name="connsiteX60" fmla="*/ 90997 w 513347"/>
                  <a:gd name="connsiteY60" fmla="*/ 58120 h 378718"/>
                  <a:gd name="connsiteX61" fmla="*/ 61640 w 513347"/>
                  <a:gd name="connsiteY61" fmla="*/ 71693 h 378718"/>
                  <a:gd name="connsiteX62" fmla="*/ 41254 w 513347"/>
                  <a:gd name="connsiteY62" fmla="*/ 96799 h 378718"/>
                  <a:gd name="connsiteX63" fmla="*/ 33996 w 513347"/>
                  <a:gd name="connsiteY63" fmla="*/ 128314 h 378718"/>
                  <a:gd name="connsiteX64" fmla="*/ 41138 w 513347"/>
                  <a:gd name="connsiteY64" fmla="*/ 159476 h 378718"/>
                  <a:gd name="connsiteX65" fmla="*/ 61043 w 513347"/>
                  <a:gd name="connsiteY65" fmla="*/ 184491 h 378718"/>
                  <a:gd name="connsiteX66" fmla="*/ 52028 w 513347"/>
                  <a:gd name="connsiteY66" fmla="*/ 184491 h 378718"/>
                  <a:gd name="connsiteX67" fmla="*/ 15221 w 513347"/>
                  <a:gd name="connsiteY67" fmla="*/ 200222 h 378718"/>
                  <a:gd name="connsiteX68" fmla="*/ 0 w 513347"/>
                  <a:gd name="connsiteY68" fmla="*/ 237240 h 378718"/>
                  <a:gd name="connsiteX69" fmla="*/ 0 w 513347"/>
                  <a:gd name="connsiteY69" fmla="*/ 378719 h 378718"/>
                  <a:gd name="connsiteX70" fmla="*/ 513347 w 513347"/>
                  <a:gd name="connsiteY70" fmla="*/ 378719 h 378718"/>
                  <a:gd name="connsiteX71" fmla="*/ 513347 w 513347"/>
                  <a:gd name="connsiteY71" fmla="*/ 237240 h 378718"/>
                  <a:gd name="connsiteX72" fmla="*/ 497870 w 513347"/>
                  <a:gd name="connsiteY72" fmla="*/ 199965 h 378718"/>
                  <a:gd name="connsiteX73" fmla="*/ 460594 w 513347"/>
                  <a:gd name="connsiteY73" fmla="*/ 184491 h 378718"/>
                  <a:gd name="connsiteX74" fmla="*/ 451579 w 513347"/>
                  <a:gd name="connsiteY74" fmla="*/ 184491 h 378718"/>
                  <a:gd name="connsiteX75" fmla="*/ 473351 w 513347"/>
                  <a:gd name="connsiteY75" fmla="*/ 156004 h 378718"/>
                  <a:gd name="connsiteX76" fmla="*/ 478587 w 513347"/>
                  <a:gd name="connsiteY76" fmla="*/ 120532 h 378718"/>
                  <a:gd name="connsiteX77" fmla="*/ 465959 w 513347"/>
                  <a:gd name="connsiteY77" fmla="*/ 86972 h 378718"/>
                  <a:gd name="connsiteX78" fmla="*/ 438649 w 513347"/>
                  <a:gd name="connsiteY78" fmla="*/ 63740 h 378718"/>
                  <a:gd name="connsiteX79" fmla="*/ 403497 w 513347"/>
                  <a:gd name="connsiteY79" fmla="*/ 56665 h 378718"/>
                  <a:gd name="connsiteX80" fmla="*/ 369328 w 513347"/>
                  <a:gd name="connsiteY80" fmla="*/ 67519 h 378718"/>
                  <a:gd name="connsiteX81" fmla="*/ 344700 w 513347"/>
                  <a:gd name="connsiteY81" fmla="*/ 93581 h 378718"/>
                  <a:gd name="connsiteX82" fmla="*/ 335800 w 513347"/>
                  <a:gd name="connsiteY82" fmla="*/ 128314 h 378718"/>
                  <a:gd name="connsiteX83" fmla="*/ 344816 w 513347"/>
                  <a:gd name="connsiteY83" fmla="*/ 162850 h 378718"/>
                  <a:gd name="connsiteX84" fmla="*/ 321375 w 513347"/>
                  <a:gd name="connsiteY84" fmla="*/ 158252 h 378718"/>
                  <a:gd name="connsiteX85" fmla="*/ 302253 w 513347"/>
                  <a:gd name="connsiteY85" fmla="*/ 158252 h 378718"/>
                  <a:gd name="connsiteX86" fmla="*/ 302253 w 513347"/>
                  <a:gd name="connsiteY86" fmla="*/ 155907 h 378718"/>
                  <a:gd name="connsiteX87" fmla="*/ 335671 w 513347"/>
                  <a:gd name="connsiteY87" fmla="*/ 114195 h 378718"/>
                  <a:gd name="connsiteX88" fmla="*/ 337481 w 513347"/>
                  <a:gd name="connsiteY88" fmla="*/ 60781 h 378718"/>
                  <a:gd name="connsiteX89" fmla="*/ 306969 w 513347"/>
                  <a:gd name="connsiteY89" fmla="*/ 16901 h 378718"/>
                  <a:gd name="connsiteX90" fmla="*/ 256270 w 513347"/>
                  <a:gd name="connsiteY90" fmla="*/ 0 h 378718"/>
                  <a:gd name="connsiteX91" fmla="*/ 256270 w 513347"/>
                  <a:gd name="connsiteY91" fmla="*/ 0 h 37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13347" h="378718">
                    <a:moveTo>
                      <a:pt x="256270" y="9017"/>
                    </a:moveTo>
                    <a:cubicBezTo>
                      <a:pt x="273037" y="8981"/>
                      <a:pt x="289342" y="14517"/>
                      <a:pt x="302618" y="24755"/>
                    </a:cubicBezTo>
                    <a:cubicBezTo>
                      <a:pt x="315901" y="34993"/>
                      <a:pt x="325404" y="49353"/>
                      <a:pt x="329633" y="65578"/>
                    </a:cubicBezTo>
                    <a:cubicBezTo>
                      <a:pt x="333868" y="81803"/>
                      <a:pt x="332591" y="98975"/>
                      <a:pt x="326001" y="114395"/>
                    </a:cubicBezTo>
                    <a:cubicBezTo>
                      <a:pt x="319411" y="129815"/>
                      <a:pt x="307887" y="142609"/>
                      <a:pt x="293237" y="150767"/>
                    </a:cubicBezTo>
                    <a:lnTo>
                      <a:pt x="293237" y="167268"/>
                    </a:lnTo>
                    <a:lnTo>
                      <a:pt x="321734" y="167268"/>
                    </a:lnTo>
                    <a:cubicBezTo>
                      <a:pt x="330172" y="167320"/>
                      <a:pt x="338476" y="169346"/>
                      <a:pt x="345996" y="173182"/>
                    </a:cubicBezTo>
                    <a:cubicBezTo>
                      <a:pt x="353510" y="177018"/>
                      <a:pt x="360023" y="182558"/>
                      <a:pt x="365015" y="189358"/>
                    </a:cubicBezTo>
                    <a:lnTo>
                      <a:pt x="394142" y="189358"/>
                    </a:lnTo>
                    <a:cubicBezTo>
                      <a:pt x="379088" y="186028"/>
                      <a:pt x="365792" y="177254"/>
                      <a:pt x="356808" y="164724"/>
                    </a:cubicBezTo>
                    <a:cubicBezTo>
                      <a:pt x="347825" y="152192"/>
                      <a:pt x="343782" y="136785"/>
                      <a:pt x="345457" y="121457"/>
                    </a:cubicBezTo>
                    <a:cubicBezTo>
                      <a:pt x="347132" y="106129"/>
                      <a:pt x="354409" y="91960"/>
                      <a:pt x="365888" y="81667"/>
                    </a:cubicBezTo>
                    <a:cubicBezTo>
                      <a:pt x="377368" y="71374"/>
                      <a:pt x="392249" y="65682"/>
                      <a:pt x="407668" y="65682"/>
                    </a:cubicBezTo>
                    <a:cubicBezTo>
                      <a:pt x="423088" y="65682"/>
                      <a:pt x="437962" y="71374"/>
                      <a:pt x="449442" y="81667"/>
                    </a:cubicBezTo>
                    <a:cubicBezTo>
                      <a:pt x="460922" y="91960"/>
                      <a:pt x="468198" y="106129"/>
                      <a:pt x="469873" y="121457"/>
                    </a:cubicBezTo>
                    <a:cubicBezTo>
                      <a:pt x="471548" y="136785"/>
                      <a:pt x="467512" y="152192"/>
                      <a:pt x="458522" y="164724"/>
                    </a:cubicBezTo>
                    <a:cubicBezTo>
                      <a:pt x="449539" y="177254"/>
                      <a:pt x="436249" y="186028"/>
                      <a:pt x="421189" y="189358"/>
                    </a:cubicBezTo>
                    <a:lnTo>
                      <a:pt x="437423" y="189358"/>
                    </a:lnTo>
                    <a:lnTo>
                      <a:pt x="437423" y="193510"/>
                    </a:lnTo>
                    <a:lnTo>
                      <a:pt x="460415" y="193510"/>
                    </a:lnTo>
                    <a:cubicBezTo>
                      <a:pt x="472010" y="193535"/>
                      <a:pt x="483118" y="198149"/>
                      <a:pt x="491312" y="206343"/>
                    </a:cubicBezTo>
                    <a:cubicBezTo>
                      <a:pt x="499513" y="214538"/>
                      <a:pt x="504126" y="225651"/>
                      <a:pt x="504152" y="237240"/>
                    </a:cubicBezTo>
                    <a:lnTo>
                      <a:pt x="504152" y="369703"/>
                    </a:lnTo>
                    <a:lnTo>
                      <a:pt x="9016" y="369703"/>
                    </a:lnTo>
                    <a:lnTo>
                      <a:pt x="9016" y="237240"/>
                    </a:lnTo>
                    <a:cubicBezTo>
                      <a:pt x="9041" y="225651"/>
                      <a:pt x="13655" y="214538"/>
                      <a:pt x="21856" y="206343"/>
                    </a:cubicBezTo>
                    <a:cubicBezTo>
                      <a:pt x="30050" y="198149"/>
                      <a:pt x="41158" y="193535"/>
                      <a:pt x="52753" y="193510"/>
                    </a:cubicBezTo>
                    <a:lnTo>
                      <a:pt x="76373" y="193510"/>
                    </a:lnTo>
                    <a:lnTo>
                      <a:pt x="76373" y="189358"/>
                    </a:lnTo>
                    <a:lnTo>
                      <a:pt x="91973" y="189358"/>
                    </a:lnTo>
                    <a:cubicBezTo>
                      <a:pt x="76919" y="186028"/>
                      <a:pt x="63630" y="177254"/>
                      <a:pt x="54640" y="164724"/>
                    </a:cubicBezTo>
                    <a:cubicBezTo>
                      <a:pt x="45656" y="152192"/>
                      <a:pt x="41613" y="136785"/>
                      <a:pt x="43294" y="121457"/>
                    </a:cubicBezTo>
                    <a:cubicBezTo>
                      <a:pt x="44969" y="106129"/>
                      <a:pt x="52246" y="91960"/>
                      <a:pt x="63726" y="81667"/>
                    </a:cubicBezTo>
                    <a:cubicBezTo>
                      <a:pt x="75205" y="71374"/>
                      <a:pt x="90080" y="65682"/>
                      <a:pt x="105499" y="65682"/>
                    </a:cubicBezTo>
                    <a:cubicBezTo>
                      <a:pt x="120919" y="65682"/>
                      <a:pt x="135793" y="71374"/>
                      <a:pt x="147280" y="81667"/>
                    </a:cubicBezTo>
                    <a:cubicBezTo>
                      <a:pt x="158759" y="91960"/>
                      <a:pt x="166036" y="106129"/>
                      <a:pt x="167711" y="121457"/>
                    </a:cubicBezTo>
                    <a:cubicBezTo>
                      <a:pt x="169385" y="136785"/>
                      <a:pt x="165343" y="152192"/>
                      <a:pt x="156359" y="164724"/>
                    </a:cubicBezTo>
                    <a:cubicBezTo>
                      <a:pt x="147375" y="177254"/>
                      <a:pt x="134080" y="186028"/>
                      <a:pt x="119026" y="189358"/>
                    </a:cubicBezTo>
                    <a:lnTo>
                      <a:pt x="148152" y="189358"/>
                    </a:lnTo>
                    <a:cubicBezTo>
                      <a:pt x="152958" y="182540"/>
                      <a:pt x="159337" y="176973"/>
                      <a:pt x="166742" y="173129"/>
                    </a:cubicBezTo>
                    <a:cubicBezTo>
                      <a:pt x="174147" y="169285"/>
                      <a:pt x="182367" y="167275"/>
                      <a:pt x="190715" y="167268"/>
                    </a:cubicBezTo>
                    <a:lnTo>
                      <a:pt x="218667" y="167268"/>
                    </a:lnTo>
                    <a:lnTo>
                      <a:pt x="218667" y="150406"/>
                    </a:lnTo>
                    <a:cubicBezTo>
                      <a:pt x="204152" y="142138"/>
                      <a:pt x="192781" y="129297"/>
                      <a:pt x="186332" y="113889"/>
                    </a:cubicBezTo>
                    <a:cubicBezTo>
                      <a:pt x="179877" y="98481"/>
                      <a:pt x="178709" y="81371"/>
                      <a:pt x="183002" y="65227"/>
                    </a:cubicBezTo>
                    <a:cubicBezTo>
                      <a:pt x="187295" y="49084"/>
                      <a:pt x="196811" y="34815"/>
                      <a:pt x="210062" y="24647"/>
                    </a:cubicBezTo>
                    <a:cubicBezTo>
                      <a:pt x="223319" y="14479"/>
                      <a:pt x="239566" y="8984"/>
                      <a:pt x="256270" y="9017"/>
                    </a:cubicBezTo>
                    <a:close/>
                    <a:moveTo>
                      <a:pt x="256270" y="0"/>
                    </a:moveTo>
                    <a:cubicBezTo>
                      <a:pt x="238046" y="5"/>
                      <a:pt x="220309" y="5889"/>
                      <a:pt x="205698" y="16777"/>
                    </a:cubicBezTo>
                    <a:cubicBezTo>
                      <a:pt x="191087" y="27665"/>
                      <a:pt x="180377" y="42976"/>
                      <a:pt x="175161" y="60436"/>
                    </a:cubicBezTo>
                    <a:cubicBezTo>
                      <a:pt x="169950" y="77896"/>
                      <a:pt x="170502" y="96573"/>
                      <a:pt x="176752" y="113691"/>
                    </a:cubicBezTo>
                    <a:cubicBezTo>
                      <a:pt x="182996" y="130810"/>
                      <a:pt x="194597" y="145457"/>
                      <a:pt x="209831" y="155456"/>
                    </a:cubicBezTo>
                    <a:lnTo>
                      <a:pt x="209831" y="158252"/>
                    </a:lnTo>
                    <a:lnTo>
                      <a:pt x="190895" y="158252"/>
                    </a:lnTo>
                    <a:cubicBezTo>
                      <a:pt x="183162" y="158253"/>
                      <a:pt x="175507" y="159754"/>
                      <a:pt x="168352" y="162670"/>
                    </a:cubicBezTo>
                    <a:cubicBezTo>
                      <a:pt x="173608" y="153096"/>
                      <a:pt x="176604" y="142448"/>
                      <a:pt x="177111" y="131538"/>
                    </a:cubicBezTo>
                    <a:cubicBezTo>
                      <a:pt x="177618" y="120628"/>
                      <a:pt x="175623" y="109747"/>
                      <a:pt x="171278" y="99728"/>
                    </a:cubicBezTo>
                    <a:cubicBezTo>
                      <a:pt x="166934" y="89708"/>
                      <a:pt x="160351" y="80815"/>
                      <a:pt x="152040" y="73730"/>
                    </a:cubicBezTo>
                    <a:cubicBezTo>
                      <a:pt x="143731" y="66644"/>
                      <a:pt x="133907" y="61554"/>
                      <a:pt x="123325" y="58848"/>
                    </a:cubicBezTo>
                    <a:cubicBezTo>
                      <a:pt x="112744" y="56143"/>
                      <a:pt x="101688" y="55894"/>
                      <a:pt x="90997" y="58120"/>
                    </a:cubicBezTo>
                    <a:cubicBezTo>
                      <a:pt x="80300" y="60347"/>
                      <a:pt x="70265" y="64989"/>
                      <a:pt x="61640" y="71693"/>
                    </a:cubicBezTo>
                    <a:cubicBezTo>
                      <a:pt x="53022" y="78398"/>
                      <a:pt x="46047" y="86985"/>
                      <a:pt x="41254" y="96799"/>
                    </a:cubicBezTo>
                    <a:cubicBezTo>
                      <a:pt x="36461" y="106613"/>
                      <a:pt x="33977" y="117393"/>
                      <a:pt x="33996" y="128314"/>
                    </a:cubicBezTo>
                    <a:cubicBezTo>
                      <a:pt x="34016" y="139105"/>
                      <a:pt x="36454" y="149754"/>
                      <a:pt x="41138" y="159476"/>
                    </a:cubicBezTo>
                    <a:cubicBezTo>
                      <a:pt x="45816" y="169199"/>
                      <a:pt x="52624" y="177747"/>
                      <a:pt x="61043" y="184491"/>
                    </a:cubicBezTo>
                    <a:lnTo>
                      <a:pt x="52028" y="184491"/>
                    </a:lnTo>
                    <a:cubicBezTo>
                      <a:pt x="38174" y="184704"/>
                      <a:pt x="24955" y="190352"/>
                      <a:pt x="15221" y="200222"/>
                    </a:cubicBezTo>
                    <a:cubicBezTo>
                      <a:pt x="5486" y="210084"/>
                      <a:pt x="19" y="223380"/>
                      <a:pt x="0" y="237240"/>
                    </a:cubicBezTo>
                    <a:lnTo>
                      <a:pt x="0" y="378719"/>
                    </a:lnTo>
                    <a:lnTo>
                      <a:pt x="513347" y="378719"/>
                    </a:lnTo>
                    <a:lnTo>
                      <a:pt x="513347" y="237240"/>
                    </a:lnTo>
                    <a:cubicBezTo>
                      <a:pt x="513322" y="223258"/>
                      <a:pt x="507758" y="209853"/>
                      <a:pt x="497870" y="199965"/>
                    </a:cubicBezTo>
                    <a:cubicBezTo>
                      <a:pt x="487982" y="190083"/>
                      <a:pt x="474577" y="184515"/>
                      <a:pt x="460594" y="184491"/>
                    </a:cubicBezTo>
                    <a:lnTo>
                      <a:pt x="451579" y="184491"/>
                    </a:lnTo>
                    <a:cubicBezTo>
                      <a:pt x="461133" y="176996"/>
                      <a:pt x="468628" y="167193"/>
                      <a:pt x="473351" y="156004"/>
                    </a:cubicBezTo>
                    <a:cubicBezTo>
                      <a:pt x="478081" y="144815"/>
                      <a:pt x="479877" y="132608"/>
                      <a:pt x="478587" y="120532"/>
                    </a:cubicBezTo>
                    <a:cubicBezTo>
                      <a:pt x="477291" y="108456"/>
                      <a:pt x="472947" y="96906"/>
                      <a:pt x="465959" y="86972"/>
                    </a:cubicBezTo>
                    <a:cubicBezTo>
                      <a:pt x="458977" y="77037"/>
                      <a:pt x="449577" y="69043"/>
                      <a:pt x="438649" y="63740"/>
                    </a:cubicBezTo>
                    <a:cubicBezTo>
                      <a:pt x="427721" y="58439"/>
                      <a:pt x="415625" y="56004"/>
                      <a:pt x="403497" y="56665"/>
                    </a:cubicBezTo>
                    <a:cubicBezTo>
                      <a:pt x="391370" y="57326"/>
                      <a:pt x="379614" y="61061"/>
                      <a:pt x="369328" y="67519"/>
                    </a:cubicBezTo>
                    <a:cubicBezTo>
                      <a:pt x="359042" y="73977"/>
                      <a:pt x="350565" y="82945"/>
                      <a:pt x="344700" y="93581"/>
                    </a:cubicBezTo>
                    <a:cubicBezTo>
                      <a:pt x="338835" y="104217"/>
                      <a:pt x="335774" y="116169"/>
                      <a:pt x="335800" y="128314"/>
                    </a:cubicBezTo>
                    <a:cubicBezTo>
                      <a:pt x="335813" y="140406"/>
                      <a:pt x="338918" y="152294"/>
                      <a:pt x="344816" y="162850"/>
                    </a:cubicBezTo>
                    <a:cubicBezTo>
                      <a:pt x="337366" y="159838"/>
                      <a:pt x="329409" y="158278"/>
                      <a:pt x="321375" y="158252"/>
                    </a:cubicBezTo>
                    <a:lnTo>
                      <a:pt x="302253" y="158252"/>
                    </a:lnTo>
                    <a:lnTo>
                      <a:pt x="302253" y="155907"/>
                    </a:lnTo>
                    <a:cubicBezTo>
                      <a:pt x="317602" y="145970"/>
                      <a:pt x="329319" y="131338"/>
                      <a:pt x="335671" y="114195"/>
                    </a:cubicBezTo>
                    <a:cubicBezTo>
                      <a:pt x="342018" y="97052"/>
                      <a:pt x="342653" y="78315"/>
                      <a:pt x="337481" y="60781"/>
                    </a:cubicBezTo>
                    <a:cubicBezTo>
                      <a:pt x="332309" y="43247"/>
                      <a:pt x="321606" y="27855"/>
                      <a:pt x="306969" y="16901"/>
                    </a:cubicBezTo>
                    <a:cubicBezTo>
                      <a:pt x="292332" y="5947"/>
                      <a:pt x="274551" y="19"/>
                      <a:pt x="256270" y="0"/>
                    </a:cubicBezTo>
                    <a:lnTo>
                      <a:pt x="25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337">
                <a:extLst>
                  <a:ext uri="{FF2B5EF4-FFF2-40B4-BE49-F238E27FC236}">
                    <a16:creationId xmlns:a16="http://schemas.microsoft.com/office/drawing/2014/main" id="{1ACD9CF6-E374-03CA-236B-BD554B42616B}"/>
                  </a:ext>
                </a:extLst>
              </p:cNvPr>
              <p:cNvSpPr/>
              <p:nvPr/>
            </p:nvSpPr>
            <p:spPr>
              <a:xfrm>
                <a:off x="5603783" y="1921700"/>
                <a:ext cx="125341" cy="125336"/>
              </a:xfrm>
              <a:custGeom>
                <a:avLst/>
                <a:gdLst>
                  <a:gd name="connsiteX0" fmla="*/ 62583 w 125341"/>
                  <a:gd name="connsiteY0" fmla="*/ 125337 h 125336"/>
                  <a:gd name="connsiteX1" fmla="*/ 97433 w 125341"/>
                  <a:gd name="connsiteY1" fmla="*/ 114815 h 125336"/>
                  <a:gd name="connsiteX2" fmla="*/ 120553 w 125341"/>
                  <a:gd name="connsiteY2" fmla="*/ 86693 h 125336"/>
                  <a:gd name="connsiteX3" fmla="*/ 124140 w 125341"/>
                  <a:gd name="connsiteY3" fmla="*/ 50465 h 125336"/>
                  <a:gd name="connsiteX4" fmla="*/ 106988 w 125341"/>
                  <a:gd name="connsiteY4" fmla="*/ 18356 h 125336"/>
                  <a:gd name="connsiteX5" fmla="*/ 74878 w 125341"/>
                  <a:gd name="connsiteY5" fmla="*/ 1200 h 125336"/>
                  <a:gd name="connsiteX6" fmla="*/ 38648 w 125341"/>
                  <a:gd name="connsiteY6" fmla="*/ 4788 h 125336"/>
                  <a:gd name="connsiteX7" fmla="*/ 10523 w 125341"/>
                  <a:gd name="connsiteY7" fmla="*/ 27909 h 125336"/>
                  <a:gd name="connsiteX8" fmla="*/ 0 w 125341"/>
                  <a:gd name="connsiteY8" fmla="*/ 62760 h 125336"/>
                  <a:gd name="connsiteX9" fmla="*/ 18487 w 125341"/>
                  <a:gd name="connsiteY9" fmla="*/ 106854 h 125336"/>
                  <a:gd name="connsiteX10" fmla="*/ 62583 w 125341"/>
                  <a:gd name="connsiteY10" fmla="*/ 125337 h 125336"/>
                  <a:gd name="connsiteX11" fmla="*/ 62583 w 125341"/>
                  <a:gd name="connsiteY11" fmla="*/ 15600 h 125336"/>
                  <a:gd name="connsiteX12" fmla="*/ 89143 w 125341"/>
                  <a:gd name="connsiteY12" fmla="*/ 23414 h 125336"/>
                  <a:gd name="connsiteX13" fmla="*/ 106840 w 125341"/>
                  <a:gd name="connsiteY13" fmla="*/ 44705 h 125336"/>
                  <a:gd name="connsiteX14" fmla="*/ 109664 w 125341"/>
                  <a:gd name="connsiteY14" fmla="*/ 72245 h 125336"/>
                  <a:gd name="connsiteX15" fmla="*/ 96663 w 125341"/>
                  <a:gd name="connsiteY15" fmla="*/ 96688 h 125336"/>
                  <a:gd name="connsiteX16" fmla="*/ 72247 w 125341"/>
                  <a:gd name="connsiteY16" fmla="*/ 109736 h 125336"/>
                  <a:gd name="connsiteX17" fmla="*/ 44699 w 125341"/>
                  <a:gd name="connsiteY17" fmla="*/ 106961 h 125336"/>
                  <a:gd name="connsiteX18" fmla="*/ 23376 w 125341"/>
                  <a:gd name="connsiteY18" fmla="*/ 89304 h 125336"/>
                  <a:gd name="connsiteX19" fmla="*/ 15509 w 125341"/>
                  <a:gd name="connsiteY19" fmla="*/ 62760 h 125336"/>
                  <a:gd name="connsiteX20" fmla="*/ 29421 w 125341"/>
                  <a:gd name="connsiteY20" fmla="*/ 29574 h 125336"/>
                  <a:gd name="connsiteX21" fmla="*/ 62583 w 125341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1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3" y="114815"/>
                    </a:cubicBezTo>
                    <a:cubicBezTo>
                      <a:pt x="107752" y="107935"/>
                      <a:pt x="115798" y="98149"/>
                      <a:pt x="120553" y="86693"/>
                    </a:cubicBezTo>
                    <a:cubicBezTo>
                      <a:pt x="125308" y="75239"/>
                      <a:pt x="126559" y="62630"/>
                      <a:pt x="124140" y="50465"/>
                    </a:cubicBezTo>
                    <a:cubicBezTo>
                      <a:pt x="121727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8" y="4788"/>
                    </a:cubicBezTo>
                    <a:cubicBezTo>
                      <a:pt x="27194" y="9542"/>
                      <a:pt x="17409" y="17588"/>
                      <a:pt x="10523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2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2016" y="15511"/>
                      <a:pt x="81263" y="18231"/>
                      <a:pt x="89143" y="23414"/>
                    </a:cubicBezTo>
                    <a:cubicBezTo>
                      <a:pt x="97023" y="28597"/>
                      <a:pt x="103183" y="36009"/>
                      <a:pt x="106840" y="44705"/>
                    </a:cubicBezTo>
                    <a:cubicBezTo>
                      <a:pt x="110492" y="53401"/>
                      <a:pt x="111480" y="62988"/>
                      <a:pt x="109664" y="72245"/>
                    </a:cubicBezTo>
                    <a:cubicBezTo>
                      <a:pt x="107854" y="81503"/>
                      <a:pt x="103330" y="90011"/>
                      <a:pt x="96663" y="96688"/>
                    </a:cubicBezTo>
                    <a:cubicBezTo>
                      <a:pt x="90002" y="103364"/>
                      <a:pt x="81500" y="107907"/>
                      <a:pt x="72247" y="109736"/>
                    </a:cubicBezTo>
                    <a:cubicBezTo>
                      <a:pt x="62994" y="111566"/>
                      <a:pt x="53407" y="110600"/>
                      <a:pt x="44699" y="106961"/>
                    </a:cubicBezTo>
                    <a:cubicBezTo>
                      <a:pt x="35998" y="103323"/>
                      <a:pt x="28574" y="97176"/>
                      <a:pt x="23376" y="89304"/>
                    </a:cubicBezTo>
                    <a:cubicBezTo>
                      <a:pt x="18179" y="81433"/>
                      <a:pt x="15439" y="72193"/>
                      <a:pt x="15509" y="62760"/>
                    </a:cubicBezTo>
                    <a:cubicBezTo>
                      <a:pt x="15631" y="50304"/>
                      <a:pt x="20624" y="38390"/>
                      <a:pt x="29421" y="29574"/>
                    </a:cubicBezTo>
                    <a:cubicBezTo>
                      <a:pt x="38225" y="20758"/>
                      <a:pt x="50128" y="15741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Freeform: Shape 338">
                <a:extLst>
                  <a:ext uri="{FF2B5EF4-FFF2-40B4-BE49-F238E27FC236}">
                    <a16:creationId xmlns:a16="http://schemas.microsoft.com/office/drawing/2014/main" id="{F505C2C8-11AE-2E87-032F-49DE5A3F38DC}"/>
                  </a:ext>
                </a:extLst>
              </p:cNvPr>
              <p:cNvSpPr/>
              <p:nvPr/>
            </p:nvSpPr>
            <p:spPr>
              <a:xfrm>
                <a:off x="5267624" y="2023410"/>
                <a:ext cx="495316" cy="202437"/>
              </a:xfrm>
              <a:custGeom>
                <a:avLst/>
                <a:gdLst>
                  <a:gd name="connsiteX0" fmla="*/ 451579 w 495316"/>
                  <a:gd name="connsiteY0" fmla="*/ 26238 h 202437"/>
                  <a:gd name="connsiteX1" fmla="*/ 438687 w 495316"/>
                  <a:gd name="connsiteY1" fmla="*/ 26238 h 202437"/>
                  <a:gd name="connsiteX2" fmla="*/ 436435 w 495316"/>
                  <a:gd name="connsiteY2" fmla="*/ 29215 h 202437"/>
                  <a:gd name="connsiteX3" fmla="*/ 419751 w 495316"/>
                  <a:gd name="connsiteY3" fmla="*/ 42896 h 202437"/>
                  <a:gd name="connsiteX4" fmla="*/ 398743 w 495316"/>
                  <a:gd name="connsiteY4" fmla="*/ 47798 h 202437"/>
                  <a:gd name="connsiteX5" fmla="*/ 377727 w 495316"/>
                  <a:gd name="connsiteY5" fmla="*/ 42896 h 202437"/>
                  <a:gd name="connsiteX6" fmla="*/ 361050 w 495316"/>
                  <a:gd name="connsiteY6" fmla="*/ 29215 h 202437"/>
                  <a:gd name="connsiteX7" fmla="*/ 358798 w 495316"/>
                  <a:gd name="connsiteY7" fmla="*/ 26238 h 202437"/>
                  <a:gd name="connsiteX8" fmla="*/ 358073 w 495316"/>
                  <a:gd name="connsiteY8" fmla="*/ 26238 h 202437"/>
                  <a:gd name="connsiteX9" fmla="*/ 339021 w 495316"/>
                  <a:gd name="connsiteY9" fmla="*/ 7121 h 202437"/>
                  <a:gd name="connsiteX10" fmla="*/ 312988 w 495316"/>
                  <a:gd name="connsiteY10" fmla="*/ 0 h 202437"/>
                  <a:gd name="connsiteX11" fmla="*/ 297568 w 495316"/>
                  <a:gd name="connsiteY11" fmla="*/ 0 h 202437"/>
                  <a:gd name="connsiteX12" fmla="*/ 295316 w 495316"/>
                  <a:gd name="connsiteY12" fmla="*/ 2976 h 202437"/>
                  <a:gd name="connsiteX13" fmla="*/ 274044 w 495316"/>
                  <a:gd name="connsiteY13" fmla="*/ 20424 h 202437"/>
                  <a:gd name="connsiteX14" fmla="*/ 247254 w 495316"/>
                  <a:gd name="connsiteY14" fmla="*/ 26668 h 202437"/>
                  <a:gd name="connsiteX15" fmla="*/ 220463 w 495316"/>
                  <a:gd name="connsiteY15" fmla="*/ 20424 h 202437"/>
                  <a:gd name="connsiteX16" fmla="*/ 199192 w 495316"/>
                  <a:gd name="connsiteY16" fmla="*/ 2976 h 202437"/>
                  <a:gd name="connsiteX17" fmla="*/ 196939 w 495316"/>
                  <a:gd name="connsiteY17" fmla="*/ 0 h 202437"/>
                  <a:gd name="connsiteX18" fmla="*/ 181879 w 495316"/>
                  <a:gd name="connsiteY18" fmla="*/ 0 h 202437"/>
                  <a:gd name="connsiteX19" fmla="*/ 155840 w 495316"/>
                  <a:gd name="connsiteY19" fmla="*/ 7110 h 202437"/>
                  <a:gd name="connsiteX20" fmla="*/ 136794 w 495316"/>
                  <a:gd name="connsiteY20" fmla="*/ 26238 h 202437"/>
                  <a:gd name="connsiteX21" fmla="*/ 134536 w 495316"/>
                  <a:gd name="connsiteY21" fmla="*/ 29215 h 202437"/>
                  <a:gd name="connsiteX22" fmla="*/ 117858 w 495316"/>
                  <a:gd name="connsiteY22" fmla="*/ 42896 h 202437"/>
                  <a:gd name="connsiteX23" fmla="*/ 96843 w 495316"/>
                  <a:gd name="connsiteY23" fmla="*/ 47798 h 202437"/>
                  <a:gd name="connsiteX24" fmla="*/ 75834 w 495316"/>
                  <a:gd name="connsiteY24" fmla="*/ 42896 h 202437"/>
                  <a:gd name="connsiteX25" fmla="*/ 59157 w 495316"/>
                  <a:gd name="connsiteY25" fmla="*/ 29215 h 202437"/>
                  <a:gd name="connsiteX26" fmla="*/ 56898 w 495316"/>
                  <a:gd name="connsiteY26" fmla="*/ 26238 h 202437"/>
                  <a:gd name="connsiteX27" fmla="*/ 43737 w 495316"/>
                  <a:gd name="connsiteY27" fmla="*/ 26238 h 202437"/>
                  <a:gd name="connsiteX28" fmla="*/ 12840 w 495316"/>
                  <a:gd name="connsiteY28" fmla="*/ 39078 h 202437"/>
                  <a:gd name="connsiteX29" fmla="*/ 0 w 495316"/>
                  <a:gd name="connsiteY29" fmla="*/ 69975 h 202437"/>
                  <a:gd name="connsiteX30" fmla="*/ 0 w 495316"/>
                  <a:gd name="connsiteY30" fmla="*/ 202438 h 202437"/>
                  <a:gd name="connsiteX31" fmla="*/ 15150 w 495316"/>
                  <a:gd name="connsiteY31" fmla="*/ 202438 h 202437"/>
                  <a:gd name="connsiteX32" fmla="*/ 15150 w 495316"/>
                  <a:gd name="connsiteY32" fmla="*/ 69975 h 202437"/>
                  <a:gd name="connsiteX33" fmla="*/ 23518 w 495316"/>
                  <a:gd name="connsiteY33" fmla="*/ 49730 h 202437"/>
                  <a:gd name="connsiteX34" fmla="*/ 43737 w 495316"/>
                  <a:gd name="connsiteY34" fmla="*/ 41298 h 202437"/>
                  <a:gd name="connsiteX35" fmla="*/ 49326 w 495316"/>
                  <a:gd name="connsiteY35" fmla="*/ 41298 h 202437"/>
                  <a:gd name="connsiteX36" fmla="*/ 87179 w 495316"/>
                  <a:gd name="connsiteY36" fmla="*/ 62005 h 202437"/>
                  <a:gd name="connsiteX37" fmla="*/ 129486 w 495316"/>
                  <a:gd name="connsiteY37" fmla="*/ 53561 h 202437"/>
                  <a:gd name="connsiteX38" fmla="*/ 129486 w 495316"/>
                  <a:gd name="connsiteY38" fmla="*/ 202438 h 202437"/>
                  <a:gd name="connsiteX39" fmla="*/ 144276 w 495316"/>
                  <a:gd name="connsiteY39" fmla="*/ 202438 h 202437"/>
                  <a:gd name="connsiteX40" fmla="*/ 144276 w 495316"/>
                  <a:gd name="connsiteY40" fmla="*/ 52393 h 202437"/>
                  <a:gd name="connsiteX41" fmla="*/ 155185 w 495316"/>
                  <a:gd name="connsiteY41" fmla="*/ 26058 h 202437"/>
                  <a:gd name="connsiteX42" fmla="*/ 181519 w 495316"/>
                  <a:gd name="connsiteY42" fmla="*/ 15149 h 202437"/>
                  <a:gd name="connsiteX43" fmla="*/ 189361 w 495316"/>
                  <a:gd name="connsiteY43" fmla="*/ 15149 h 202437"/>
                  <a:gd name="connsiteX44" fmla="*/ 215279 w 495316"/>
                  <a:gd name="connsiteY44" fmla="*/ 34766 h 202437"/>
                  <a:gd name="connsiteX45" fmla="*/ 247029 w 495316"/>
                  <a:gd name="connsiteY45" fmla="*/ 41734 h 202437"/>
                  <a:gd name="connsiteX46" fmla="*/ 278773 w 495316"/>
                  <a:gd name="connsiteY46" fmla="*/ 34766 h 202437"/>
                  <a:gd name="connsiteX47" fmla="*/ 304691 w 495316"/>
                  <a:gd name="connsiteY47" fmla="*/ 15149 h 202437"/>
                  <a:gd name="connsiteX48" fmla="*/ 312449 w 495316"/>
                  <a:gd name="connsiteY48" fmla="*/ 15149 h 202437"/>
                  <a:gd name="connsiteX49" fmla="*/ 338777 w 495316"/>
                  <a:gd name="connsiteY49" fmla="*/ 26058 h 202437"/>
                  <a:gd name="connsiteX50" fmla="*/ 349686 w 495316"/>
                  <a:gd name="connsiteY50" fmla="*/ 52393 h 202437"/>
                  <a:gd name="connsiteX51" fmla="*/ 349686 w 495316"/>
                  <a:gd name="connsiteY51" fmla="*/ 202438 h 202437"/>
                  <a:gd name="connsiteX52" fmla="*/ 364836 w 495316"/>
                  <a:gd name="connsiteY52" fmla="*/ 202438 h 202437"/>
                  <a:gd name="connsiteX53" fmla="*/ 364836 w 495316"/>
                  <a:gd name="connsiteY53" fmla="*/ 53022 h 202437"/>
                  <a:gd name="connsiteX54" fmla="*/ 407604 w 495316"/>
                  <a:gd name="connsiteY54" fmla="*/ 62333 h 202437"/>
                  <a:gd name="connsiteX55" fmla="*/ 445990 w 495316"/>
                  <a:gd name="connsiteY55" fmla="*/ 41298 h 202437"/>
                  <a:gd name="connsiteX56" fmla="*/ 451579 w 495316"/>
                  <a:gd name="connsiteY56" fmla="*/ 41298 h 202437"/>
                  <a:gd name="connsiteX57" fmla="*/ 471830 w 495316"/>
                  <a:gd name="connsiteY57" fmla="*/ 49723 h 202437"/>
                  <a:gd name="connsiteX58" fmla="*/ 480256 w 495316"/>
                  <a:gd name="connsiteY58" fmla="*/ 69975 h 202437"/>
                  <a:gd name="connsiteX59" fmla="*/ 480256 w 495316"/>
                  <a:gd name="connsiteY59" fmla="*/ 202438 h 202437"/>
                  <a:gd name="connsiteX60" fmla="*/ 495316 w 495316"/>
                  <a:gd name="connsiteY60" fmla="*/ 202438 h 202437"/>
                  <a:gd name="connsiteX61" fmla="*/ 495316 w 495316"/>
                  <a:gd name="connsiteY61" fmla="*/ 69975 h 202437"/>
                  <a:gd name="connsiteX62" fmla="*/ 482482 w 495316"/>
                  <a:gd name="connsiteY62" fmla="*/ 39078 h 202437"/>
                  <a:gd name="connsiteX63" fmla="*/ 451579 w 495316"/>
                  <a:gd name="connsiteY63" fmla="*/ 26238 h 2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95316" h="202437">
                    <a:moveTo>
                      <a:pt x="451579" y="26238"/>
                    </a:moveTo>
                    <a:lnTo>
                      <a:pt x="438687" y="26238"/>
                    </a:lnTo>
                    <a:lnTo>
                      <a:pt x="436435" y="29215"/>
                    </a:lnTo>
                    <a:cubicBezTo>
                      <a:pt x="431995" y="34997"/>
                      <a:pt x="426290" y="39675"/>
                      <a:pt x="419751" y="42896"/>
                    </a:cubicBezTo>
                    <a:cubicBezTo>
                      <a:pt x="413219" y="46124"/>
                      <a:pt x="406026" y="47798"/>
                      <a:pt x="398743" y="47798"/>
                    </a:cubicBezTo>
                    <a:cubicBezTo>
                      <a:pt x="391453" y="47798"/>
                      <a:pt x="384266" y="46124"/>
                      <a:pt x="377727" y="42896"/>
                    </a:cubicBezTo>
                    <a:cubicBezTo>
                      <a:pt x="371195" y="39675"/>
                      <a:pt x="365484" y="34997"/>
                      <a:pt x="361050" y="29215"/>
                    </a:cubicBezTo>
                    <a:lnTo>
                      <a:pt x="358798" y="26238"/>
                    </a:lnTo>
                    <a:lnTo>
                      <a:pt x="358073" y="26238"/>
                    </a:lnTo>
                    <a:cubicBezTo>
                      <a:pt x="353497" y="18315"/>
                      <a:pt x="346933" y="11724"/>
                      <a:pt x="339021" y="7121"/>
                    </a:cubicBezTo>
                    <a:cubicBezTo>
                      <a:pt x="331116" y="2519"/>
                      <a:pt x="322138" y="63"/>
                      <a:pt x="312988" y="0"/>
                    </a:cubicBezTo>
                    <a:lnTo>
                      <a:pt x="297568" y="0"/>
                    </a:lnTo>
                    <a:lnTo>
                      <a:pt x="295316" y="2976"/>
                    </a:lnTo>
                    <a:cubicBezTo>
                      <a:pt x="289656" y="10345"/>
                      <a:pt x="282379" y="16315"/>
                      <a:pt x="274044" y="20424"/>
                    </a:cubicBezTo>
                    <a:cubicBezTo>
                      <a:pt x="265709" y="24531"/>
                      <a:pt x="256545" y="26668"/>
                      <a:pt x="247254" y="26668"/>
                    </a:cubicBezTo>
                    <a:cubicBezTo>
                      <a:pt x="237962" y="26668"/>
                      <a:pt x="228792" y="24531"/>
                      <a:pt x="220463" y="20424"/>
                    </a:cubicBezTo>
                    <a:cubicBezTo>
                      <a:pt x="212128" y="16315"/>
                      <a:pt x="204851" y="10345"/>
                      <a:pt x="199192" y="2976"/>
                    </a:cubicBezTo>
                    <a:lnTo>
                      <a:pt x="196939" y="0"/>
                    </a:lnTo>
                    <a:lnTo>
                      <a:pt x="181879" y="0"/>
                    </a:lnTo>
                    <a:cubicBezTo>
                      <a:pt x="172728" y="55"/>
                      <a:pt x="163745" y="2506"/>
                      <a:pt x="155840" y="7110"/>
                    </a:cubicBezTo>
                    <a:cubicBezTo>
                      <a:pt x="147927" y="11713"/>
                      <a:pt x="141363" y="18309"/>
                      <a:pt x="136794" y="26238"/>
                    </a:cubicBezTo>
                    <a:lnTo>
                      <a:pt x="134536" y="29215"/>
                    </a:lnTo>
                    <a:cubicBezTo>
                      <a:pt x="130102" y="34997"/>
                      <a:pt x="124391" y="39675"/>
                      <a:pt x="117858" y="42896"/>
                    </a:cubicBezTo>
                    <a:cubicBezTo>
                      <a:pt x="111320" y="46124"/>
                      <a:pt x="104132" y="47798"/>
                      <a:pt x="96843" y="47798"/>
                    </a:cubicBezTo>
                    <a:cubicBezTo>
                      <a:pt x="89560" y="47798"/>
                      <a:pt x="82373" y="46124"/>
                      <a:pt x="75834" y="42896"/>
                    </a:cubicBezTo>
                    <a:cubicBezTo>
                      <a:pt x="69302" y="39675"/>
                      <a:pt x="63591" y="34997"/>
                      <a:pt x="59157" y="29215"/>
                    </a:cubicBezTo>
                    <a:lnTo>
                      <a:pt x="56898" y="26238"/>
                    </a:lnTo>
                    <a:lnTo>
                      <a:pt x="43737" y="26238"/>
                    </a:lnTo>
                    <a:cubicBezTo>
                      <a:pt x="32142" y="26263"/>
                      <a:pt x="21035" y="30877"/>
                      <a:pt x="12840" y="39078"/>
                    </a:cubicBezTo>
                    <a:cubicBezTo>
                      <a:pt x="4640" y="47272"/>
                      <a:pt x="25" y="58380"/>
                      <a:pt x="0" y="69975"/>
                    </a:cubicBezTo>
                    <a:lnTo>
                      <a:pt x="0" y="202438"/>
                    </a:lnTo>
                    <a:lnTo>
                      <a:pt x="15150" y="202438"/>
                    </a:lnTo>
                    <a:lnTo>
                      <a:pt x="15150" y="69975"/>
                    </a:lnTo>
                    <a:cubicBezTo>
                      <a:pt x="15150" y="62384"/>
                      <a:pt x="18160" y="55107"/>
                      <a:pt x="23518" y="49730"/>
                    </a:cubicBezTo>
                    <a:cubicBezTo>
                      <a:pt x="28876" y="44353"/>
                      <a:pt x="36146" y="41324"/>
                      <a:pt x="43737" y="41298"/>
                    </a:cubicBezTo>
                    <a:lnTo>
                      <a:pt x="49326" y="41298"/>
                    </a:lnTo>
                    <a:cubicBezTo>
                      <a:pt x="59118" y="52431"/>
                      <a:pt x="72517" y="59766"/>
                      <a:pt x="87179" y="62005"/>
                    </a:cubicBezTo>
                    <a:cubicBezTo>
                      <a:pt x="101835" y="64251"/>
                      <a:pt x="116812" y="61261"/>
                      <a:pt x="129486" y="53561"/>
                    </a:cubicBezTo>
                    <a:lnTo>
                      <a:pt x="129486" y="202438"/>
                    </a:lnTo>
                    <a:lnTo>
                      <a:pt x="144276" y="202438"/>
                    </a:lnTo>
                    <a:lnTo>
                      <a:pt x="144276" y="52393"/>
                    </a:lnTo>
                    <a:cubicBezTo>
                      <a:pt x="144276" y="42511"/>
                      <a:pt x="148197" y="33040"/>
                      <a:pt x="155185" y="26058"/>
                    </a:cubicBezTo>
                    <a:cubicBezTo>
                      <a:pt x="162166" y="19073"/>
                      <a:pt x="171638" y="15149"/>
                      <a:pt x="181519" y="15149"/>
                    </a:cubicBezTo>
                    <a:lnTo>
                      <a:pt x="189361" y="15149"/>
                    </a:lnTo>
                    <a:cubicBezTo>
                      <a:pt x="196484" y="23485"/>
                      <a:pt x="205326" y="30178"/>
                      <a:pt x="215279" y="34766"/>
                    </a:cubicBezTo>
                    <a:cubicBezTo>
                      <a:pt x="225231" y="39354"/>
                      <a:pt x="236063" y="41734"/>
                      <a:pt x="247029" y="41734"/>
                    </a:cubicBezTo>
                    <a:cubicBezTo>
                      <a:pt x="257989" y="41734"/>
                      <a:pt x="268821" y="39354"/>
                      <a:pt x="278773" y="34766"/>
                    </a:cubicBezTo>
                    <a:cubicBezTo>
                      <a:pt x="288732" y="30178"/>
                      <a:pt x="297575" y="23485"/>
                      <a:pt x="304691" y="15149"/>
                    </a:cubicBezTo>
                    <a:lnTo>
                      <a:pt x="312449" y="15149"/>
                    </a:lnTo>
                    <a:cubicBezTo>
                      <a:pt x="322325" y="15149"/>
                      <a:pt x="331795" y="19073"/>
                      <a:pt x="338777" y="26058"/>
                    </a:cubicBezTo>
                    <a:cubicBezTo>
                      <a:pt x="345765" y="33040"/>
                      <a:pt x="349686" y="42511"/>
                      <a:pt x="349686" y="52393"/>
                    </a:cubicBezTo>
                    <a:lnTo>
                      <a:pt x="349686" y="202438"/>
                    </a:lnTo>
                    <a:lnTo>
                      <a:pt x="364836" y="202438"/>
                    </a:lnTo>
                    <a:lnTo>
                      <a:pt x="364836" y="53022"/>
                    </a:lnTo>
                    <a:cubicBezTo>
                      <a:pt x="377503" y="61178"/>
                      <a:pt x="392692" y="64489"/>
                      <a:pt x="407604" y="62333"/>
                    </a:cubicBezTo>
                    <a:cubicBezTo>
                      <a:pt x="422517" y="60176"/>
                      <a:pt x="436153" y="52707"/>
                      <a:pt x="445990" y="41298"/>
                    </a:cubicBezTo>
                    <a:lnTo>
                      <a:pt x="451579" y="41298"/>
                    </a:lnTo>
                    <a:cubicBezTo>
                      <a:pt x="459176" y="41324"/>
                      <a:pt x="466459" y="44353"/>
                      <a:pt x="471830" y="49723"/>
                    </a:cubicBezTo>
                    <a:cubicBezTo>
                      <a:pt x="477201" y="55094"/>
                      <a:pt x="480230" y="62377"/>
                      <a:pt x="480256" y="69975"/>
                    </a:cubicBezTo>
                    <a:lnTo>
                      <a:pt x="480256" y="202438"/>
                    </a:lnTo>
                    <a:lnTo>
                      <a:pt x="495316" y="202438"/>
                    </a:lnTo>
                    <a:lnTo>
                      <a:pt x="495316" y="69975"/>
                    </a:lnTo>
                    <a:cubicBezTo>
                      <a:pt x="495290" y="58380"/>
                      <a:pt x="490677" y="47272"/>
                      <a:pt x="482482" y="39078"/>
                    </a:cubicBezTo>
                    <a:cubicBezTo>
                      <a:pt x="474282" y="30877"/>
                      <a:pt x="463174" y="26263"/>
                      <a:pt x="451579" y="26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Freeform: Shape 339">
                <a:extLst>
                  <a:ext uri="{FF2B5EF4-FFF2-40B4-BE49-F238E27FC236}">
                    <a16:creationId xmlns:a16="http://schemas.microsoft.com/office/drawing/2014/main" id="{6C90ED9B-AC5B-E981-A48F-3D9D64527331}"/>
                  </a:ext>
                </a:extLst>
              </p:cNvPr>
              <p:cNvSpPr/>
              <p:nvPr/>
            </p:nvSpPr>
            <p:spPr>
              <a:xfrm>
                <a:off x="5301601" y="1921700"/>
                <a:ext cx="125342" cy="125336"/>
              </a:xfrm>
              <a:custGeom>
                <a:avLst/>
                <a:gdLst>
                  <a:gd name="connsiteX0" fmla="*/ 62583 w 125342"/>
                  <a:gd name="connsiteY0" fmla="*/ 125337 h 125336"/>
                  <a:gd name="connsiteX1" fmla="*/ 97434 w 125342"/>
                  <a:gd name="connsiteY1" fmla="*/ 114815 h 125336"/>
                  <a:gd name="connsiteX2" fmla="*/ 120553 w 125342"/>
                  <a:gd name="connsiteY2" fmla="*/ 86693 h 125336"/>
                  <a:gd name="connsiteX3" fmla="*/ 124140 w 125342"/>
                  <a:gd name="connsiteY3" fmla="*/ 50465 h 125336"/>
                  <a:gd name="connsiteX4" fmla="*/ 106988 w 125342"/>
                  <a:gd name="connsiteY4" fmla="*/ 18356 h 125336"/>
                  <a:gd name="connsiteX5" fmla="*/ 74878 w 125342"/>
                  <a:gd name="connsiteY5" fmla="*/ 1200 h 125336"/>
                  <a:gd name="connsiteX6" fmla="*/ 38649 w 125342"/>
                  <a:gd name="connsiteY6" fmla="*/ 4788 h 125336"/>
                  <a:gd name="connsiteX7" fmla="*/ 10530 w 125342"/>
                  <a:gd name="connsiteY7" fmla="*/ 27909 h 125336"/>
                  <a:gd name="connsiteX8" fmla="*/ 0 w 125342"/>
                  <a:gd name="connsiteY8" fmla="*/ 62760 h 125336"/>
                  <a:gd name="connsiteX9" fmla="*/ 18487 w 125342"/>
                  <a:gd name="connsiteY9" fmla="*/ 106854 h 125336"/>
                  <a:gd name="connsiteX10" fmla="*/ 62583 w 125342"/>
                  <a:gd name="connsiteY10" fmla="*/ 125337 h 125336"/>
                  <a:gd name="connsiteX11" fmla="*/ 62583 w 125342"/>
                  <a:gd name="connsiteY11" fmla="*/ 15600 h 125336"/>
                  <a:gd name="connsiteX12" fmla="*/ 88982 w 125342"/>
                  <a:gd name="connsiteY12" fmla="*/ 23609 h 125336"/>
                  <a:gd name="connsiteX13" fmla="*/ 106488 w 125342"/>
                  <a:gd name="connsiteY13" fmla="*/ 44935 h 125336"/>
                  <a:gd name="connsiteX14" fmla="*/ 109189 w 125342"/>
                  <a:gd name="connsiteY14" fmla="*/ 72391 h 125336"/>
                  <a:gd name="connsiteX15" fmla="*/ 96182 w 125342"/>
                  <a:gd name="connsiteY15" fmla="*/ 96722 h 125336"/>
                  <a:gd name="connsiteX16" fmla="*/ 71856 w 125342"/>
                  <a:gd name="connsiteY16" fmla="*/ 109728 h 125336"/>
                  <a:gd name="connsiteX17" fmla="*/ 44398 w 125342"/>
                  <a:gd name="connsiteY17" fmla="*/ 107023 h 125336"/>
                  <a:gd name="connsiteX18" fmla="*/ 23069 w 125342"/>
                  <a:gd name="connsiteY18" fmla="*/ 89521 h 125336"/>
                  <a:gd name="connsiteX19" fmla="*/ 15060 w 125342"/>
                  <a:gd name="connsiteY19" fmla="*/ 63120 h 125336"/>
                  <a:gd name="connsiteX20" fmla="*/ 28978 w 125342"/>
                  <a:gd name="connsiteY20" fmla="*/ 29518 h 125336"/>
                  <a:gd name="connsiteX21" fmla="*/ 62583 w 125342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2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4" y="114815"/>
                    </a:cubicBezTo>
                    <a:cubicBezTo>
                      <a:pt x="107752" y="107935"/>
                      <a:pt x="115799" y="98149"/>
                      <a:pt x="120553" y="86693"/>
                    </a:cubicBezTo>
                    <a:cubicBezTo>
                      <a:pt x="125308" y="75239"/>
                      <a:pt x="126560" y="62630"/>
                      <a:pt x="124140" y="50465"/>
                    </a:cubicBezTo>
                    <a:cubicBezTo>
                      <a:pt x="121728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9" y="4788"/>
                    </a:cubicBezTo>
                    <a:cubicBezTo>
                      <a:pt x="27195" y="9542"/>
                      <a:pt x="17409" y="17588"/>
                      <a:pt x="10530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3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1978" y="15600"/>
                      <a:pt x="81167" y="18387"/>
                      <a:pt x="88982" y="23609"/>
                    </a:cubicBezTo>
                    <a:cubicBezTo>
                      <a:pt x="96798" y="28830"/>
                      <a:pt x="102888" y="36252"/>
                      <a:pt x="106488" y="44935"/>
                    </a:cubicBezTo>
                    <a:cubicBezTo>
                      <a:pt x="110081" y="53618"/>
                      <a:pt x="111024" y="63173"/>
                      <a:pt x="109189" y="72391"/>
                    </a:cubicBezTo>
                    <a:cubicBezTo>
                      <a:pt x="107354" y="81609"/>
                      <a:pt x="102830" y="90076"/>
                      <a:pt x="96182" y="96722"/>
                    </a:cubicBezTo>
                    <a:cubicBezTo>
                      <a:pt x="89541" y="103368"/>
                      <a:pt x="81071" y="107894"/>
                      <a:pt x="71856" y="109728"/>
                    </a:cubicBezTo>
                    <a:cubicBezTo>
                      <a:pt x="62635" y="111561"/>
                      <a:pt x="53080" y="110620"/>
                      <a:pt x="44398" y="107023"/>
                    </a:cubicBezTo>
                    <a:cubicBezTo>
                      <a:pt x="35716" y="103427"/>
                      <a:pt x="28292" y="97336"/>
                      <a:pt x="23069" y="89521"/>
                    </a:cubicBezTo>
                    <a:cubicBezTo>
                      <a:pt x="17845" y="81707"/>
                      <a:pt x="15060" y="72519"/>
                      <a:pt x="15060" y="63120"/>
                    </a:cubicBezTo>
                    <a:cubicBezTo>
                      <a:pt x="15060" y="50517"/>
                      <a:pt x="20066" y="38430"/>
                      <a:pt x="28978" y="29518"/>
                    </a:cubicBezTo>
                    <a:cubicBezTo>
                      <a:pt x="37892" y="20606"/>
                      <a:pt x="49981" y="15600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Freeform: Shape 340">
                <a:extLst>
                  <a:ext uri="{FF2B5EF4-FFF2-40B4-BE49-F238E27FC236}">
                    <a16:creationId xmlns:a16="http://schemas.microsoft.com/office/drawing/2014/main" id="{C9EA531C-3613-9B10-E811-5C40C85999EB}"/>
                  </a:ext>
                </a:extLst>
              </p:cNvPr>
              <p:cNvSpPr/>
              <p:nvPr/>
            </p:nvSpPr>
            <p:spPr>
              <a:xfrm>
                <a:off x="5438934" y="1865065"/>
                <a:ext cx="151491" cy="151488"/>
              </a:xfrm>
              <a:custGeom>
                <a:avLst/>
                <a:gdLst>
                  <a:gd name="connsiteX0" fmla="*/ 75924 w 151491"/>
                  <a:gd name="connsiteY0" fmla="*/ 151488 h 151488"/>
                  <a:gd name="connsiteX1" fmla="*/ 117967 w 151491"/>
                  <a:gd name="connsiteY1" fmla="*/ 138629 h 151488"/>
                  <a:gd name="connsiteX2" fmla="*/ 145784 w 151491"/>
                  <a:gd name="connsiteY2" fmla="*/ 104584 h 151488"/>
                  <a:gd name="connsiteX3" fmla="*/ 150006 w 151491"/>
                  <a:gd name="connsiteY3" fmla="*/ 60824 h 151488"/>
                  <a:gd name="connsiteX4" fmla="*/ 129209 w 151491"/>
                  <a:gd name="connsiteY4" fmla="*/ 22089 h 151488"/>
                  <a:gd name="connsiteX5" fmla="*/ 90400 w 151491"/>
                  <a:gd name="connsiteY5" fmla="*/ 1431 h 151488"/>
                  <a:gd name="connsiteX6" fmla="*/ 46657 w 151491"/>
                  <a:gd name="connsiteY6" fmla="*/ 5809 h 151488"/>
                  <a:gd name="connsiteX7" fmla="*/ 12712 w 151491"/>
                  <a:gd name="connsiteY7" fmla="*/ 33747 h 151488"/>
                  <a:gd name="connsiteX8" fmla="*/ 0 w 151491"/>
                  <a:gd name="connsiteY8" fmla="*/ 75834 h 151488"/>
                  <a:gd name="connsiteX9" fmla="*/ 5813 w 151491"/>
                  <a:gd name="connsiteY9" fmla="*/ 104834 h 151488"/>
                  <a:gd name="connsiteX10" fmla="*/ 22279 w 151491"/>
                  <a:gd name="connsiteY10" fmla="*/ 129399 h 151488"/>
                  <a:gd name="connsiteX11" fmla="*/ 46907 w 151491"/>
                  <a:gd name="connsiteY11" fmla="*/ 145783 h 151488"/>
                  <a:gd name="connsiteX12" fmla="*/ 75924 w 151491"/>
                  <a:gd name="connsiteY12" fmla="*/ 151488 h 151488"/>
                  <a:gd name="connsiteX13" fmla="*/ 75924 w 151491"/>
                  <a:gd name="connsiteY13" fmla="*/ 15238 h 151488"/>
                  <a:gd name="connsiteX14" fmla="*/ 109593 w 151491"/>
                  <a:gd name="connsiteY14" fmla="*/ 25451 h 151488"/>
                  <a:gd name="connsiteX15" fmla="*/ 131911 w 151491"/>
                  <a:gd name="connsiteY15" fmla="*/ 52645 h 151488"/>
                  <a:gd name="connsiteX16" fmla="*/ 135357 w 151491"/>
                  <a:gd name="connsiteY16" fmla="*/ 87656 h 151488"/>
                  <a:gd name="connsiteX17" fmla="*/ 118775 w 151491"/>
                  <a:gd name="connsiteY17" fmla="*/ 118681 h 151488"/>
                  <a:gd name="connsiteX18" fmla="*/ 87750 w 151491"/>
                  <a:gd name="connsiteY18" fmla="*/ 135265 h 151488"/>
                  <a:gd name="connsiteX19" fmla="*/ 52740 w 151491"/>
                  <a:gd name="connsiteY19" fmla="*/ 131817 h 151488"/>
                  <a:gd name="connsiteX20" fmla="*/ 25545 w 151491"/>
                  <a:gd name="connsiteY20" fmla="*/ 109499 h 151488"/>
                  <a:gd name="connsiteX21" fmla="*/ 15330 w 151491"/>
                  <a:gd name="connsiteY21" fmla="*/ 75834 h 151488"/>
                  <a:gd name="connsiteX22" fmla="*/ 33104 w 151491"/>
                  <a:gd name="connsiteY22" fmla="*/ 33013 h 151488"/>
                  <a:gd name="connsiteX23" fmla="*/ 75924 w 151491"/>
                  <a:gd name="connsiteY23" fmla="*/ 15238 h 15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491" h="151488">
                    <a:moveTo>
                      <a:pt x="75924" y="151488"/>
                    </a:moveTo>
                    <a:cubicBezTo>
                      <a:pt x="90901" y="151453"/>
                      <a:pt x="105531" y="146978"/>
                      <a:pt x="117967" y="138629"/>
                    </a:cubicBezTo>
                    <a:cubicBezTo>
                      <a:pt x="130403" y="130280"/>
                      <a:pt x="140079" y="118433"/>
                      <a:pt x="145784" y="104584"/>
                    </a:cubicBezTo>
                    <a:cubicBezTo>
                      <a:pt x="151489" y="90735"/>
                      <a:pt x="152958" y="75507"/>
                      <a:pt x="150006" y="60824"/>
                    </a:cubicBezTo>
                    <a:cubicBezTo>
                      <a:pt x="147055" y="46140"/>
                      <a:pt x="139817" y="32661"/>
                      <a:pt x="129209" y="22089"/>
                    </a:cubicBezTo>
                    <a:cubicBezTo>
                      <a:pt x="118602" y="11518"/>
                      <a:pt x="105095" y="4329"/>
                      <a:pt x="90400" y="1431"/>
                    </a:cubicBezTo>
                    <a:cubicBezTo>
                      <a:pt x="75706" y="-1466"/>
                      <a:pt x="60485" y="57"/>
                      <a:pt x="46657" y="5809"/>
                    </a:cubicBezTo>
                    <a:cubicBezTo>
                      <a:pt x="32828" y="11561"/>
                      <a:pt x="21015" y="21283"/>
                      <a:pt x="12712" y="33747"/>
                    </a:cubicBezTo>
                    <a:cubicBezTo>
                      <a:pt x="4408" y="46211"/>
                      <a:pt x="-13" y="60857"/>
                      <a:pt x="0" y="75834"/>
                    </a:cubicBezTo>
                    <a:cubicBezTo>
                      <a:pt x="13" y="85788"/>
                      <a:pt x="1989" y="95643"/>
                      <a:pt x="5813" y="104834"/>
                    </a:cubicBezTo>
                    <a:cubicBezTo>
                      <a:pt x="9632" y="114025"/>
                      <a:pt x="15233" y="122373"/>
                      <a:pt x="22279" y="129399"/>
                    </a:cubicBezTo>
                    <a:cubicBezTo>
                      <a:pt x="29331" y="136425"/>
                      <a:pt x="37699" y="141992"/>
                      <a:pt x="46907" y="145783"/>
                    </a:cubicBezTo>
                    <a:cubicBezTo>
                      <a:pt x="56109" y="149573"/>
                      <a:pt x="65971" y="151512"/>
                      <a:pt x="75924" y="151488"/>
                    </a:cubicBezTo>
                    <a:close/>
                    <a:moveTo>
                      <a:pt x="75924" y="15238"/>
                    </a:moveTo>
                    <a:cubicBezTo>
                      <a:pt x="87910" y="15238"/>
                      <a:pt x="99628" y="18793"/>
                      <a:pt x="109593" y="25451"/>
                    </a:cubicBezTo>
                    <a:cubicBezTo>
                      <a:pt x="119558" y="32109"/>
                      <a:pt x="127323" y="41573"/>
                      <a:pt x="131911" y="52645"/>
                    </a:cubicBezTo>
                    <a:cubicBezTo>
                      <a:pt x="136493" y="63718"/>
                      <a:pt x="137692" y="75901"/>
                      <a:pt x="135357" y="87656"/>
                    </a:cubicBezTo>
                    <a:cubicBezTo>
                      <a:pt x="133021" y="99410"/>
                      <a:pt x="127246" y="110207"/>
                      <a:pt x="118775" y="118681"/>
                    </a:cubicBezTo>
                    <a:cubicBezTo>
                      <a:pt x="110299" y="127156"/>
                      <a:pt x="99499" y="132927"/>
                      <a:pt x="87750" y="135265"/>
                    </a:cubicBezTo>
                    <a:cubicBezTo>
                      <a:pt x="75994" y="137603"/>
                      <a:pt x="63809" y="136403"/>
                      <a:pt x="52740" y="131817"/>
                    </a:cubicBezTo>
                    <a:cubicBezTo>
                      <a:pt x="41664" y="127230"/>
                      <a:pt x="32199" y="119464"/>
                      <a:pt x="25545" y="109499"/>
                    </a:cubicBezTo>
                    <a:cubicBezTo>
                      <a:pt x="18885" y="99534"/>
                      <a:pt x="15330" y="87819"/>
                      <a:pt x="15330" y="75834"/>
                    </a:cubicBezTo>
                    <a:cubicBezTo>
                      <a:pt x="15355" y="59771"/>
                      <a:pt x="21747" y="44372"/>
                      <a:pt x="33104" y="33013"/>
                    </a:cubicBezTo>
                    <a:cubicBezTo>
                      <a:pt x="44462" y="21654"/>
                      <a:pt x="59863" y="15262"/>
                      <a:pt x="75924" y="15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7" name="Freeform: Shape 341">
                <a:extLst>
                  <a:ext uri="{FF2B5EF4-FFF2-40B4-BE49-F238E27FC236}">
                    <a16:creationId xmlns:a16="http://schemas.microsoft.com/office/drawing/2014/main" id="{03A2B3B8-9992-94A1-D8CA-5357A76923C1}"/>
                  </a:ext>
                </a:extLst>
              </p:cNvPr>
              <p:cNvSpPr/>
              <p:nvPr/>
            </p:nvSpPr>
            <p:spPr>
              <a:xfrm>
                <a:off x="5441918" y="2132432"/>
                <a:ext cx="15143" cy="93416"/>
              </a:xfrm>
              <a:custGeom>
                <a:avLst/>
                <a:gdLst>
                  <a:gd name="connsiteX0" fmla="*/ 7572 w 15143"/>
                  <a:gd name="connsiteY0" fmla="*/ 0 h 93416"/>
                  <a:gd name="connsiteX1" fmla="*/ 0 w 15143"/>
                  <a:gd name="connsiteY1" fmla="*/ 0 h 93416"/>
                  <a:gd name="connsiteX2" fmla="*/ 0 w 15143"/>
                  <a:gd name="connsiteY2" fmla="*/ 93416 h 93416"/>
                  <a:gd name="connsiteX3" fmla="*/ 3786 w 15143"/>
                  <a:gd name="connsiteY3" fmla="*/ 93416 h 93416"/>
                  <a:gd name="connsiteX4" fmla="*/ 15144 w 15143"/>
                  <a:gd name="connsiteY4" fmla="*/ 93416 h 93416"/>
                  <a:gd name="connsiteX5" fmla="*/ 15144 w 15143"/>
                  <a:gd name="connsiteY5" fmla="*/ 15150 h 93416"/>
                  <a:gd name="connsiteX6" fmla="*/ 7572 w 15143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3" h="93416">
                    <a:moveTo>
                      <a:pt x="7572" y="0"/>
                    </a:moveTo>
                    <a:lnTo>
                      <a:pt x="0" y="0"/>
                    </a:lnTo>
                    <a:lnTo>
                      <a:pt x="0" y="93416"/>
                    </a:lnTo>
                    <a:lnTo>
                      <a:pt x="3786" y="93416"/>
                    </a:lnTo>
                    <a:lnTo>
                      <a:pt x="15144" y="93416"/>
                    </a:lnTo>
                    <a:lnTo>
                      <a:pt x="15144" y="1515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8" name="Freeform: Shape 342">
                <a:extLst>
                  <a:ext uri="{FF2B5EF4-FFF2-40B4-BE49-F238E27FC236}">
                    <a16:creationId xmlns:a16="http://schemas.microsoft.com/office/drawing/2014/main" id="{F5497891-73A6-594B-2678-1E93C28E063E}"/>
                  </a:ext>
                </a:extLst>
              </p:cNvPr>
              <p:cNvSpPr/>
              <p:nvPr/>
            </p:nvSpPr>
            <p:spPr>
              <a:xfrm>
                <a:off x="5572231" y="2132432"/>
                <a:ext cx="15150" cy="93416"/>
              </a:xfrm>
              <a:custGeom>
                <a:avLst/>
                <a:gdLst>
                  <a:gd name="connsiteX0" fmla="*/ 7572 w 15150"/>
                  <a:gd name="connsiteY0" fmla="*/ 0 h 93416"/>
                  <a:gd name="connsiteX1" fmla="*/ 0 w 15150"/>
                  <a:gd name="connsiteY1" fmla="*/ 15150 h 93416"/>
                  <a:gd name="connsiteX2" fmla="*/ 0 w 15150"/>
                  <a:gd name="connsiteY2" fmla="*/ 93416 h 93416"/>
                  <a:gd name="connsiteX3" fmla="*/ 12622 w 15150"/>
                  <a:gd name="connsiteY3" fmla="*/ 93416 h 93416"/>
                  <a:gd name="connsiteX4" fmla="*/ 15150 w 15150"/>
                  <a:gd name="connsiteY4" fmla="*/ 93416 h 93416"/>
                  <a:gd name="connsiteX5" fmla="*/ 15150 w 15150"/>
                  <a:gd name="connsiteY5" fmla="*/ 0 h 93416"/>
                  <a:gd name="connsiteX6" fmla="*/ 7572 w 15150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50" h="93416">
                    <a:moveTo>
                      <a:pt x="7572" y="0"/>
                    </a:moveTo>
                    <a:lnTo>
                      <a:pt x="0" y="15150"/>
                    </a:lnTo>
                    <a:lnTo>
                      <a:pt x="0" y="93416"/>
                    </a:lnTo>
                    <a:lnTo>
                      <a:pt x="12622" y="93416"/>
                    </a:lnTo>
                    <a:lnTo>
                      <a:pt x="15150" y="93416"/>
                    </a:lnTo>
                    <a:lnTo>
                      <a:pt x="15150" y="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9" name="Freeform: Shape 343">
                <a:extLst>
                  <a:ext uri="{FF2B5EF4-FFF2-40B4-BE49-F238E27FC236}">
                    <a16:creationId xmlns:a16="http://schemas.microsoft.com/office/drawing/2014/main" id="{21EE8E0A-C03B-BC9E-D560-08938F3482F3}"/>
                  </a:ext>
                </a:extLst>
              </p:cNvPr>
              <p:cNvSpPr/>
              <p:nvPr/>
            </p:nvSpPr>
            <p:spPr>
              <a:xfrm>
                <a:off x="5710091" y="2147569"/>
                <a:ext cx="15150" cy="78272"/>
              </a:xfrm>
              <a:custGeom>
                <a:avLst/>
                <a:gdLst>
                  <a:gd name="connsiteX0" fmla="*/ 0 w 15150"/>
                  <a:gd name="connsiteY0" fmla="*/ 15060 h 78272"/>
                  <a:gd name="connsiteX1" fmla="*/ 0 w 15150"/>
                  <a:gd name="connsiteY1" fmla="*/ 78273 h 78272"/>
                  <a:gd name="connsiteX2" fmla="*/ 15150 w 15150"/>
                  <a:gd name="connsiteY2" fmla="*/ 78273 h 78272"/>
                  <a:gd name="connsiteX3" fmla="*/ 15150 w 15150"/>
                  <a:gd name="connsiteY3" fmla="*/ 0 h 78272"/>
                  <a:gd name="connsiteX4" fmla="*/ 7578 w 15150"/>
                  <a:gd name="connsiteY4" fmla="*/ 0 h 78272"/>
                  <a:gd name="connsiteX5" fmla="*/ 0 w 15150"/>
                  <a:gd name="connsiteY5" fmla="*/ 1506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50" h="78272">
                    <a:moveTo>
                      <a:pt x="0" y="15060"/>
                    </a:moveTo>
                    <a:lnTo>
                      <a:pt x="0" y="78273"/>
                    </a:lnTo>
                    <a:lnTo>
                      <a:pt x="15150" y="78273"/>
                    </a:lnTo>
                    <a:lnTo>
                      <a:pt x="15150" y="0"/>
                    </a:lnTo>
                    <a:lnTo>
                      <a:pt x="7578" y="0"/>
                    </a:lnTo>
                    <a:lnTo>
                      <a:pt x="0" y="1506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0" name="Freeform: Shape 344">
                <a:extLst>
                  <a:ext uri="{FF2B5EF4-FFF2-40B4-BE49-F238E27FC236}">
                    <a16:creationId xmlns:a16="http://schemas.microsoft.com/office/drawing/2014/main" id="{109B7A4B-1F9B-D2F8-69C8-F5919CC282D8}"/>
                  </a:ext>
                </a:extLst>
              </p:cNvPr>
              <p:cNvSpPr/>
              <p:nvPr/>
            </p:nvSpPr>
            <p:spPr>
              <a:xfrm>
                <a:off x="5305310" y="2147569"/>
                <a:ext cx="15053" cy="78272"/>
              </a:xfrm>
              <a:custGeom>
                <a:avLst/>
                <a:gdLst>
                  <a:gd name="connsiteX0" fmla="*/ 0 w 15053"/>
                  <a:gd name="connsiteY0" fmla="*/ 0 h 78272"/>
                  <a:gd name="connsiteX1" fmla="*/ 0 w 15053"/>
                  <a:gd name="connsiteY1" fmla="*/ 78273 h 78272"/>
                  <a:gd name="connsiteX2" fmla="*/ 15054 w 15053"/>
                  <a:gd name="connsiteY2" fmla="*/ 78273 h 78272"/>
                  <a:gd name="connsiteX3" fmla="*/ 15054 w 15053"/>
                  <a:gd name="connsiteY3" fmla="*/ 15060 h 78272"/>
                  <a:gd name="connsiteX4" fmla="*/ 7482 w 15053"/>
                  <a:gd name="connsiteY4" fmla="*/ 0 h 78272"/>
                  <a:gd name="connsiteX5" fmla="*/ 0 w 15053"/>
                  <a:gd name="connsiteY5" fmla="*/ 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53" h="78272">
                    <a:moveTo>
                      <a:pt x="0" y="0"/>
                    </a:moveTo>
                    <a:lnTo>
                      <a:pt x="0" y="78273"/>
                    </a:lnTo>
                    <a:lnTo>
                      <a:pt x="15054" y="78273"/>
                    </a:lnTo>
                    <a:lnTo>
                      <a:pt x="15054" y="15060"/>
                    </a:lnTo>
                    <a:lnTo>
                      <a:pt x="74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0" name="TextBox 345">
              <a:extLst>
                <a:ext uri="{FF2B5EF4-FFF2-40B4-BE49-F238E27FC236}">
                  <a16:creationId xmlns:a16="http://schemas.microsoft.com/office/drawing/2014/main" id="{BF920016-A3C1-BF87-D2BD-31020D68B9CA}"/>
                </a:ext>
              </a:extLst>
            </p:cNvPr>
            <p:cNvSpPr txBox="1"/>
            <p:nvPr/>
          </p:nvSpPr>
          <p:spPr>
            <a:xfrm>
              <a:off x="5095301" y="2194983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  <a:r>
                <a:rPr lang="ja-JP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開発者</a:t>
              </a:r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</a:p>
          </p:txBody>
        </p:sp>
      </p:grpSp>
      <p:sp>
        <p:nvSpPr>
          <p:cNvPr id="731" name="正方形/長方形 730">
            <a:extLst>
              <a:ext uri="{FF2B5EF4-FFF2-40B4-BE49-F238E27FC236}">
                <a16:creationId xmlns:a16="http://schemas.microsoft.com/office/drawing/2014/main" id="{C514A255-16D3-018F-5E7D-9A5270295D0C}"/>
              </a:ext>
            </a:extLst>
          </p:cNvPr>
          <p:cNvSpPr/>
          <p:nvPr/>
        </p:nvSpPr>
        <p:spPr>
          <a:xfrm>
            <a:off x="3876653" y="2965740"/>
            <a:ext cx="7754361" cy="563672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CI/CD_CI/CD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パイプライン機能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32" name="Graphic 3">
            <a:extLst>
              <a:ext uri="{FF2B5EF4-FFF2-40B4-BE49-F238E27FC236}">
                <a16:creationId xmlns:a16="http://schemas.microsoft.com/office/drawing/2014/main" id="{E6EC5603-9DE8-6E45-F948-CE614D74F50A}"/>
              </a:ext>
            </a:extLst>
          </p:cNvPr>
          <p:cNvGrpSpPr>
            <a:grpSpLocks noChangeAspect="1"/>
          </p:cNvGrpSpPr>
          <p:nvPr/>
        </p:nvGrpSpPr>
        <p:grpSpPr>
          <a:xfrm>
            <a:off x="3830126" y="2976611"/>
            <a:ext cx="824265" cy="690473"/>
            <a:chOff x="1900636" y="3698505"/>
            <a:chExt cx="1018477" cy="853160"/>
          </a:xfrm>
        </p:grpSpPr>
        <p:grpSp>
          <p:nvGrpSpPr>
            <p:cNvPr id="733" name="Graphic 3">
              <a:extLst>
                <a:ext uri="{FF2B5EF4-FFF2-40B4-BE49-F238E27FC236}">
                  <a16:creationId xmlns:a16="http://schemas.microsoft.com/office/drawing/2014/main" id="{949123EB-FCD2-6F2D-69B0-0D88EE89A8E0}"/>
                </a:ext>
              </a:extLst>
            </p:cNvPr>
            <p:cNvGrpSpPr/>
            <p:nvPr/>
          </p:nvGrpSpPr>
          <p:grpSpPr>
            <a:xfrm>
              <a:off x="2047338" y="3698505"/>
              <a:ext cx="493385" cy="513348"/>
              <a:chOff x="2047338" y="3698505"/>
              <a:chExt cx="493385" cy="513348"/>
            </a:xfrm>
          </p:grpSpPr>
          <p:sp>
            <p:nvSpPr>
              <p:cNvPr id="735" name="Freeform: Shape 264">
                <a:extLst>
                  <a:ext uri="{FF2B5EF4-FFF2-40B4-BE49-F238E27FC236}">
                    <a16:creationId xmlns:a16="http://schemas.microsoft.com/office/drawing/2014/main" id="{3A75DA86-491A-2DE3-5785-AA1DCC2F4DC5}"/>
                  </a:ext>
                </a:extLst>
              </p:cNvPr>
              <p:cNvSpPr/>
              <p:nvPr/>
            </p:nvSpPr>
            <p:spPr>
              <a:xfrm>
                <a:off x="2053870" y="3704619"/>
                <a:ext cx="480261" cy="498757"/>
              </a:xfrm>
              <a:custGeom>
                <a:avLst/>
                <a:gdLst>
                  <a:gd name="connsiteX0" fmla="*/ 97651 w 480261"/>
                  <a:gd name="connsiteY0" fmla="*/ 455784 h 498757"/>
                  <a:gd name="connsiteX1" fmla="*/ 137949 w 480261"/>
                  <a:gd name="connsiteY1" fmla="*/ 414999 h 498757"/>
                  <a:gd name="connsiteX2" fmla="*/ 142909 w 480261"/>
                  <a:gd name="connsiteY2" fmla="*/ 414999 h 498757"/>
                  <a:gd name="connsiteX3" fmla="*/ 145329 w 480261"/>
                  <a:gd name="connsiteY3" fmla="*/ 416693 h 498757"/>
                  <a:gd name="connsiteX4" fmla="*/ 163719 w 480261"/>
                  <a:gd name="connsiteY4" fmla="*/ 434724 h 498757"/>
                  <a:gd name="connsiteX5" fmla="*/ 160209 w 480261"/>
                  <a:gd name="connsiteY5" fmla="*/ 438234 h 498757"/>
                  <a:gd name="connsiteX6" fmla="*/ 247575 w 480261"/>
                  <a:gd name="connsiteY6" fmla="*/ 397564 h 498757"/>
                  <a:gd name="connsiteX7" fmla="*/ 260768 w 480261"/>
                  <a:gd name="connsiteY7" fmla="*/ 383646 h 498757"/>
                  <a:gd name="connsiteX8" fmla="*/ 241645 w 480261"/>
                  <a:gd name="connsiteY8" fmla="*/ 364517 h 498757"/>
                  <a:gd name="connsiteX9" fmla="*/ 201713 w 480261"/>
                  <a:gd name="connsiteY9" fmla="*/ 404347 h 498757"/>
                  <a:gd name="connsiteX10" fmla="*/ 185742 w 480261"/>
                  <a:gd name="connsiteY10" fmla="*/ 391513 h 498757"/>
                  <a:gd name="connsiteX11" fmla="*/ 183445 w 480261"/>
                  <a:gd name="connsiteY11" fmla="*/ 411970 h 498757"/>
                  <a:gd name="connsiteX12" fmla="*/ 114470 w 480261"/>
                  <a:gd name="connsiteY12" fmla="*/ 411970 h 498757"/>
                  <a:gd name="connsiteX13" fmla="*/ 112173 w 480261"/>
                  <a:gd name="connsiteY13" fmla="*/ 391513 h 498757"/>
                  <a:gd name="connsiteX14" fmla="*/ 96201 w 480261"/>
                  <a:gd name="connsiteY14" fmla="*/ 404347 h 498757"/>
                  <a:gd name="connsiteX15" fmla="*/ 47799 w 480261"/>
                  <a:gd name="connsiteY15" fmla="*/ 355925 h 498757"/>
                  <a:gd name="connsiteX16" fmla="*/ 60626 w 480261"/>
                  <a:gd name="connsiteY16" fmla="*/ 339947 h 498757"/>
                  <a:gd name="connsiteX17" fmla="*/ 40176 w 480261"/>
                  <a:gd name="connsiteY17" fmla="*/ 337650 h 498757"/>
                  <a:gd name="connsiteX18" fmla="*/ 40176 w 480261"/>
                  <a:gd name="connsiteY18" fmla="*/ 269137 h 498757"/>
                  <a:gd name="connsiteX19" fmla="*/ 60626 w 480261"/>
                  <a:gd name="connsiteY19" fmla="*/ 266956 h 498757"/>
                  <a:gd name="connsiteX20" fmla="*/ 47799 w 480261"/>
                  <a:gd name="connsiteY20" fmla="*/ 250862 h 498757"/>
                  <a:gd name="connsiteX21" fmla="*/ 52637 w 480261"/>
                  <a:gd name="connsiteY21" fmla="*/ 246018 h 498757"/>
                  <a:gd name="connsiteX22" fmla="*/ 0 w 480261"/>
                  <a:gd name="connsiteY22" fmla="*/ 246018 h 498757"/>
                  <a:gd name="connsiteX23" fmla="*/ 1213 w 480261"/>
                  <a:gd name="connsiteY23" fmla="*/ 228711 h 498757"/>
                  <a:gd name="connsiteX24" fmla="*/ 19982 w 480261"/>
                  <a:gd name="connsiteY24" fmla="*/ 173276 h 498757"/>
                  <a:gd name="connsiteX25" fmla="*/ 63405 w 480261"/>
                  <a:gd name="connsiteY25" fmla="*/ 134050 h 498757"/>
                  <a:gd name="connsiteX26" fmla="*/ 72908 w 480261"/>
                  <a:gd name="connsiteY26" fmla="*/ 126125 h 498757"/>
                  <a:gd name="connsiteX27" fmla="*/ 78170 w 480261"/>
                  <a:gd name="connsiteY27" fmla="*/ 114928 h 498757"/>
                  <a:gd name="connsiteX28" fmla="*/ 96034 w 480261"/>
                  <a:gd name="connsiteY28" fmla="*/ 76395 h 498757"/>
                  <a:gd name="connsiteX29" fmla="*/ 129716 w 480261"/>
                  <a:gd name="connsiteY29" fmla="*/ 50535 h 498757"/>
                  <a:gd name="connsiteX30" fmla="*/ 166016 w 480261"/>
                  <a:gd name="connsiteY30" fmla="*/ 43027 h 498757"/>
                  <a:gd name="connsiteX31" fmla="*/ 174371 w 480261"/>
                  <a:gd name="connsiteY31" fmla="*/ 43027 h 498757"/>
                  <a:gd name="connsiteX32" fmla="*/ 177150 w 480261"/>
                  <a:gd name="connsiteY32" fmla="*/ 43027 h 498757"/>
                  <a:gd name="connsiteX33" fmla="*/ 187795 w 480261"/>
                  <a:gd name="connsiteY33" fmla="*/ 40858 h 498757"/>
                  <a:gd name="connsiteX34" fmla="*/ 196631 w 480261"/>
                  <a:gd name="connsiteY34" fmla="*/ 34557 h 498757"/>
                  <a:gd name="connsiteX35" fmla="*/ 240157 w 480261"/>
                  <a:gd name="connsiteY35" fmla="*/ 6137 h 498757"/>
                  <a:gd name="connsiteX36" fmla="*/ 291889 w 480261"/>
                  <a:gd name="connsiteY36" fmla="*/ 1138 h 498757"/>
                  <a:gd name="connsiteX37" fmla="*/ 340048 w 480261"/>
                  <a:gd name="connsiteY37" fmla="*/ 20684 h 498757"/>
                  <a:gd name="connsiteX38" fmla="*/ 373666 w 480261"/>
                  <a:gd name="connsiteY38" fmla="*/ 60340 h 498757"/>
                  <a:gd name="connsiteX39" fmla="*/ 381520 w 480261"/>
                  <a:gd name="connsiteY39" fmla="*/ 70055 h 498757"/>
                  <a:gd name="connsiteX40" fmla="*/ 392781 w 480261"/>
                  <a:gd name="connsiteY40" fmla="*/ 75464 h 498757"/>
                  <a:gd name="connsiteX41" fmla="*/ 438796 w 480261"/>
                  <a:gd name="connsiteY41" fmla="*/ 97692 h 498757"/>
                  <a:gd name="connsiteX42" fmla="*/ 470117 w 480261"/>
                  <a:gd name="connsiteY42" fmla="*/ 138073 h 498757"/>
                  <a:gd name="connsiteX43" fmla="*/ 480204 w 480261"/>
                  <a:gd name="connsiteY43" fmla="*/ 188183 h 498757"/>
                  <a:gd name="connsiteX44" fmla="*/ 466960 w 480261"/>
                  <a:gd name="connsiteY44" fmla="*/ 237547 h 498757"/>
                  <a:gd name="connsiteX45" fmla="*/ 462359 w 480261"/>
                  <a:gd name="connsiteY45" fmla="*/ 246018 h 498757"/>
                  <a:gd name="connsiteX46" fmla="*/ 429081 w 480261"/>
                  <a:gd name="connsiteY46" fmla="*/ 246018 h 498757"/>
                  <a:gd name="connsiteX47" fmla="*/ 433926 w 480261"/>
                  <a:gd name="connsiteY47" fmla="*/ 250862 h 498757"/>
                  <a:gd name="connsiteX48" fmla="*/ 421099 w 480261"/>
                  <a:gd name="connsiteY48" fmla="*/ 266956 h 498757"/>
                  <a:gd name="connsiteX49" fmla="*/ 441549 w 480261"/>
                  <a:gd name="connsiteY49" fmla="*/ 269137 h 498757"/>
                  <a:gd name="connsiteX50" fmla="*/ 441549 w 480261"/>
                  <a:gd name="connsiteY50" fmla="*/ 337650 h 498757"/>
                  <a:gd name="connsiteX51" fmla="*/ 421099 w 480261"/>
                  <a:gd name="connsiteY51" fmla="*/ 339947 h 498757"/>
                  <a:gd name="connsiteX52" fmla="*/ 433926 w 480261"/>
                  <a:gd name="connsiteY52" fmla="*/ 355925 h 498757"/>
                  <a:gd name="connsiteX53" fmla="*/ 385524 w 480261"/>
                  <a:gd name="connsiteY53" fmla="*/ 404347 h 498757"/>
                  <a:gd name="connsiteX54" fmla="*/ 369552 w 480261"/>
                  <a:gd name="connsiteY54" fmla="*/ 391513 h 498757"/>
                  <a:gd name="connsiteX55" fmla="*/ 367249 w 480261"/>
                  <a:gd name="connsiteY55" fmla="*/ 411970 h 498757"/>
                  <a:gd name="connsiteX56" fmla="*/ 299243 w 480261"/>
                  <a:gd name="connsiteY56" fmla="*/ 411970 h 498757"/>
                  <a:gd name="connsiteX57" fmla="*/ 297068 w 480261"/>
                  <a:gd name="connsiteY57" fmla="*/ 391513 h 498757"/>
                  <a:gd name="connsiteX58" fmla="*/ 285812 w 480261"/>
                  <a:gd name="connsiteY58" fmla="*/ 400471 h 498757"/>
                  <a:gd name="connsiteX59" fmla="*/ 230114 w 480261"/>
                  <a:gd name="connsiteY59" fmla="*/ 449996 h 498757"/>
                  <a:gd name="connsiteX60" fmla="*/ 158515 w 480261"/>
                  <a:gd name="connsiteY60" fmla="*/ 470678 h 498757"/>
                  <a:gd name="connsiteX61" fmla="*/ 163719 w 480261"/>
                  <a:gd name="connsiteY61" fmla="*/ 475760 h 498757"/>
                  <a:gd name="connsiteX62" fmla="*/ 141093 w 480261"/>
                  <a:gd name="connsiteY62" fmla="*/ 498758 h 498757"/>
                  <a:gd name="connsiteX63" fmla="*/ 97651 w 480261"/>
                  <a:gd name="connsiteY63" fmla="*/ 455784 h 4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0261" h="498757">
                    <a:moveTo>
                      <a:pt x="97651" y="455784"/>
                    </a:moveTo>
                    <a:lnTo>
                      <a:pt x="137949" y="414999"/>
                    </a:lnTo>
                    <a:lnTo>
                      <a:pt x="142909" y="414999"/>
                    </a:lnTo>
                    <a:lnTo>
                      <a:pt x="145329" y="416693"/>
                    </a:lnTo>
                    <a:lnTo>
                      <a:pt x="163719" y="434724"/>
                    </a:lnTo>
                    <a:lnTo>
                      <a:pt x="160209" y="438234"/>
                    </a:lnTo>
                    <a:cubicBezTo>
                      <a:pt x="193339" y="435879"/>
                      <a:pt x="224442" y="421396"/>
                      <a:pt x="247575" y="397564"/>
                    </a:cubicBezTo>
                    <a:lnTo>
                      <a:pt x="260768" y="383646"/>
                    </a:lnTo>
                    <a:lnTo>
                      <a:pt x="241645" y="364517"/>
                    </a:lnTo>
                    <a:lnTo>
                      <a:pt x="201713" y="404347"/>
                    </a:lnTo>
                    <a:lnTo>
                      <a:pt x="185742" y="391513"/>
                    </a:lnTo>
                    <a:lnTo>
                      <a:pt x="183445" y="411970"/>
                    </a:lnTo>
                    <a:lnTo>
                      <a:pt x="114470" y="411970"/>
                    </a:lnTo>
                    <a:lnTo>
                      <a:pt x="112173" y="391513"/>
                    </a:lnTo>
                    <a:lnTo>
                      <a:pt x="96201" y="404347"/>
                    </a:lnTo>
                    <a:lnTo>
                      <a:pt x="47799" y="355925"/>
                    </a:lnTo>
                    <a:lnTo>
                      <a:pt x="60626" y="339947"/>
                    </a:lnTo>
                    <a:lnTo>
                      <a:pt x="40176" y="337650"/>
                    </a:lnTo>
                    <a:lnTo>
                      <a:pt x="40176" y="269137"/>
                    </a:lnTo>
                    <a:lnTo>
                      <a:pt x="60626" y="266956"/>
                    </a:lnTo>
                    <a:lnTo>
                      <a:pt x="47799" y="250862"/>
                    </a:lnTo>
                    <a:lnTo>
                      <a:pt x="52637" y="246018"/>
                    </a:lnTo>
                    <a:lnTo>
                      <a:pt x="0" y="246018"/>
                    </a:lnTo>
                    <a:lnTo>
                      <a:pt x="1213" y="228711"/>
                    </a:lnTo>
                    <a:cubicBezTo>
                      <a:pt x="2631" y="208928"/>
                      <a:pt x="9093" y="189845"/>
                      <a:pt x="19982" y="173276"/>
                    </a:cubicBezTo>
                    <a:cubicBezTo>
                      <a:pt x="30871" y="156708"/>
                      <a:pt x="45823" y="143201"/>
                      <a:pt x="63405" y="134050"/>
                    </a:cubicBezTo>
                    <a:cubicBezTo>
                      <a:pt x="67114" y="132138"/>
                      <a:pt x="70361" y="129430"/>
                      <a:pt x="72908" y="126125"/>
                    </a:cubicBezTo>
                    <a:cubicBezTo>
                      <a:pt x="75462" y="122827"/>
                      <a:pt x="77259" y="119003"/>
                      <a:pt x="78170" y="114928"/>
                    </a:cubicBezTo>
                    <a:cubicBezTo>
                      <a:pt x="80923" y="100830"/>
                      <a:pt x="87057" y="87605"/>
                      <a:pt x="96034" y="76395"/>
                    </a:cubicBezTo>
                    <a:cubicBezTo>
                      <a:pt x="105005" y="65178"/>
                      <a:pt x="116568" y="56304"/>
                      <a:pt x="129716" y="50535"/>
                    </a:cubicBezTo>
                    <a:cubicBezTo>
                      <a:pt x="141177" y="45562"/>
                      <a:pt x="153529" y="43008"/>
                      <a:pt x="166016" y="43027"/>
                    </a:cubicBezTo>
                    <a:lnTo>
                      <a:pt x="174371" y="43027"/>
                    </a:lnTo>
                    <a:lnTo>
                      <a:pt x="177150" y="43027"/>
                    </a:lnTo>
                    <a:cubicBezTo>
                      <a:pt x="180814" y="43059"/>
                      <a:pt x="184439" y="42321"/>
                      <a:pt x="187795" y="40858"/>
                    </a:cubicBezTo>
                    <a:cubicBezTo>
                      <a:pt x="191151" y="39402"/>
                      <a:pt x="194161" y="37252"/>
                      <a:pt x="196631" y="34557"/>
                    </a:cubicBezTo>
                    <a:cubicBezTo>
                      <a:pt x="208637" y="21710"/>
                      <a:pt x="223569" y="11957"/>
                      <a:pt x="240157" y="6137"/>
                    </a:cubicBezTo>
                    <a:cubicBezTo>
                      <a:pt x="256744" y="317"/>
                      <a:pt x="274493" y="-1397"/>
                      <a:pt x="291889" y="1138"/>
                    </a:cubicBezTo>
                    <a:cubicBezTo>
                      <a:pt x="309285" y="3673"/>
                      <a:pt x="325809" y="10378"/>
                      <a:pt x="340048" y="20684"/>
                    </a:cubicBezTo>
                    <a:cubicBezTo>
                      <a:pt x="354287" y="30996"/>
                      <a:pt x="365824" y="44599"/>
                      <a:pt x="373666" y="60340"/>
                    </a:cubicBezTo>
                    <a:cubicBezTo>
                      <a:pt x="375533" y="64119"/>
                      <a:pt x="378215" y="67437"/>
                      <a:pt x="381520" y="70055"/>
                    </a:cubicBezTo>
                    <a:cubicBezTo>
                      <a:pt x="384824" y="72673"/>
                      <a:pt x="388674" y="74521"/>
                      <a:pt x="392781" y="75464"/>
                    </a:cubicBezTo>
                    <a:cubicBezTo>
                      <a:pt x="409632" y="79225"/>
                      <a:pt x="425379" y="86829"/>
                      <a:pt x="438796" y="97692"/>
                    </a:cubicBezTo>
                    <a:cubicBezTo>
                      <a:pt x="452208" y="108556"/>
                      <a:pt x="462930" y="122378"/>
                      <a:pt x="470117" y="138073"/>
                    </a:cubicBezTo>
                    <a:cubicBezTo>
                      <a:pt x="477297" y="153775"/>
                      <a:pt x="480756" y="170921"/>
                      <a:pt x="480204" y="188183"/>
                    </a:cubicBezTo>
                    <a:cubicBezTo>
                      <a:pt x="479659" y="205437"/>
                      <a:pt x="475122" y="222333"/>
                      <a:pt x="466960" y="237547"/>
                    </a:cubicBezTo>
                    <a:lnTo>
                      <a:pt x="462359" y="246018"/>
                    </a:lnTo>
                    <a:lnTo>
                      <a:pt x="429081" y="246018"/>
                    </a:lnTo>
                    <a:lnTo>
                      <a:pt x="433926" y="250862"/>
                    </a:lnTo>
                    <a:lnTo>
                      <a:pt x="421099" y="266956"/>
                    </a:lnTo>
                    <a:lnTo>
                      <a:pt x="441549" y="269137"/>
                    </a:lnTo>
                    <a:lnTo>
                      <a:pt x="441549" y="337650"/>
                    </a:lnTo>
                    <a:lnTo>
                      <a:pt x="421099" y="339947"/>
                    </a:lnTo>
                    <a:lnTo>
                      <a:pt x="433926" y="355925"/>
                    </a:lnTo>
                    <a:lnTo>
                      <a:pt x="385524" y="404347"/>
                    </a:lnTo>
                    <a:lnTo>
                      <a:pt x="369552" y="391513"/>
                    </a:lnTo>
                    <a:lnTo>
                      <a:pt x="367249" y="411970"/>
                    </a:lnTo>
                    <a:lnTo>
                      <a:pt x="299243" y="411970"/>
                    </a:lnTo>
                    <a:lnTo>
                      <a:pt x="297068" y="391513"/>
                    </a:lnTo>
                    <a:lnTo>
                      <a:pt x="285812" y="400471"/>
                    </a:lnTo>
                    <a:cubicBezTo>
                      <a:pt x="271169" y="420928"/>
                      <a:pt x="252137" y="437849"/>
                      <a:pt x="230114" y="449996"/>
                    </a:cubicBezTo>
                    <a:cubicBezTo>
                      <a:pt x="208085" y="462143"/>
                      <a:pt x="183624" y="469208"/>
                      <a:pt x="158515" y="470678"/>
                    </a:cubicBezTo>
                    <a:lnTo>
                      <a:pt x="163719" y="475760"/>
                    </a:lnTo>
                    <a:lnTo>
                      <a:pt x="141093" y="498758"/>
                    </a:lnTo>
                    <a:lnTo>
                      <a:pt x="97651" y="455784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4" name="Freeform: Shape 265">
                <a:extLst>
                  <a:ext uri="{FF2B5EF4-FFF2-40B4-BE49-F238E27FC236}">
                    <a16:creationId xmlns:a16="http://schemas.microsoft.com/office/drawing/2014/main" id="{CF3DB3E7-6A12-98AA-2D9F-DCA3290C8D51}"/>
                  </a:ext>
                </a:extLst>
              </p:cNvPr>
              <p:cNvSpPr/>
              <p:nvPr/>
            </p:nvSpPr>
            <p:spPr>
              <a:xfrm>
                <a:off x="2047338" y="3698505"/>
                <a:ext cx="493385" cy="513348"/>
              </a:xfrm>
              <a:custGeom>
                <a:avLst/>
                <a:gdLst>
                  <a:gd name="connsiteX0" fmla="*/ 282546 w 493385"/>
                  <a:gd name="connsiteY0" fmla="*/ 12110 h 513348"/>
                  <a:gd name="connsiteX1" fmla="*/ 337032 w 493385"/>
                  <a:gd name="connsiteY1" fmla="*/ 27375 h 513348"/>
                  <a:gd name="connsiteX2" fmla="*/ 375116 w 493385"/>
                  <a:gd name="connsiteY2" fmla="*/ 69239 h 513348"/>
                  <a:gd name="connsiteX3" fmla="*/ 385120 w 493385"/>
                  <a:gd name="connsiteY3" fmla="*/ 81161 h 513348"/>
                  <a:gd name="connsiteX4" fmla="*/ 399320 w 493385"/>
                  <a:gd name="connsiteY4" fmla="*/ 87514 h 513348"/>
                  <a:gd name="connsiteX5" fmla="*/ 442781 w 493385"/>
                  <a:gd name="connsiteY5" fmla="*/ 108568 h 513348"/>
                  <a:gd name="connsiteX6" fmla="*/ 472363 w 493385"/>
                  <a:gd name="connsiteY6" fmla="*/ 146748 h 513348"/>
                  <a:gd name="connsiteX7" fmla="*/ 481892 w 493385"/>
                  <a:gd name="connsiteY7" fmla="*/ 194104 h 513348"/>
                  <a:gd name="connsiteX8" fmla="*/ 469379 w 493385"/>
                  <a:gd name="connsiteY8" fmla="*/ 240761 h 513348"/>
                  <a:gd name="connsiteX9" fmla="*/ 466594 w 493385"/>
                  <a:gd name="connsiteY9" fmla="*/ 246087 h 513348"/>
                  <a:gd name="connsiteX10" fmla="*/ 421465 w 493385"/>
                  <a:gd name="connsiteY10" fmla="*/ 246087 h 513348"/>
                  <a:gd name="connsiteX11" fmla="*/ 432835 w 493385"/>
                  <a:gd name="connsiteY11" fmla="*/ 257464 h 513348"/>
                  <a:gd name="connsiteX12" fmla="*/ 417107 w 493385"/>
                  <a:gd name="connsiteY12" fmla="*/ 277074 h 513348"/>
                  <a:gd name="connsiteX13" fmla="*/ 417107 w 493385"/>
                  <a:gd name="connsiteY13" fmla="*/ 277921 h 513348"/>
                  <a:gd name="connsiteX14" fmla="*/ 442153 w 493385"/>
                  <a:gd name="connsiteY14" fmla="*/ 280706 h 513348"/>
                  <a:gd name="connsiteX15" fmla="*/ 442153 w 493385"/>
                  <a:gd name="connsiteY15" fmla="*/ 338926 h 513348"/>
                  <a:gd name="connsiteX16" fmla="*/ 417107 w 493385"/>
                  <a:gd name="connsiteY16" fmla="*/ 341711 h 513348"/>
                  <a:gd name="connsiteX17" fmla="*/ 417107 w 493385"/>
                  <a:gd name="connsiteY17" fmla="*/ 342558 h 513348"/>
                  <a:gd name="connsiteX18" fmla="*/ 432835 w 493385"/>
                  <a:gd name="connsiteY18" fmla="*/ 362290 h 513348"/>
                  <a:gd name="connsiteX19" fmla="*/ 392178 w 493385"/>
                  <a:gd name="connsiteY19" fmla="*/ 402960 h 513348"/>
                  <a:gd name="connsiteX20" fmla="*/ 372453 w 493385"/>
                  <a:gd name="connsiteY20" fmla="*/ 387219 h 513348"/>
                  <a:gd name="connsiteX21" fmla="*/ 371606 w 493385"/>
                  <a:gd name="connsiteY21" fmla="*/ 387219 h 513348"/>
                  <a:gd name="connsiteX22" fmla="*/ 368827 w 493385"/>
                  <a:gd name="connsiteY22" fmla="*/ 411552 h 513348"/>
                  <a:gd name="connsiteX23" fmla="*/ 311230 w 493385"/>
                  <a:gd name="connsiteY23" fmla="*/ 411552 h 513348"/>
                  <a:gd name="connsiteX24" fmla="*/ 308445 w 493385"/>
                  <a:gd name="connsiteY24" fmla="*/ 387341 h 513348"/>
                  <a:gd name="connsiteX25" fmla="*/ 307598 w 493385"/>
                  <a:gd name="connsiteY25" fmla="*/ 387341 h 513348"/>
                  <a:gd name="connsiteX26" fmla="*/ 287994 w 493385"/>
                  <a:gd name="connsiteY26" fmla="*/ 403082 h 513348"/>
                  <a:gd name="connsiteX27" fmla="*/ 231212 w 493385"/>
                  <a:gd name="connsiteY27" fmla="*/ 453062 h 513348"/>
                  <a:gd name="connsiteX28" fmla="*/ 157912 w 493385"/>
                  <a:gd name="connsiteY28" fmla="*/ 471710 h 513348"/>
                  <a:gd name="connsiteX29" fmla="*/ 150533 w 493385"/>
                  <a:gd name="connsiteY29" fmla="*/ 471710 h 513348"/>
                  <a:gd name="connsiteX30" fmla="*/ 161788 w 493385"/>
                  <a:gd name="connsiteY30" fmla="*/ 482727 h 513348"/>
                  <a:gd name="connsiteX31" fmla="*/ 147626 w 493385"/>
                  <a:gd name="connsiteY31" fmla="*/ 496280 h 513348"/>
                  <a:gd name="connsiteX32" fmla="*/ 112776 w 493385"/>
                  <a:gd name="connsiteY32" fmla="*/ 461905 h 513348"/>
                  <a:gd name="connsiteX33" fmla="*/ 147023 w 493385"/>
                  <a:gd name="connsiteY33" fmla="*/ 427164 h 513348"/>
                  <a:gd name="connsiteX34" fmla="*/ 161063 w 493385"/>
                  <a:gd name="connsiteY34" fmla="*/ 440967 h 513348"/>
                  <a:gd name="connsiteX35" fmla="*/ 151258 w 493385"/>
                  <a:gd name="connsiteY35" fmla="*/ 450771 h 513348"/>
                  <a:gd name="connsiteX36" fmla="*/ 157309 w 493385"/>
                  <a:gd name="connsiteY36" fmla="*/ 450771 h 513348"/>
                  <a:gd name="connsiteX37" fmla="*/ 211704 w 493385"/>
                  <a:gd name="connsiteY37" fmla="*/ 439414 h 513348"/>
                  <a:gd name="connsiteX38" fmla="*/ 257501 w 493385"/>
                  <a:gd name="connsiteY38" fmla="*/ 407920 h 513348"/>
                  <a:gd name="connsiteX39" fmla="*/ 274686 w 493385"/>
                  <a:gd name="connsiteY39" fmla="*/ 389645 h 513348"/>
                  <a:gd name="connsiteX40" fmla="*/ 247215 w 493385"/>
                  <a:gd name="connsiteY40" fmla="*/ 362046 h 513348"/>
                  <a:gd name="connsiteX41" fmla="*/ 206802 w 493385"/>
                  <a:gd name="connsiteY41" fmla="*/ 402350 h 513348"/>
                  <a:gd name="connsiteX42" fmla="*/ 187199 w 493385"/>
                  <a:gd name="connsiteY42" fmla="*/ 386616 h 513348"/>
                  <a:gd name="connsiteX43" fmla="*/ 186351 w 493385"/>
                  <a:gd name="connsiteY43" fmla="*/ 386616 h 513348"/>
                  <a:gd name="connsiteX44" fmla="*/ 184048 w 493385"/>
                  <a:gd name="connsiteY44" fmla="*/ 411552 h 513348"/>
                  <a:gd name="connsiteX45" fmla="*/ 126450 w 493385"/>
                  <a:gd name="connsiteY45" fmla="*/ 411552 h 513348"/>
                  <a:gd name="connsiteX46" fmla="*/ 123672 w 493385"/>
                  <a:gd name="connsiteY46" fmla="*/ 387341 h 513348"/>
                  <a:gd name="connsiteX47" fmla="*/ 122825 w 493385"/>
                  <a:gd name="connsiteY47" fmla="*/ 387341 h 513348"/>
                  <a:gd name="connsiteX48" fmla="*/ 103221 w 493385"/>
                  <a:gd name="connsiteY48" fmla="*/ 403082 h 513348"/>
                  <a:gd name="connsiteX49" fmla="*/ 62442 w 493385"/>
                  <a:gd name="connsiteY49" fmla="*/ 361680 h 513348"/>
                  <a:gd name="connsiteX50" fmla="*/ 78170 w 493385"/>
                  <a:gd name="connsiteY50" fmla="*/ 341948 h 513348"/>
                  <a:gd name="connsiteX51" fmla="*/ 78170 w 493385"/>
                  <a:gd name="connsiteY51" fmla="*/ 341101 h 513348"/>
                  <a:gd name="connsiteX52" fmla="*/ 52759 w 493385"/>
                  <a:gd name="connsiteY52" fmla="*/ 338926 h 513348"/>
                  <a:gd name="connsiteX53" fmla="*/ 52759 w 493385"/>
                  <a:gd name="connsiteY53" fmla="*/ 280706 h 513348"/>
                  <a:gd name="connsiteX54" fmla="*/ 77811 w 493385"/>
                  <a:gd name="connsiteY54" fmla="*/ 278402 h 513348"/>
                  <a:gd name="connsiteX55" fmla="*/ 77811 w 493385"/>
                  <a:gd name="connsiteY55" fmla="*/ 277555 h 513348"/>
                  <a:gd name="connsiteX56" fmla="*/ 62076 w 493385"/>
                  <a:gd name="connsiteY56" fmla="*/ 257945 h 513348"/>
                  <a:gd name="connsiteX57" fmla="*/ 73454 w 493385"/>
                  <a:gd name="connsiteY57" fmla="*/ 246568 h 513348"/>
                  <a:gd name="connsiteX58" fmla="*/ 12949 w 493385"/>
                  <a:gd name="connsiteY58" fmla="*/ 246568 h 513348"/>
                  <a:gd name="connsiteX59" fmla="*/ 13674 w 493385"/>
                  <a:gd name="connsiteY59" fmla="*/ 235672 h 513348"/>
                  <a:gd name="connsiteX60" fmla="*/ 31327 w 493385"/>
                  <a:gd name="connsiteY60" fmla="*/ 182759 h 513348"/>
                  <a:gd name="connsiteX61" fmla="*/ 72607 w 493385"/>
                  <a:gd name="connsiteY61" fmla="*/ 145253 h 513348"/>
                  <a:gd name="connsiteX62" fmla="*/ 84195 w 493385"/>
                  <a:gd name="connsiteY62" fmla="*/ 135486 h 513348"/>
                  <a:gd name="connsiteX63" fmla="*/ 90394 w 493385"/>
                  <a:gd name="connsiteY63" fmla="*/ 121652 h 513348"/>
                  <a:gd name="connsiteX64" fmla="*/ 119097 w 493385"/>
                  <a:gd name="connsiteY64" fmla="*/ 73519 h 513348"/>
                  <a:gd name="connsiteX65" fmla="*/ 171830 w 493385"/>
                  <a:gd name="connsiteY65" fmla="*/ 54596 h 513348"/>
                  <a:gd name="connsiteX66" fmla="*/ 179575 w 493385"/>
                  <a:gd name="connsiteY66" fmla="*/ 54596 h 513348"/>
                  <a:gd name="connsiteX67" fmla="*/ 182963 w 493385"/>
                  <a:gd name="connsiteY67" fmla="*/ 54596 h 513348"/>
                  <a:gd name="connsiteX68" fmla="*/ 196182 w 493385"/>
                  <a:gd name="connsiteY68" fmla="*/ 51990 h 513348"/>
                  <a:gd name="connsiteX69" fmla="*/ 207161 w 493385"/>
                  <a:gd name="connsiteY69" fmla="*/ 44181 h 513348"/>
                  <a:gd name="connsiteX70" fmla="*/ 241555 w 493385"/>
                  <a:gd name="connsiteY70" fmla="*/ 20381 h 513348"/>
                  <a:gd name="connsiteX71" fmla="*/ 282546 w 493385"/>
                  <a:gd name="connsiteY71" fmla="*/ 12110 h 513348"/>
                  <a:gd name="connsiteX72" fmla="*/ 282546 w 493385"/>
                  <a:gd name="connsiteY72" fmla="*/ 1 h 513348"/>
                  <a:gd name="connsiteX73" fmla="*/ 236429 w 493385"/>
                  <a:gd name="connsiteY73" fmla="*/ 9370 h 513348"/>
                  <a:gd name="connsiteX74" fmla="*/ 197844 w 493385"/>
                  <a:gd name="connsiteY74" fmla="*/ 36314 h 513348"/>
                  <a:gd name="connsiteX75" fmla="*/ 191036 w 493385"/>
                  <a:gd name="connsiteY75" fmla="*/ 41184 h 513348"/>
                  <a:gd name="connsiteX76" fmla="*/ 182841 w 493385"/>
                  <a:gd name="connsiteY76" fmla="*/ 42853 h 513348"/>
                  <a:gd name="connsiteX77" fmla="*/ 180544 w 493385"/>
                  <a:gd name="connsiteY77" fmla="*/ 42853 h 513348"/>
                  <a:gd name="connsiteX78" fmla="*/ 171708 w 493385"/>
                  <a:gd name="connsiteY78" fmla="*/ 42853 h 513348"/>
                  <a:gd name="connsiteX79" fmla="*/ 111512 w 493385"/>
                  <a:gd name="connsiteY79" fmla="*/ 64638 h 513348"/>
                  <a:gd name="connsiteX80" fmla="*/ 78658 w 493385"/>
                  <a:gd name="connsiteY80" fmla="*/ 119592 h 513348"/>
                  <a:gd name="connsiteX81" fmla="*/ 74326 w 493385"/>
                  <a:gd name="connsiteY81" fmla="*/ 128537 h 513348"/>
                  <a:gd name="connsiteX82" fmla="*/ 66555 w 493385"/>
                  <a:gd name="connsiteY82" fmla="*/ 134723 h 513348"/>
                  <a:gd name="connsiteX83" fmla="*/ 20913 w 493385"/>
                  <a:gd name="connsiteY83" fmla="*/ 176022 h 513348"/>
                  <a:gd name="connsiteX84" fmla="*/ 1213 w 493385"/>
                  <a:gd name="connsiteY84" fmla="*/ 234344 h 513348"/>
                  <a:gd name="connsiteX85" fmla="*/ 366 w 493385"/>
                  <a:gd name="connsiteY85" fmla="*/ 245118 h 513348"/>
                  <a:gd name="connsiteX86" fmla="*/ 0 w 493385"/>
                  <a:gd name="connsiteY86" fmla="*/ 258189 h 513348"/>
                  <a:gd name="connsiteX87" fmla="*/ 47433 w 493385"/>
                  <a:gd name="connsiteY87" fmla="*/ 258189 h 513348"/>
                  <a:gd name="connsiteX88" fmla="*/ 53003 w 493385"/>
                  <a:gd name="connsiteY88" fmla="*/ 264965 h 513348"/>
                  <a:gd name="connsiteX89" fmla="*/ 55544 w 493385"/>
                  <a:gd name="connsiteY89" fmla="*/ 268238 h 513348"/>
                  <a:gd name="connsiteX90" fmla="*/ 51431 w 493385"/>
                  <a:gd name="connsiteY90" fmla="*/ 268238 h 513348"/>
                  <a:gd name="connsiteX91" fmla="*/ 40657 w 493385"/>
                  <a:gd name="connsiteY91" fmla="*/ 269444 h 513348"/>
                  <a:gd name="connsiteX92" fmla="*/ 40657 w 493385"/>
                  <a:gd name="connsiteY92" fmla="*/ 348731 h 513348"/>
                  <a:gd name="connsiteX93" fmla="*/ 51431 w 493385"/>
                  <a:gd name="connsiteY93" fmla="*/ 349937 h 513348"/>
                  <a:gd name="connsiteX94" fmla="*/ 55544 w 493385"/>
                  <a:gd name="connsiteY94" fmla="*/ 349937 h 513348"/>
                  <a:gd name="connsiteX95" fmla="*/ 53003 w 493385"/>
                  <a:gd name="connsiteY95" fmla="*/ 353210 h 513348"/>
                  <a:gd name="connsiteX96" fmla="*/ 46227 w 493385"/>
                  <a:gd name="connsiteY96" fmla="*/ 361680 h 513348"/>
                  <a:gd name="connsiteX97" fmla="*/ 53850 w 493385"/>
                  <a:gd name="connsiteY97" fmla="*/ 369310 h 513348"/>
                  <a:gd name="connsiteX98" fmla="*/ 94629 w 493385"/>
                  <a:gd name="connsiteY98" fmla="*/ 411552 h 513348"/>
                  <a:gd name="connsiteX99" fmla="*/ 102252 w 493385"/>
                  <a:gd name="connsiteY99" fmla="*/ 419175 h 513348"/>
                  <a:gd name="connsiteX100" fmla="*/ 110723 w 493385"/>
                  <a:gd name="connsiteY100" fmla="*/ 412399 h 513348"/>
                  <a:gd name="connsiteX101" fmla="*/ 113989 w 493385"/>
                  <a:gd name="connsiteY101" fmla="*/ 409858 h 513348"/>
                  <a:gd name="connsiteX102" fmla="*/ 113989 w 493385"/>
                  <a:gd name="connsiteY102" fmla="*/ 413971 h 513348"/>
                  <a:gd name="connsiteX103" fmla="*/ 115202 w 493385"/>
                  <a:gd name="connsiteY103" fmla="*/ 424745 h 513348"/>
                  <a:gd name="connsiteX104" fmla="*/ 133104 w 493385"/>
                  <a:gd name="connsiteY104" fmla="*/ 424745 h 513348"/>
                  <a:gd name="connsiteX105" fmla="*/ 104068 w 493385"/>
                  <a:gd name="connsiteY105" fmla="*/ 453313 h 513348"/>
                  <a:gd name="connsiteX106" fmla="*/ 95598 w 493385"/>
                  <a:gd name="connsiteY106" fmla="*/ 461905 h 513348"/>
                  <a:gd name="connsiteX107" fmla="*/ 104190 w 493385"/>
                  <a:gd name="connsiteY107" fmla="*/ 470497 h 513348"/>
                  <a:gd name="connsiteX108" fmla="*/ 139034 w 493385"/>
                  <a:gd name="connsiteY108" fmla="*/ 504878 h 513348"/>
                  <a:gd name="connsiteX109" fmla="*/ 147748 w 493385"/>
                  <a:gd name="connsiteY109" fmla="*/ 513348 h 513348"/>
                  <a:gd name="connsiteX110" fmla="*/ 156218 w 493385"/>
                  <a:gd name="connsiteY110" fmla="*/ 504756 h 513348"/>
                  <a:gd name="connsiteX111" fmla="*/ 170380 w 493385"/>
                  <a:gd name="connsiteY111" fmla="*/ 490472 h 513348"/>
                  <a:gd name="connsiteX112" fmla="*/ 178850 w 493385"/>
                  <a:gd name="connsiteY112" fmla="*/ 481880 h 513348"/>
                  <a:gd name="connsiteX113" fmla="*/ 245213 w 493385"/>
                  <a:gd name="connsiteY113" fmla="*/ 458594 h 513348"/>
                  <a:gd name="connsiteX114" fmla="*/ 297068 w 493385"/>
                  <a:gd name="connsiteY114" fmla="*/ 411070 h 513348"/>
                  <a:gd name="connsiteX115" fmla="*/ 299006 w 493385"/>
                  <a:gd name="connsiteY115" fmla="*/ 409492 h 513348"/>
                  <a:gd name="connsiteX116" fmla="*/ 299006 w 493385"/>
                  <a:gd name="connsiteY116" fmla="*/ 413612 h 513348"/>
                  <a:gd name="connsiteX117" fmla="*/ 300218 w 493385"/>
                  <a:gd name="connsiteY117" fmla="*/ 424385 h 513348"/>
                  <a:gd name="connsiteX118" fmla="*/ 379473 w 493385"/>
                  <a:gd name="connsiteY118" fmla="*/ 424385 h 513348"/>
                  <a:gd name="connsiteX119" fmla="*/ 380686 w 493385"/>
                  <a:gd name="connsiteY119" fmla="*/ 413612 h 513348"/>
                  <a:gd name="connsiteX120" fmla="*/ 380686 w 493385"/>
                  <a:gd name="connsiteY120" fmla="*/ 409492 h 513348"/>
                  <a:gd name="connsiteX121" fmla="*/ 383830 w 493385"/>
                  <a:gd name="connsiteY121" fmla="*/ 412033 h 513348"/>
                  <a:gd name="connsiteX122" fmla="*/ 392300 w 493385"/>
                  <a:gd name="connsiteY122" fmla="*/ 418816 h 513348"/>
                  <a:gd name="connsiteX123" fmla="*/ 399923 w 493385"/>
                  <a:gd name="connsiteY123" fmla="*/ 411186 h 513348"/>
                  <a:gd name="connsiteX124" fmla="*/ 440702 w 493385"/>
                  <a:gd name="connsiteY124" fmla="*/ 370394 h 513348"/>
                  <a:gd name="connsiteX125" fmla="*/ 448326 w 493385"/>
                  <a:gd name="connsiteY125" fmla="*/ 362771 h 513348"/>
                  <a:gd name="connsiteX126" fmla="*/ 441549 w 493385"/>
                  <a:gd name="connsiteY126" fmla="*/ 354301 h 513348"/>
                  <a:gd name="connsiteX127" fmla="*/ 439733 w 493385"/>
                  <a:gd name="connsiteY127" fmla="*/ 351028 h 513348"/>
                  <a:gd name="connsiteX128" fmla="*/ 443847 w 493385"/>
                  <a:gd name="connsiteY128" fmla="*/ 351028 h 513348"/>
                  <a:gd name="connsiteX129" fmla="*/ 454620 w 493385"/>
                  <a:gd name="connsiteY129" fmla="*/ 349822 h 513348"/>
                  <a:gd name="connsiteX130" fmla="*/ 454620 w 493385"/>
                  <a:gd name="connsiteY130" fmla="*/ 269932 h 513348"/>
                  <a:gd name="connsiteX131" fmla="*/ 443847 w 493385"/>
                  <a:gd name="connsiteY131" fmla="*/ 268719 h 513348"/>
                  <a:gd name="connsiteX132" fmla="*/ 439733 w 493385"/>
                  <a:gd name="connsiteY132" fmla="*/ 268719 h 513348"/>
                  <a:gd name="connsiteX133" fmla="*/ 442274 w 493385"/>
                  <a:gd name="connsiteY133" fmla="*/ 265453 h 513348"/>
                  <a:gd name="connsiteX134" fmla="*/ 447844 w 493385"/>
                  <a:gd name="connsiteY134" fmla="*/ 258670 h 513348"/>
                  <a:gd name="connsiteX135" fmla="*/ 472889 w 493385"/>
                  <a:gd name="connsiteY135" fmla="*/ 258670 h 513348"/>
                  <a:gd name="connsiteX136" fmla="*/ 476399 w 493385"/>
                  <a:gd name="connsiteY136" fmla="*/ 252260 h 513348"/>
                  <a:gd name="connsiteX137" fmla="*/ 479184 w 493385"/>
                  <a:gd name="connsiteY137" fmla="*/ 246934 h 513348"/>
                  <a:gd name="connsiteX138" fmla="*/ 489528 w 493385"/>
                  <a:gd name="connsiteY138" fmla="*/ 160897 h 513348"/>
                  <a:gd name="connsiteX139" fmla="*/ 438283 w 493385"/>
                  <a:gd name="connsiteY139" fmla="*/ 91030 h 513348"/>
                  <a:gd name="connsiteX140" fmla="*/ 401014 w 493385"/>
                  <a:gd name="connsiteY140" fmla="*/ 75656 h 513348"/>
                  <a:gd name="connsiteX141" fmla="*/ 391928 w 493385"/>
                  <a:gd name="connsiteY141" fmla="*/ 71382 h 513348"/>
                  <a:gd name="connsiteX142" fmla="*/ 385646 w 493385"/>
                  <a:gd name="connsiteY142" fmla="*/ 63547 h 513348"/>
                  <a:gd name="connsiteX143" fmla="*/ 343160 w 493385"/>
                  <a:gd name="connsiteY143" fmla="*/ 17057 h 513348"/>
                  <a:gd name="connsiteX144" fmla="*/ 282546 w 493385"/>
                  <a:gd name="connsiteY144" fmla="*/ 1 h 513348"/>
                  <a:gd name="connsiteX145" fmla="*/ 208252 w 493385"/>
                  <a:gd name="connsiteY145" fmla="*/ 418572 h 513348"/>
                  <a:gd name="connsiteX146" fmla="*/ 215875 w 493385"/>
                  <a:gd name="connsiteY146" fmla="*/ 410948 h 513348"/>
                  <a:gd name="connsiteX147" fmla="*/ 247696 w 493385"/>
                  <a:gd name="connsiteY147" fmla="*/ 379115 h 513348"/>
                  <a:gd name="connsiteX148" fmla="*/ 258348 w 493385"/>
                  <a:gd name="connsiteY148" fmla="*/ 389882 h 513348"/>
                  <a:gd name="connsiteX149" fmla="*/ 249275 w 493385"/>
                  <a:gd name="connsiteY149" fmla="*/ 399450 h 513348"/>
                  <a:gd name="connsiteX150" fmla="*/ 175218 w 493385"/>
                  <a:gd name="connsiteY150" fmla="*/ 437335 h 513348"/>
                  <a:gd name="connsiteX151" fmla="*/ 170136 w 493385"/>
                  <a:gd name="connsiteY151" fmla="*/ 432374 h 513348"/>
                  <a:gd name="connsiteX152" fmla="*/ 161910 w 493385"/>
                  <a:gd name="connsiteY152" fmla="*/ 423654 h 513348"/>
                  <a:gd name="connsiteX153" fmla="*/ 194944 w 493385"/>
                  <a:gd name="connsiteY153" fmla="*/ 423654 h 513348"/>
                  <a:gd name="connsiteX154" fmla="*/ 196028 w 493385"/>
                  <a:gd name="connsiteY154" fmla="*/ 412880 h 513348"/>
                  <a:gd name="connsiteX155" fmla="*/ 196028 w 493385"/>
                  <a:gd name="connsiteY155" fmla="*/ 408767 h 513348"/>
                  <a:gd name="connsiteX156" fmla="*/ 199294 w 493385"/>
                  <a:gd name="connsiteY156" fmla="*/ 411308 h 513348"/>
                  <a:gd name="connsiteX157" fmla="*/ 207764 w 493385"/>
                  <a:gd name="connsiteY157" fmla="*/ 418090 h 513348"/>
                  <a:gd name="connsiteX158" fmla="*/ 208252 w 493385"/>
                  <a:gd name="connsiteY158" fmla="*/ 418572 h 51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493385" h="513348">
                    <a:moveTo>
                      <a:pt x="282546" y="12110"/>
                    </a:moveTo>
                    <a:cubicBezTo>
                      <a:pt x="301784" y="11981"/>
                      <a:pt x="320662" y="17275"/>
                      <a:pt x="337032" y="27375"/>
                    </a:cubicBezTo>
                    <a:cubicBezTo>
                      <a:pt x="353407" y="37482"/>
                      <a:pt x="366601" y="51984"/>
                      <a:pt x="375116" y="69239"/>
                    </a:cubicBezTo>
                    <a:cubicBezTo>
                      <a:pt x="377509" y="73917"/>
                      <a:pt x="380929" y="77991"/>
                      <a:pt x="385120" y="81161"/>
                    </a:cubicBezTo>
                    <a:cubicBezTo>
                      <a:pt x="389310" y="84325"/>
                      <a:pt x="394167" y="86500"/>
                      <a:pt x="399320" y="87514"/>
                    </a:cubicBezTo>
                    <a:cubicBezTo>
                      <a:pt x="415234" y="91088"/>
                      <a:pt x="430108" y="98288"/>
                      <a:pt x="442781" y="108568"/>
                    </a:cubicBezTo>
                    <a:cubicBezTo>
                      <a:pt x="455455" y="118841"/>
                      <a:pt x="465580" y="131906"/>
                      <a:pt x="472363" y="146748"/>
                    </a:cubicBezTo>
                    <a:cubicBezTo>
                      <a:pt x="479146" y="161584"/>
                      <a:pt x="482405" y="177793"/>
                      <a:pt x="481892" y="194104"/>
                    </a:cubicBezTo>
                    <a:cubicBezTo>
                      <a:pt x="481372" y="210409"/>
                      <a:pt x="477092" y="226381"/>
                      <a:pt x="469379" y="240761"/>
                    </a:cubicBezTo>
                    <a:lnTo>
                      <a:pt x="466594" y="246087"/>
                    </a:lnTo>
                    <a:lnTo>
                      <a:pt x="421465" y="246087"/>
                    </a:lnTo>
                    <a:lnTo>
                      <a:pt x="432835" y="257464"/>
                    </a:lnTo>
                    <a:lnTo>
                      <a:pt x="417107" y="277074"/>
                    </a:lnTo>
                    <a:lnTo>
                      <a:pt x="417107" y="277921"/>
                    </a:lnTo>
                    <a:lnTo>
                      <a:pt x="442153" y="280706"/>
                    </a:lnTo>
                    <a:lnTo>
                      <a:pt x="442153" y="338926"/>
                    </a:lnTo>
                    <a:lnTo>
                      <a:pt x="417107" y="341711"/>
                    </a:lnTo>
                    <a:lnTo>
                      <a:pt x="417107" y="342558"/>
                    </a:lnTo>
                    <a:lnTo>
                      <a:pt x="432835" y="362290"/>
                    </a:lnTo>
                    <a:lnTo>
                      <a:pt x="392178" y="402960"/>
                    </a:lnTo>
                    <a:lnTo>
                      <a:pt x="372453" y="387219"/>
                    </a:lnTo>
                    <a:lnTo>
                      <a:pt x="371606" y="387219"/>
                    </a:lnTo>
                    <a:lnTo>
                      <a:pt x="368827" y="411552"/>
                    </a:lnTo>
                    <a:lnTo>
                      <a:pt x="311230" y="411552"/>
                    </a:lnTo>
                    <a:lnTo>
                      <a:pt x="308445" y="387341"/>
                    </a:lnTo>
                    <a:lnTo>
                      <a:pt x="307598" y="387341"/>
                    </a:lnTo>
                    <a:lnTo>
                      <a:pt x="287994" y="403082"/>
                    </a:lnTo>
                    <a:cubicBezTo>
                      <a:pt x="273287" y="424000"/>
                      <a:pt x="253831" y="441127"/>
                      <a:pt x="231212" y="453062"/>
                    </a:cubicBezTo>
                    <a:cubicBezTo>
                      <a:pt x="208599" y="464991"/>
                      <a:pt x="183477" y="471382"/>
                      <a:pt x="157912" y="471710"/>
                    </a:cubicBezTo>
                    <a:lnTo>
                      <a:pt x="150533" y="471710"/>
                    </a:lnTo>
                    <a:lnTo>
                      <a:pt x="161788" y="482727"/>
                    </a:lnTo>
                    <a:lnTo>
                      <a:pt x="147626" y="496280"/>
                    </a:lnTo>
                    <a:lnTo>
                      <a:pt x="112776" y="461905"/>
                    </a:lnTo>
                    <a:lnTo>
                      <a:pt x="147023" y="427164"/>
                    </a:lnTo>
                    <a:lnTo>
                      <a:pt x="161063" y="440967"/>
                    </a:lnTo>
                    <a:lnTo>
                      <a:pt x="151258" y="450771"/>
                    </a:lnTo>
                    <a:lnTo>
                      <a:pt x="157309" y="450771"/>
                    </a:lnTo>
                    <a:cubicBezTo>
                      <a:pt x="176014" y="450630"/>
                      <a:pt x="194507" y="446767"/>
                      <a:pt x="211704" y="439414"/>
                    </a:cubicBezTo>
                    <a:cubicBezTo>
                      <a:pt x="228908" y="432053"/>
                      <a:pt x="244475" y="421350"/>
                      <a:pt x="257501" y="407920"/>
                    </a:cubicBezTo>
                    <a:cubicBezTo>
                      <a:pt x="259677" y="405623"/>
                      <a:pt x="271413" y="393392"/>
                      <a:pt x="274686" y="389645"/>
                    </a:cubicBezTo>
                    <a:lnTo>
                      <a:pt x="247215" y="362046"/>
                    </a:lnTo>
                    <a:lnTo>
                      <a:pt x="206802" y="402350"/>
                    </a:lnTo>
                    <a:lnTo>
                      <a:pt x="187199" y="386616"/>
                    </a:lnTo>
                    <a:lnTo>
                      <a:pt x="186351" y="386616"/>
                    </a:lnTo>
                    <a:lnTo>
                      <a:pt x="184048" y="411552"/>
                    </a:lnTo>
                    <a:lnTo>
                      <a:pt x="126450" y="411552"/>
                    </a:lnTo>
                    <a:lnTo>
                      <a:pt x="123672" y="387341"/>
                    </a:lnTo>
                    <a:lnTo>
                      <a:pt x="122825" y="387341"/>
                    </a:lnTo>
                    <a:lnTo>
                      <a:pt x="103221" y="403082"/>
                    </a:lnTo>
                    <a:lnTo>
                      <a:pt x="62442" y="361680"/>
                    </a:lnTo>
                    <a:lnTo>
                      <a:pt x="78170" y="341948"/>
                    </a:lnTo>
                    <a:lnTo>
                      <a:pt x="78170" y="341101"/>
                    </a:lnTo>
                    <a:lnTo>
                      <a:pt x="52759" y="338926"/>
                    </a:lnTo>
                    <a:lnTo>
                      <a:pt x="52759" y="280706"/>
                    </a:lnTo>
                    <a:lnTo>
                      <a:pt x="77811" y="278402"/>
                    </a:lnTo>
                    <a:lnTo>
                      <a:pt x="77811" y="277555"/>
                    </a:lnTo>
                    <a:lnTo>
                      <a:pt x="62076" y="257945"/>
                    </a:lnTo>
                    <a:lnTo>
                      <a:pt x="73454" y="246568"/>
                    </a:lnTo>
                    <a:lnTo>
                      <a:pt x="12949" y="246568"/>
                    </a:lnTo>
                    <a:lnTo>
                      <a:pt x="13674" y="235672"/>
                    </a:lnTo>
                    <a:cubicBezTo>
                      <a:pt x="14926" y="216813"/>
                      <a:pt x="21002" y="198596"/>
                      <a:pt x="31327" y="182759"/>
                    </a:cubicBezTo>
                    <a:cubicBezTo>
                      <a:pt x="41645" y="166922"/>
                      <a:pt x="55859" y="154012"/>
                      <a:pt x="72607" y="145253"/>
                    </a:cubicBezTo>
                    <a:cubicBezTo>
                      <a:pt x="77156" y="142911"/>
                      <a:pt x="81115" y="139574"/>
                      <a:pt x="84195" y="135486"/>
                    </a:cubicBezTo>
                    <a:cubicBezTo>
                      <a:pt x="87275" y="131399"/>
                      <a:pt x="89393" y="126670"/>
                      <a:pt x="90394" y="121652"/>
                    </a:cubicBezTo>
                    <a:cubicBezTo>
                      <a:pt x="94097" y="102767"/>
                      <a:pt x="104242" y="85749"/>
                      <a:pt x="119097" y="73519"/>
                    </a:cubicBezTo>
                    <a:cubicBezTo>
                      <a:pt x="133952" y="61288"/>
                      <a:pt x="152586" y="54596"/>
                      <a:pt x="171830" y="54596"/>
                    </a:cubicBezTo>
                    <a:cubicBezTo>
                      <a:pt x="174371" y="54596"/>
                      <a:pt x="177034" y="54596"/>
                      <a:pt x="179575" y="54596"/>
                    </a:cubicBezTo>
                    <a:lnTo>
                      <a:pt x="182963" y="54596"/>
                    </a:lnTo>
                    <a:cubicBezTo>
                      <a:pt x="187500" y="54673"/>
                      <a:pt x="192005" y="53781"/>
                      <a:pt x="196182" y="51990"/>
                    </a:cubicBezTo>
                    <a:cubicBezTo>
                      <a:pt x="200353" y="50194"/>
                      <a:pt x="204094" y="47531"/>
                      <a:pt x="207161" y="44181"/>
                    </a:cubicBezTo>
                    <a:cubicBezTo>
                      <a:pt x="216889" y="33998"/>
                      <a:pt x="228594" y="25900"/>
                      <a:pt x="241555" y="20381"/>
                    </a:cubicBezTo>
                    <a:cubicBezTo>
                      <a:pt x="254518" y="14869"/>
                      <a:pt x="268461" y="12052"/>
                      <a:pt x="282546" y="12110"/>
                    </a:cubicBezTo>
                    <a:close/>
                    <a:moveTo>
                      <a:pt x="282546" y="1"/>
                    </a:moveTo>
                    <a:cubicBezTo>
                      <a:pt x="266697" y="-69"/>
                      <a:pt x="251001" y="3120"/>
                      <a:pt x="236429" y="9370"/>
                    </a:cubicBezTo>
                    <a:cubicBezTo>
                      <a:pt x="221862" y="15613"/>
                      <a:pt x="208727" y="24783"/>
                      <a:pt x="197844" y="36314"/>
                    </a:cubicBezTo>
                    <a:cubicBezTo>
                      <a:pt x="195945" y="38400"/>
                      <a:pt x="193622" y="40055"/>
                      <a:pt x="191036" y="41184"/>
                    </a:cubicBezTo>
                    <a:cubicBezTo>
                      <a:pt x="188456" y="42307"/>
                      <a:pt x="185658" y="42879"/>
                      <a:pt x="182841" y="42853"/>
                    </a:cubicBezTo>
                    <a:lnTo>
                      <a:pt x="180544" y="42853"/>
                    </a:lnTo>
                    <a:cubicBezTo>
                      <a:pt x="177599" y="42673"/>
                      <a:pt x="174647" y="42673"/>
                      <a:pt x="171708" y="42853"/>
                    </a:cubicBezTo>
                    <a:cubicBezTo>
                      <a:pt x="149731" y="42955"/>
                      <a:pt x="128472" y="50656"/>
                      <a:pt x="111512" y="64638"/>
                    </a:cubicBezTo>
                    <a:cubicBezTo>
                      <a:pt x="94559" y="78620"/>
                      <a:pt x="82951" y="98038"/>
                      <a:pt x="78658" y="119592"/>
                    </a:cubicBezTo>
                    <a:cubicBezTo>
                      <a:pt x="77900" y="122858"/>
                      <a:pt x="76418" y="125919"/>
                      <a:pt x="74326" y="128537"/>
                    </a:cubicBezTo>
                    <a:cubicBezTo>
                      <a:pt x="72234" y="131155"/>
                      <a:pt x="69578" y="133273"/>
                      <a:pt x="66555" y="134723"/>
                    </a:cubicBezTo>
                    <a:cubicBezTo>
                      <a:pt x="48069" y="144367"/>
                      <a:pt x="32354" y="158587"/>
                      <a:pt x="20913" y="176022"/>
                    </a:cubicBezTo>
                    <a:cubicBezTo>
                      <a:pt x="9478" y="193462"/>
                      <a:pt x="2695" y="213541"/>
                      <a:pt x="1213" y="234344"/>
                    </a:cubicBezTo>
                    <a:lnTo>
                      <a:pt x="366" y="245118"/>
                    </a:lnTo>
                    <a:lnTo>
                      <a:pt x="0" y="258189"/>
                    </a:lnTo>
                    <a:lnTo>
                      <a:pt x="47433" y="258189"/>
                    </a:lnTo>
                    <a:lnTo>
                      <a:pt x="53003" y="264965"/>
                    </a:lnTo>
                    <a:lnTo>
                      <a:pt x="55544" y="268238"/>
                    </a:lnTo>
                    <a:lnTo>
                      <a:pt x="51431" y="268238"/>
                    </a:lnTo>
                    <a:lnTo>
                      <a:pt x="40657" y="269444"/>
                    </a:lnTo>
                    <a:lnTo>
                      <a:pt x="40657" y="348731"/>
                    </a:lnTo>
                    <a:lnTo>
                      <a:pt x="51431" y="349937"/>
                    </a:lnTo>
                    <a:lnTo>
                      <a:pt x="55544" y="349937"/>
                    </a:lnTo>
                    <a:lnTo>
                      <a:pt x="53003" y="353210"/>
                    </a:lnTo>
                    <a:lnTo>
                      <a:pt x="46227" y="361680"/>
                    </a:lnTo>
                    <a:lnTo>
                      <a:pt x="53850" y="369310"/>
                    </a:lnTo>
                    <a:lnTo>
                      <a:pt x="94629" y="411552"/>
                    </a:lnTo>
                    <a:lnTo>
                      <a:pt x="102252" y="419175"/>
                    </a:lnTo>
                    <a:lnTo>
                      <a:pt x="110723" y="412399"/>
                    </a:lnTo>
                    <a:lnTo>
                      <a:pt x="113989" y="409858"/>
                    </a:lnTo>
                    <a:lnTo>
                      <a:pt x="113989" y="413971"/>
                    </a:lnTo>
                    <a:lnTo>
                      <a:pt x="115202" y="424745"/>
                    </a:lnTo>
                    <a:lnTo>
                      <a:pt x="133104" y="424745"/>
                    </a:lnTo>
                    <a:lnTo>
                      <a:pt x="104068" y="453313"/>
                    </a:lnTo>
                    <a:lnTo>
                      <a:pt x="95598" y="461905"/>
                    </a:lnTo>
                    <a:lnTo>
                      <a:pt x="104190" y="470497"/>
                    </a:lnTo>
                    <a:lnTo>
                      <a:pt x="139034" y="504878"/>
                    </a:lnTo>
                    <a:lnTo>
                      <a:pt x="147748" y="513348"/>
                    </a:lnTo>
                    <a:lnTo>
                      <a:pt x="156218" y="504756"/>
                    </a:lnTo>
                    <a:lnTo>
                      <a:pt x="170380" y="490472"/>
                    </a:lnTo>
                    <a:lnTo>
                      <a:pt x="178850" y="481880"/>
                    </a:lnTo>
                    <a:cubicBezTo>
                      <a:pt x="202317" y="478685"/>
                      <a:pt x="224891" y="470766"/>
                      <a:pt x="245213" y="458594"/>
                    </a:cubicBezTo>
                    <a:cubicBezTo>
                      <a:pt x="265535" y="446421"/>
                      <a:pt x="283175" y="430257"/>
                      <a:pt x="297068" y="411070"/>
                    </a:cubicBezTo>
                    <a:lnTo>
                      <a:pt x="299006" y="409492"/>
                    </a:lnTo>
                    <a:lnTo>
                      <a:pt x="299006" y="413612"/>
                    </a:lnTo>
                    <a:lnTo>
                      <a:pt x="300218" y="424385"/>
                    </a:lnTo>
                    <a:lnTo>
                      <a:pt x="379473" y="424385"/>
                    </a:lnTo>
                    <a:lnTo>
                      <a:pt x="380686" y="413612"/>
                    </a:lnTo>
                    <a:lnTo>
                      <a:pt x="380686" y="409492"/>
                    </a:lnTo>
                    <a:lnTo>
                      <a:pt x="383830" y="412033"/>
                    </a:lnTo>
                    <a:lnTo>
                      <a:pt x="392300" y="418816"/>
                    </a:lnTo>
                    <a:lnTo>
                      <a:pt x="399923" y="411186"/>
                    </a:lnTo>
                    <a:lnTo>
                      <a:pt x="440702" y="370394"/>
                    </a:lnTo>
                    <a:lnTo>
                      <a:pt x="448326" y="362771"/>
                    </a:lnTo>
                    <a:lnTo>
                      <a:pt x="441549" y="354301"/>
                    </a:lnTo>
                    <a:lnTo>
                      <a:pt x="439733" y="351028"/>
                    </a:lnTo>
                    <a:lnTo>
                      <a:pt x="443847" y="351028"/>
                    </a:lnTo>
                    <a:lnTo>
                      <a:pt x="454620" y="349822"/>
                    </a:lnTo>
                    <a:lnTo>
                      <a:pt x="454620" y="269932"/>
                    </a:lnTo>
                    <a:lnTo>
                      <a:pt x="443847" y="268719"/>
                    </a:lnTo>
                    <a:lnTo>
                      <a:pt x="439733" y="268719"/>
                    </a:lnTo>
                    <a:lnTo>
                      <a:pt x="442274" y="265453"/>
                    </a:lnTo>
                    <a:lnTo>
                      <a:pt x="447844" y="258670"/>
                    </a:lnTo>
                    <a:lnTo>
                      <a:pt x="472889" y="258670"/>
                    </a:lnTo>
                    <a:lnTo>
                      <a:pt x="476399" y="252260"/>
                    </a:lnTo>
                    <a:lnTo>
                      <a:pt x="479184" y="246934"/>
                    </a:lnTo>
                    <a:cubicBezTo>
                      <a:pt x="493423" y="220606"/>
                      <a:pt x="497119" y="189850"/>
                      <a:pt x="489528" y="160897"/>
                    </a:cubicBezTo>
                    <a:cubicBezTo>
                      <a:pt x="481931" y="131944"/>
                      <a:pt x="463610" y="106964"/>
                      <a:pt x="438283" y="91030"/>
                    </a:cubicBezTo>
                    <a:cubicBezTo>
                      <a:pt x="426816" y="83831"/>
                      <a:pt x="414214" y="78633"/>
                      <a:pt x="401014" y="75656"/>
                    </a:cubicBezTo>
                    <a:cubicBezTo>
                      <a:pt x="397697" y="74943"/>
                      <a:pt x="394591" y="73480"/>
                      <a:pt x="391928" y="71382"/>
                    </a:cubicBezTo>
                    <a:cubicBezTo>
                      <a:pt x="389265" y="69284"/>
                      <a:pt x="387115" y="66608"/>
                      <a:pt x="385646" y="63547"/>
                    </a:cubicBezTo>
                    <a:cubicBezTo>
                      <a:pt x="376097" y="44393"/>
                      <a:pt x="361384" y="28287"/>
                      <a:pt x="343160" y="17057"/>
                    </a:cubicBezTo>
                    <a:cubicBezTo>
                      <a:pt x="324943" y="5828"/>
                      <a:pt x="303947" y="-82"/>
                      <a:pt x="282546" y="1"/>
                    </a:cubicBezTo>
                    <a:close/>
                    <a:moveTo>
                      <a:pt x="208252" y="418572"/>
                    </a:moveTo>
                    <a:lnTo>
                      <a:pt x="215875" y="410948"/>
                    </a:lnTo>
                    <a:lnTo>
                      <a:pt x="247696" y="379115"/>
                    </a:lnTo>
                    <a:lnTo>
                      <a:pt x="258348" y="389882"/>
                    </a:lnTo>
                    <a:cubicBezTo>
                      <a:pt x="254473" y="394124"/>
                      <a:pt x="250481" y="398237"/>
                      <a:pt x="249275" y="399450"/>
                    </a:cubicBezTo>
                    <a:cubicBezTo>
                      <a:pt x="229453" y="419919"/>
                      <a:pt x="203408" y="433241"/>
                      <a:pt x="175218" y="437335"/>
                    </a:cubicBezTo>
                    <a:lnTo>
                      <a:pt x="170136" y="432374"/>
                    </a:lnTo>
                    <a:lnTo>
                      <a:pt x="161910" y="423654"/>
                    </a:lnTo>
                    <a:lnTo>
                      <a:pt x="194944" y="423654"/>
                    </a:lnTo>
                    <a:lnTo>
                      <a:pt x="196028" y="412880"/>
                    </a:lnTo>
                    <a:lnTo>
                      <a:pt x="196028" y="408767"/>
                    </a:lnTo>
                    <a:lnTo>
                      <a:pt x="199294" y="411308"/>
                    </a:lnTo>
                    <a:lnTo>
                      <a:pt x="207764" y="418090"/>
                    </a:lnTo>
                    <a:lnTo>
                      <a:pt x="208252" y="418572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8" name="Freeform: Shape 266">
                <a:extLst>
                  <a:ext uri="{FF2B5EF4-FFF2-40B4-BE49-F238E27FC236}">
                    <a16:creationId xmlns:a16="http://schemas.microsoft.com/office/drawing/2014/main" id="{8187334C-6B36-95FF-6485-EC5C6F4732EA}"/>
                  </a:ext>
                </a:extLst>
              </p:cNvPr>
              <p:cNvSpPr/>
              <p:nvPr/>
            </p:nvSpPr>
            <p:spPr>
              <a:xfrm>
                <a:off x="2160114" y="4098917"/>
                <a:ext cx="166138" cy="95867"/>
              </a:xfrm>
              <a:custGeom>
                <a:avLst/>
                <a:gdLst>
                  <a:gd name="connsiteX0" fmla="*/ 151983 w 166138"/>
                  <a:gd name="connsiteY0" fmla="*/ 0 h 95867"/>
                  <a:gd name="connsiteX1" fmla="*/ 145207 w 166138"/>
                  <a:gd name="connsiteY1" fmla="*/ 7508 h 95867"/>
                  <a:gd name="connsiteX2" fmla="*/ 99192 w 166138"/>
                  <a:gd name="connsiteY2" fmla="*/ 39091 h 95867"/>
                  <a:gd name="connsiteX3" fmla="*/ 44527 w 166138"/>
                  <a:gd name="connsiteY3" fmla="*/ 50353 h 95867"/>
                  <a:gd name="connsiteX4" fmla="*/ 38597 w 166138"/>
                  <a:gd name="connsiteY4" fmla="*/ 50353 h 95867"/>
                  <a:gd name="connsiteX5" fmla="*/ 48402 w 166138"/>
                  <a:gd name="connsiteY5" fmla="*/ 40548 h 95867"/>
                  <a:gd name="connsiteX6" fmla="*/ 34850 w 166138"/>
                  <a:gd name="connsiteY6" fmla="*/ 26752 h 95867"/>
                  <a:gd name="connsiteX7" fmla="*/ 0 w 166138"/>
                  <a:gd name="connsiteY7" fmla="*/ 61493 h 95867"/>
                  <a:gd name="connsiteX8" fmla="*/ 34850 w 166138"/>
                  <a:gd name="connsiteY8" fmla="*/ 95868 h 95867"/>
                  <a:gd name="connsiteX9" fmla="*/ 49006 w 166138"/>
                  <a:gd name="connsiteY9" fmla="*/ 81584 h 95867"/>
                  <a:gd name="connsiteX10" fmla="*/ 37750 w 166138"/>
                  <a:gd name="connsiteY10" fmla="*/ 70573 h 95867"/>
                  <a:gd name="connsiteX11" fmla="*/ 45136 w 166138"/>
                  <a:gd name="connsiteY11" fmla="*/ 70573 h 95867"/>
                  <a:gd name="connsiteX12" fmla="*/ 111672 w 166138"/>
                  <a:gd name="connsiteY12" fmla="*/ 55416 h 95867"/>
                  <a:gd name="connsiteX13" fmla="*/ 166139 w 166138"/>
                  <a:gd name="connsiteY13" fmla="*/ 14284 h 95867"/>
                  <a:gd name="connsiteX14" fmla="*/ 158156 w 166138"/>
                  <a:gd name="connsiteY14" fmla="*/ 6295 h 95867"/>
                  <a:gd name="connsiteX15" fmla="*/ 151983 w 166138"/>
                  <a:gd name="connsiteY15" fmla="*/ 0 h 9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138" h="95867">
                    <a:moveTo>
                      <a:pt x="151983" y="0"/>
                    </a:moveTo>
                    <a:cubicBezTo>
                      <a:pt x="149801" y="2541"/>
                      <a:pt x="147504" y="5082"/>
                      <a:pt x="145207" y="7508"/>
                    </a:cubicBezTo>
                    <a:cubicBezTo>
                      <a:pt x="132123" y="20996"/>
                      <a:pt x="116479" y="31731"/>
                      <a:pt x="99192" y="39091"/>
                    </a:cubicBezTo>
                    <a:cubicBezTo>
                      <a:pt x="81898" y="46445"/>
                      <a:pt x="63315" y="50276"/>
                      <a:pt x="44527" y="50353"/>
                    </a:cubicBezTo>
                    <a:lnTo>
                      <a:pt x="38597" y="50353"/>
                    </a:lnTo>
                    <a:lnTo>
                      <a:pt x="48402" y="40548"/>
                    </a:lnTo>
                    <a:lnTo>
                      <a:pt x="34850" y="26752"/>
                    </a:lnTo>
                    <a:lnTo>
                      <a:pt x="0" y="61493"/>
                    </a:lnTo>
                    <a:lnTo>
                      <a:pt x="34850" y="95868"/>
                    </a:lnTo>
                    <a:lnTo>
                      <a:pt x="49006" y="81584"/>
                    </a:lnTo>
                    <a:lnTo>
                      <a:pt x="37750" y="70573"/>
                    </a:lnTo>
                    <a:lnTo>
                      <a:pt x="45136" y="70573"/>
                    </a:lnTo>
                    <a:cubicBezTo>
                      <a:pt x="68134" y="70284"/>
                      <a:pt x="90818" y="65118"/>
                      <a:pt x="111672" y="55416"/>
                    </a:cubicBezTo>
                    <a:cubicBezTo>
                      <a:pt x="132534" y="45714"/>
                      <a:pt x="151097" y="31693"/>
                      <a:pt x="166139" y="14284"/>
                    </a:cubicBezTo>
                    <a:lnTo>
                      <a:pt x="158156" y="6295"/>
                    </a:lnTo>
                    <a:lnTo>
                      <a:pt x="151983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9" name="Freeform: Shape 267">
                <a:extLst>
                  <a:ext uri="{FF2B5EF4-FFF2-40B4-BE49-F238E27FC236}">
                    <a16:creationId xmlns:a16="http://schemas.microsoft.com/office/drawing/2014/main" id="{BEACECCF-491D-9589-9DA6-5A8579914223}"/>
                  </a:ext>
                </a:extLst>
              </p:cNvPr>
              <p:cNvSpPr/>
              <p:nvPr/>
            </p:nvSpPr>
            <p:spPr>
              <a:xfrm>
                <a:off x="2262976" y="3821010"/>
                <a:ext cx="164444" cy="95379"/>
              </a:xfrm>
              <a:custGeom>
                <a:avLst/>
                <a:gdLst>
                  <a:gd name="connsiteX0" fmla="*/ 129595 w 164444"/>
                  <a:gd name="connsiteY0" fmla="*/ 0 h 95379"/>
                  <a:gd name="connsiteX1" fmla="*/ 115439 w 164444"/>
                  <a:gd name="connsiteY1" fmla="*/ 14284 h 95379"/>
                  <a:gd name="connsiteX2" fmla="*/ 125847 w 164444"/>
                  <a:gd name="connsiteY2" fmla="*/ 24570 h 95379"/>
                  <a:gd name="connsiteX3" fmla="*/ 121368 w 164444"/>
                  <a:gd name="connsiteY3" fmla="*/ 24570 h 95379"/>
                  <a:gd name="connsiteX4" fmla="*/ 59362 w 164444"/>
                  <a:gd name="connsiteY4" fmla="*/ 37359 h 95379"/>
                  <a:gd name="connsiteX5" fmla="*/ 7020 w 164444"/>
                  <a:gd name="connsiteY5" fmla="*/ 72985 h 95379"/>
                  <a:gd name="connsiteX6" fmla="*/ 0 w 164444"/>
                  <a:gd name="connsiteY6" fmla="*/ 80737 h 95379"/>
                  <a:gd name="connsiteX7" fmla="*/ 8714 w 164444"/>
                  <a:gd name="connsiteY7" fmla="*/ 89451 h 95379"/>
                  <a:gd name="connsiteX8" fmla="*/ 14278 w 164444"/>
                  <a:gd name="connsiteY8" fmla="*/ 95380 h 95379"/>
                  <a:gd name="connsiteX9" fmla="*/ 21542 w 164444"/>
                  <a:gd name="connsiteY9" fmla="*/ 87391 h 95379"/>
                  <a:gd name="connsiteX10" fmla="*/ 67313 w 164444"/>
                  <a:gd name="connsiteY10" fmla="*/ 56077 h 95379"/>
                  <a:gd name="connsiteX11" fmla="*/ 121612 w 164444"/>
                  <a:gd name="connsiteY11" fmla="*/ 44783 h 95379"/>
                  <a:gd name="connsiteX12" fmla="*/ 126206 w 164444"/>
                  <a:gd name="connsiteY12" fmla="*/ 44783 h 95379"/>
                  <a:gd name="connsiteX13" fmla="*/ 115683 w 164444"/>
                  <a:gd name="connsiteY13" fmla="*/ 55313 h 95379"/>
                  <a:gd name="connsiteX14" fmla="*/ 129960 w 164444"/>
                  <a:gd name="connsiteY14" fmla="*/ 69475 h 95379"/>
                  <a:gd name="connsiteX15" fmla="*/ 164445 w 164444"/>
                  <a:gd name="connsiteY15" fmla="*/ 34863 h 95379"/>
                  <a:gd name="connsiteX16" fmla="*/ 129595 w 164444"/>
                  <a:gd name="connsiteY16" fmla="*/ 0 h 9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444" h="95379">
                    <a:moveTo>
                      <a:pt x="129595" y="0"/>
                    </a:moveTo>
                    <a:lnTo>
                      <a:pt x="115439" y="14284"/>
                    </a:lnTo>
                    <a:lnTo>
                      <a:pt x="125847" y="24570"/>
                    </a:lnTo>
                    <a:lnTo>
                      <a:pt x="121368" y="24570"/>
                    </a:lnTo>
                    <a:cubicBezTo>
                      <a:pt x="100058" y="24705"/>
                      <a:pt x="78985" y="29049"/>
                      <a:pt x="59362" y="37359"/>
                    </a:cubicBezTo>
                    <a:cubicBezTo>
                      <a:pt x="39733" y="45669"/>
                      <a:pt x="21946" y="57777"/>
                      <a:pt x="7020" y="72985"/>
                    </a:cubicBezTo>
                    <a:cubicBezTo>
                      <a:pt x="4601" y="75533"/>
                      <a:pt x="2175" y="78074"/>
                      <a:pt x="0" y="80737"/>
                    </a:cubicBezTo>
                    <a:lnTo>
                      <a:pt x="8714" y="89451"/>
                    </a:lnTo>
                    <a:lnTo>
                      <a:pt x="14278" y="95380"/>
                    </a:lnTo>
                    <a:cubicBezTo>
                      <a:pt x="16620" y="92640"/>
                      <a:pt x="19039" y="89977"/>
                      <a:pt x="21542" y="87391"/>
                    </a:cubicBezTo>
                    <a:cubicBezTo>
                      <a:pt x="34580" y="74031"/>
                      <a:pt x="50135" y="63386"/>
                      <a:pt x="67313" y="56077"/>
                    </a:cubicBezTo>
                    <a:cubicBezTo>
                      <a:pt x="84491" y="48762"/>
                      <a:pt x="102945" y="44924"/>
                      <a:pt x="121612" y="44783"/>
                    </a:cubicBezTo>
                    <a:lnTo>
                      <a:pt x="126206" y="44783"/>
                    </a:lnTo>
                    <a:lnTo>
                      <a:pt x="115683" y="55313"/>
                    </a:lnTo>
                    <a:lnTo>
                      <a:pt x="129960" y="69475"/>
                    </a:lnTo>
                    <a:lnTo>
                      <a:pt x="164445" y="34863"/>
                    </a:lnTo>
                    <a:lnTo>
                      <a:pt x="129595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0" name="Freeform: Shape 268">
                <a:extLst>
                  <a:ext uri="{FF2B5EF4-FFF2-40B4-BE49-F238E27FC236}">
                    <a16:creationId xmlns:a16="http://schemas.microsoft.com/office/drawing/2014/main" id="{D07FAA58-746A-C9D2-FF33-5BDBA29BC2A5}"/>
                  </a:ext>
                </a:extLst>
              </p:cNvPr>
              <p:cNvSpPr/>
              <p:nvPr/>
            </p:nvSpPr>
            <p:spPr>
              <a:xfrm>
                <a:off x="2060293" y="3710580"/>
                <a:ext cx="468114" cy="233890"/>
              </a:xfrm>
              <a:custGeom>
                <a:avLst/>
                <a:gdLst>
                  <a:gd name="connsiteX0" fmla="*/ 418917 w 468114"/>
                  <a:gd name="connsiteY0" fmla="*/ 89242 h 233890"/>
                  <a:gd name="connsiteX1" fmla="*/ 385518 w 468114"/>
                  <a:gd name="connsiteY1" fmla="*/ 75446 h 233890"/>
                  <a:gd name="connsiteX2" fmla="*/ 371317 w 468114"/>
                  <a:gd name="connsiteY2" fmla="*/ 69087 h 233890"/>
                  <a:gd name="connsiteX3" fmla="*/ 361320 w 468114"/>
                  <a:gd name="connsiteY3" fmla="*/ 57164 h 233890"/>
                  <a:gd name="connsiteX4" fmla="*/ 329473 w 468114"/>
                  <a:gd name="connsiteY4" fmla="*/ 19561 h 233890"/>
                  <a:gd name="connsiteX5" fmla="*/ 283811 w 468114"/>
                  <a:gd name="connsiteY5" fmla="*/ 1055 h 233890"/>
                  <a:gd name="connsiteX6" fmla="*/ 234780 w 468114"/>
                  <a:gd name="connsiteY6" fmla="*/ 5894 h 233890"/>
                  <a:gd name="connsiteX7" fmla="*/ 193603 w 468114"/>
                  <a:gd name="connsiteY7" fmla="*/ 32960 h 233890"/>
                  <a:gd name="connsiteX8" fmla="*/ 181141 w 468114"/>
                  <a:gd name="connsiteY8" fmla="*/ 41289 h 233890"/>
                  <a:gd name="connsiteX9" fmla="*/ 166260 w 468114"/>
                  <a:gd name="connsiteY9" fmla="*/ 43124 h 233890"/>
                  <a:gd name="connsiteX10" fmla="*/ 108830 w 468114"/>
                  <a:gd name="connsiteY10" fmla="*/ 59295 h 233890"/>
                  <a:gd name="connsiteX11" fmla="*/ 77079 w 468114"/>
                  <a:gd name="connsiteY11" fmla="*/ 109821 h 233890"/>
                  <a:gd name="connsiteX12" fmla="*/ 70996 w 468114"/>
                  <a:gd name="connsiteY12" fmla="*/ 123463 h 233890"/>
                  <a:gd name="connsiteX13" fmla="*/ 59651 w 468114"/>
                  <a:gd name="connsiteY13" fmla="*/ 133184 h 233890"/>
                  <a:gd name="connsiteX14" fmla="*/ 18545 w 468114"/>
                  <a:gd name="connsiteY14" fmla="*/ 170370 h 233890"/>
                  <a:gd name="connsiteX15" fmla="*/ 725 w 468114"/>
                  <a:gd name="connsiteY15" fmla="*/ 222873 h 233890"/>
                  <a:gd name="connsiteX16" fmla="*/ 0 w 468114"/>
                  <a:gd name="connsiteY16" fmla="*/ 233647 h 233890"/>
                  <a:gd name="connsiteX17" fmla="*/ 39566 w 468114"/>
                  <a:gd name="connsiteY17" fmla="*/ 233647 h 233890"/>
                  <a:gd name="connsiteX18" fmla="*/ 45130 w 468114"/>
                  <a:gd name="connsiteY18" fmla="*/ 228083 h 233890"/>
                  <a:gd name="connsiteX19" fmla="*/ 59651 w 468114"/>
                  <a:gd name="connsiteY19" fmla="*/ 213799 h 233890"/>
                  <a:gd name="connsiteX20" fmla="*/ 22382 w 468114"/>
                  <a:gd name="connsiteY20" fmla="*/ 213799 h 233890"/>
                  <a:gd name="connsiteX21" fmla="*/ 38591 w 468114"/>
                  <a:gd name="connsiteY21" fmla="*/ 177172 h 233890"/>
                  <a:gd name="connsiteX22" fmla="*/ 69090 w 468114"/>
                  <a:gd name="connsiteY22" fmla="*/ 151216 h 233890"/>
                  <a:gd name="connsiteX23" fmla="*/ 87481 w 468114"/>
                  <a:gd name="connsiteY23" fmla="*/ 135681 h 233890"/>
                  <a:gd name="connsiteX24" fmla="*/ 97286 w 468114"/>
                  <a:gd name="connsiteY24" fmla="*/ 113697 h 233890"/>
                  <a:gd name="connsiteX25" fmla="*/ 121298 w 468114"/>
                  <a:gd name="connsiteY25" fmla="*/ 75407 h 233890"/>
                  <a:gd name="connsiteX26" fmla="*/ 164804 w 468114"/>
                  <a:gd name="connsiteY26" fmla="*/ 63215 h 233890"/>
                  <a:gd name="connsiteX27" fmla="*/ 188694 w 468114"/>
                  <a:gd name="connsiteY27" fmla="*/ 60129 h 233890"/>
                  <a:gd name="connsiteX28" fmla="*/ 208734 w 468114"/>
                  <a:gd name="connsiteY28" fmla="*/ 46756 h 233890"/>
                  <a:gd name="connsiteX29" fmla="*/ 241889 w 468114"/>
                  <a:gd name="connsiteY29" fmla="*/ 24932 h 233890"/>
                  <a:gd name="connsiteX30" fmla="*/ 281385 w 468114"/>
                  <a:gd name="connsiteY30" fmla="*/ 20999 h 233890"/>
                  <a:gd name="connsiteX31" fmla="*/ 318192 w 468114"/>
                  <a:gd name="connsiteY31" fmla="*/ 35867 h 233890"/>
                  <a:gd name="connsiteX32" fmla="*/ 343891 w 468114"/>
                  <a:gd name="connsiteY32" fmla="*/ 66122 h 233890"/>
                  <a:gd name="connsiteX33" fmla="*/ 359228 w 468114"/>
                  <a:gd name="connsiteY33" fmla="*/ 84846 h 233890"/>
                  <a:gd name="connsiteX34" fmla="*/ 381161 w 468114"/>
                  <a:gd name="connsiteY34" fmla="*/ 95056 h 233890"/>
                  <a:gd name="connsiteX35" fmla="*/ 415125 w 468114"/>
                  <a:gd name="connsiteY35" fmla="*/ 111239 h 233890"/>
                  <a:gd name="connsiteX36" fmla="*/ 438912 w 468114"/>
                  <a:gd name="connsiteY36" fmla="*/ 140384 h 233890"/>
                  <a:gd name="connsiteX37" fmla="*/ 447979 w 468114"/>
                  <a:gd name="connsiteY37" fmla="*/ 176903 h 233890"/>
                  <a:gd name="connsiteX38" fmla="*/ 440574 w 468114"/>
                  <a:gd name="connsiteY38" fmla="*/ 213799 h 233890"/>
                  <a:gd name="connsiteX39" fmla="*/ 409722 w 468114"/>
                  <a:gd name="connsiteY39" fmla="*/ 213799 h 233890"/>
                  <a:gd name="connsiteX40" fmla="*/ 424243 w 468114"/>
                  <a:gd name="connsiteY40" fmla="*/ 228321 h 233890"/>
                  <a:gd name="connsiteX41" fmla="*/ 429807 w 468114"/>
                  <a:gd name="connsiteY41" fmla="*/ 233890 h 233890"/>
                  <a:gd name="connsiteX42" fmla="*/ 452798 w 468114"/>
                  <a:gd name="connsiteY42" fmla="*/ 233890 h 233890"/>
                  <a:gd name="connsiteX43" fmla="*/ 455583 w 468114"/>
                  <a:gd name="connsiteY43" fmla="*/ 228686 h 233890"/>
                  <a:gd name="connsiteX44" fmla="*/ 464631 w 468114"/>
                  <a:gd name="connsiteY44" fmla="*/ 151761 h 233890"/>
                  <a:gd name="connsiteX45" fmla="*/ 418917 w 468114"/>
                  <a:gd name="connsiteY45" fmla="*/ 89242 h 23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68114" h="233890">
                    <a:moveTo>
                      <a:pt x="418917" y="89242"/>
                    </a:moveTo>
                    <a:cubicBezTo>
                      <a:pt x="408663" y="82748"/>
                      <a:pt x="397363" y="78077"/>
                      <a:pt x="385518" y="75446"/>
                    </a:cubicBezTo>
                    <a:cubicBezTo>
                      <a:pt x="380365" y="74426"/>
                      <a:pt x="375514" y="72250"/>
                      <a:pt x="371317" y="69087"/>
                    </a:cubicBezTo>
                    <a:cubicBezTo>
                      <a:pt x="367127" y="65923"/>
                      <a:pt x="363707" y="61842"/>
                      <a:pt x="361320" y="57164"/>
                    </a:cubicBezTo>
                    <a:cubicBezTo>
                      <a:pt x="353902" y="42239"/>
                      <a:pt x="342974" y="29334"/>
                      <a:pt x="329473" y="19561"/>
                    </a:cubicBezTo>
                    <a:cubicBezTo>
                      <a:pt x="315972" y="9789"/>
                      <a:pt x="300302" y="3436"/>
                      <a:pt x="283811" y="1055"/>
                    </a:cubicBezTo>
                    <a:cubicBezTo>
                      <a:pt x="267313" y="-1325"/>
                      <a:pt x="250488" y="337"/>
                      <a:pt x="234780" y="5894"/>
                    </a:cubicBezTo>
                    <a:cubicBezTo>
                      <a:pt x="219065" y="11451"/>
                      <a:pt x="204941" y="20736"/>
                      <a:pt x="193603" y="32960"/>
                    </a:cubicBezTo>
                    <a:cubicBezTo>
                      <a:pt x="190157" y="36669"/>
                      <a:pt x="185890" y="39524"/>
                      <a:pt x="181141" y="41289"/>
                    </a:cubicBezTo>
                    <a:cubicBezTo>
                      <a:pt x="176393" y="43060"/>
                      <a:pt x="171291" y="43682"/>
                      <a:pt x="166260" y="43124"/>
                    </a:cubicBezTo>
                    <a:cubicBezTo>
                      <a:pt x="145771" y="41212"/>
                      <a:pt x="125308" y="46974"/>
                      <a:pt x="108830" y="59295"/>
                    </a:cubicBezTo>
                    <a:cubicBezTo>
                      <a:pt x="92351" y="71621"/>
                      <a:pt x="81038" y="89627"/>
                      <a:pt x="77079" y="109821"/>
                    </a:cubicBezTo>
                    <a:cubicBezTo>
                      <a:pt x="76085" y="114762"/>
                      <a:pt x="74006" y="119420"/>
                      <a:pt x="70996" y="123463"/>
                    </a:cubicBezTo>
                    <a:cubicBezTo>
                      <a:pt x="67980" y="127506"/>
                      <a:pt x="64104" y="130823"/>
                      <a:pt x="59651" y="133184"/>
                    </a:cubicBezTo>
                    <a:cubicBezTo>
                      <a:pt x="43006" y="141873"/>
                      <a:pt x="28857" y="154674"/>
                      <a:pt x="18545" y="170370"/>
                    </a:cubicBezTo>
                    <a:cubicBezTo>
                      <a:pt x="8226" y="186072"/>
                      <a:pt x="2098" y="204142"/>
                      <a:pt x="725" y="222873"/>
                    </a:cubicBezTo>
                    <a:lnTo>
                      <a:pt x="0" y="233647"/>
                    </a:lnTo>
                    <a:lnTo>
                      <a:pt x="39566" y="233647"/>
                    </a:lnTo>
                    <a:lnTo>
                      <a:pt x="45130" y="228083"/>
                    </a:lnTo>
                    <a:lnTo>
                      <a:pt x="59651" y="213799"/>
                    </a:lnTo>
                    <a:lnTo>
                      <a:pt x="22382" y="213799"/>
                    </a:lnTo>
                    <a:cubicBezTo>
                      <a:pt x="24968" y="200523"/>
                      <a:pt x="30506" y="188004"/>
                      <a:pt x="38591" y="177172"/>
                    </a:cubicBezTo>
                    <a:cubicBezTo>
                      <a:pt x="46676" y="166334"/>
                      <a:pt x="57104" y="157466"/>
                      <a:pt x="69090" y="151216"/>
                    </a:cubicBezTo>
                    <a:cubicBezTo>
                      <a:pt x="76309" y="147488"/>
                      <a:pt x="82598" y="142181"/>
                      <a:pt x="87481" y="135681"/>
                    </a:cubicBezTo>
                    <a:cubicBezTo>
                      <a:pt x="92358" y="129187"/>
                      <a:pt x="95714" y="121666"/>
                      <a:pt x="97286" y="113697"/>
                    </a:cubicBezTo>
                    <a:cubicBezTo>
                      <a:pt x="100250" y="98386"/>
                      <a:pt x="108810" y="84737"/>
                      <a:pt x="121298" y="75407"/>
                    </a:cubicBezTo>
                    <a:cubicBezTo>
                      <a:pt x="133778" y="66077"/>
                      <a:pt x="149294" y="61727"/>
                      <a:pt x="164804" y="63215"/>
                    </a:cubicBezTo>
                    <a:cubicBezTo>
                      <a:pt x="172902" y="64037"/>
                      <a:pt x="181077" y="62984"/>
                      <a:pt x="188694" y="60129"/>
                    </a:cubicBezTo>
                    <a:cubicBezTo>
                      <a:pt x="196311" y="57273"/>
                      <a:pt x="203170" y="52698"/>
                      <a:pt x="208734" y="46756"/>
                    </a:cubicBezTo>
                    <a:cubicBezTo>
                      <a:pt x="217858" y="36906"/>
                      <a:pt x="229235" y="29418"/>
                      <a:pt x="241889" y="24932"/>
                    </a:cubicBezTo>
                    <a:cubicBezTo>
                      <a:pt x="254543" y="20447"/>
                      <a:pt x="268096" y="19093"/>
                      <a:pt x="281385" y="20999"/>
                    </a:cubicBezTo>
                    <a:cubicBezTo>
                      <a:pt x="294674" y="22905"/>
                      <a:pt x="307309" y="28006"/>
                      <a:pt x="318192" y="35867"/>
                    </a:cubicBezTo>
                    <a:cubicBezTo>
                      <a:pt x="329081" y="43721"/>
                      <a:pt x="337898" y="54103"/>
                      <a:pt x="343891" y="66122"/>
                    </a:cubicBezTo>
                    <a:cubicBezTo>
                      <a:pt x="347530" y="73437"/>
                      <a:pt x="352772" y="79835"/>
                      <a:pt x="359228" y="84846"/>
                    </a:cubicBezTo>
                    <a:cubicBezTo>
                      <a:pt x="365677" y="89852"/>
                      <a:pt x="373178" y="93342"/>
                      <a:pt x="381161" y="95056"/>
                    </a:cubicBezTo>
                    <a:cubicBezTo>
                      <a:pt x="393539" y="97873"/>
                      <a:pt x="405134" y="103397"/>
                      <a:pt x="415125" y="111239"/>
                    </a:cubicBezTo>
                    <a:cubicBezTo>
                      <a:pt x="425110" y="119074"/>
                      <a:pt x="433233" y="129026"/>
                      <a:pt x="438912" y="140384"/>
                    </a:cubicBezTo>
                    <a:cubicBezTo>
                      <a:pt x="444597" y="151736"/>
                      <a:pt x="447690" y="164210"/>
                      <a:pt x="447979" y="176903"/>
                    </a:cubicBezTo>
                    <a:cubicBezTo>
                      <a:pt x="448268" y="189595"/>
                      <a:pt x="445740" y="202198"/>
                      <a:pt x="440574" y="213799"/>
                    </a:cubicBezTo>
                    <a:lnTo>
                      <a:pt x="409722" y="213799"/>
                    </a:lnTo>
                    <a:lnTo>
                      <a:pt x="424243" y="228321"/>
                    </a:lnTo>
                    <a:lnTo>
                      <a:pt x="429807" y="233890"/>
                    </a:lnTo>
                    <a:lnTo>
                      <a:pt x="452798" y="233890"/>
                    </a:lnTo>
                    <a:lnTo>
                      <a:pt x="455583" y="228686"/>
                    </a:lnTo>
                    <a:cubicBezTo>
                      <a:pt x="468199" y="205104"/>
                      <a:pt x="471433" y="177627"/>
                      <a:pt x="464631" y="151761"/>
                    </a:cubicBezTo>
                    <a:cubicBezTo>
                      <a:pt x="457829" y="125895"/>
                      <a:pt x="441498" y="103558"/>
                      <a:pt x="418917" y="89242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1" name="Freeform: Shape 269">
                <a:extLst>
                  <a:ext uri="{FF2B5EF4-FFF2-40B4-BE49-F238E27FC236}">
                    <a16:creationId xmlns:a16="http://schemas.microsoft.com/office/drawing/2014/main" id="{02611CD3-EC0B-C473-D80D-C6FFEEDBAEB6}"/>
                  </a:ext>
                </a:extLst>
              </p:cNvPr>
              <p:cNvSpPr/>
              <p:nvPr/>
            </p:nvSpPr>
            <p:spPr>
              <a:xfrm>
                <a:off x="2346821" y="3967463"/>
                <a:ext cx="81074" cy="81101"/>
              </a:xfrm>
              <a:custGeom>
                <a:avLst/>
                <a:gdLst>
                  <a:gd name="connsiteX0" fmla="*/ 81074 w 81074"/>
                  <a:gd name="connsiteY0" fmla="*/ 40547 h 81101"/>
                  <a:gd name="connsiteX1" fmla="*/ 74240 w 81074"/>
                  <a:gd name="connsiteY1" fmla="*/ 18024 h 81101"/>
                  <a:gd name="connsiteX2" fmla="*/ 56049 w 81074"/>
                  <a:gd name="connsiteY2" fmla="*/ 3086 h 81101"/>
                  <a:gd name="connsiteX3" fmla="*/ 32627 w 81074"/>
                  <a:gd name="connsiteY3" fmla="*/ 776 h 81101"/>
                  <a:gd name="connsiteX4" fmla="*/ 11875 w 81074"/>
                  <a:gd name="connsiteY4" fmla="*/ 11877 h 81101"/>
                  <a:gd name="connsiteX5" fmla="*/ 780 w 81074"/>
                  <a:gd name="connsiteY5" fmla="*/ 32642 h 81101"/>
                  <a:gd name="connsiteX6" fmla="*/ 3084 w 81074"/>
                  <a:gd name="connsiteY6" fmla="*/ 56070 h 81101"/>
                  <a:gd name="connsiteX7" fmla="*/ 18016 w 81074"/>
                  <a:gd name="connsiteY7" fmla="*/ 74268 h 81101"/>
                  <a:gd name="connsiteX8" fmla="*/ 40539 w 81074"/>
                  <a:gd name="connsiteY8" fmla="*/ 81102 h 81101"/>
                  <a:gd name="connsiteX9" fmla="*/ 56049 w 81074"/>
                  <a:gd name="connsiteY9" fmla="*/ 78015 h 81101"/>
                  <a:gd name="connsiteX10" fmla="*/ 69203 w 81074"/>
                  <a:gd name="connsiteY10" fmla="*/ 69224 h 81101"/>
                  <a:gd name="connsiteX11" fmla="*/ 77988 w 81074"/>
                  <a:gd name="connsiteY11" fmla="*/ 56070 h 81101"/>
                  <a:gd name="connsiteX12" fmla="*/ 81074 w 81074"/>
                  <a:gd name="connsiteY12" fmla="*/ 40547 h 81101"/>
                  <a:gd name="connsiteX13" fmla="*/ 20570 w 81074"/>
                  <a:gd name="connsiteY13" fmla="*/ 40547 h 81101"/>
                  <a:gd name="connsiteX14" fmla="*/ 24016 w 81074"/>
                  <a:gd name="connsiteY14" fmla="*/ 29183 h 81101"/>
                  <a:gd name="connsiteX15" fmla="*/ 33198 w 81074"/>
                  <a:gd name="connsiteY15" fmla="*/ 21650 h 81101"/>
                  <a:gd name="connsiteX16" fmla="*/ 45012 w 81074"/>
                  <a:gd name="connsiteY16" fmla="*/ 20488 h 81101"/>
                  <a:gd name="connsiteX17" fmla="*/ 55484 w 81074"/>
                  <a:gd name="connsiteY17" fmla="*/ 26084 h 81101"/>
                  <a:gd name="connsiteX18" fmla="*/ 61079 w 81074"/>
                  <a:gd name="connsiteY18" fmla="*/ 36556 h 81101"/>
                  <a:gd name="connsiteX19" fmla="*/ 59911 w 81074"/>
                  <a:gd name="connsiteY19" fmla="*/ 48376 h 81101"/>
                  <a:gd name="connsiteX20" fmla="*/ 52385 w 81074"/>
                  <a:gd name="connsiteY20" fmla="*/ 57558 h 81101"/>
                  <a:gd name="connsiteX21" fmla="*/ 41020 w 81074"/>
                  <a:gd name="connsiteY21" fmla="*/ 61004 h 81101"/>
                  <a:gd name="connsiteX22" fmla="*/ 33044 w 81074"/>
                  <a:gd name="connsiteY22" fmla="*/ 59592 h 81101"/>
                  <a:gd name="connsiteX23" fmla="*/ 26249 w 81074"/>
                  <a:gd name="connsiteY23" fmla="*/ 55191 h 81101"/>
                  <a:gd name="connsiteX24" fmla="*/ 21686 w 81074"/>
                  <a:gd name="connsiteY24" fmla="*/ 48491 h 81101"/>
                  <a:gd name="connsiteX25" fmla="*/ 20089 w 81074"/>
                  <a:gd name="connsiteY25" fmla="*/ 40547 h 81101"/>
                  <a:gd name="connsiteX26" fmla="*/ 20570 w 81074"/>
                  <a:gd name="connsiteY26" fmla="*/ 40547 h 8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1074" h="81101">
                    <a:moveTo>
                      <a:pt x="81074" y="40547"/>
                    </a:moveTo>
                    <a:cubicBezTo>
                      <a:pt x="81074" y="32526"/>
                      <a:pt x="78694" y="24691"/>
                      <a:pt x="74240" y="18024"/>
                    </a:cubicBezTo>
                    <a:cubicBezTo>
                      <a:pt x="69787" y="11351"/>
                      <a:pt x="63460" y="6153"/>
                      <a:pt x="56049" y="3086"/>
                    </a:cubicBezTo>
                    <a:cubicBezTo>
                      <a:pt x="48643" y="19"/>
                      <a:pt x="40494" y="-784"/>
                      <a:pt x="32627" y="776"/>
                    </a:cubicBezTo>
                    <a:cubicBezTo>
                      <a:pt x="24767" y="2341"/>
                      <a:pt x="17541" y="6204"/>
                      <a:pt x="11875" y="11877"/>
                    </a:cubicBezTo>
                    <a:cubicBezTo>
                      <a:pt x="6203" y="17549"/>
                      <a:pt x="2346" y="24775"/>
                      <a:pt x="780" y="32642"/>
                    </a:cubicBezTo>
                    <a:cubicBezTo>
                      <a:pt x="-786" y="40503"/>
                      <a:pt x="17" y="48658"/>
                      <a:pt x="3084" y="56070"/>
                    </a:cubicBezTo>
                    <a:cubicBezTo>
                      <a:pt x="6151" y="63475"/>
                      <a:pt x="11349" y="69808"/>
                      <a:pt x="18016" y="74268"/>
                    </a:cubicBezTo>
                    <a:cubicBezTo>
                      <a:pt x="24683" y="78721"/>
                      <a:pt x="32518" y="81102"/>
                      <a:pt x="40539" y="81102"/>
                    </a:cubicBezTo>
                    <a:cubicBezTo>
                      <a:pt x="45859" y="81102"/>
                      <a:pt x="51133" y="80049"/>
                      <a:pt x="56049" y="78015"/>
                    </a:cubicBezTo>
                    <a:cubicBezTo>
                      <a:pt x="60970" y="75975"/>
                      <a:pt x="65436" y="72991"/>
                      <a:pt x="69203" y="69224"/>
                    </a:cubicBezTo>
                    <a:cubicBezTo>
                      <a:pt x="72963" y="65457"/>
                      <a:pt x="75954" y="60985"/>
                      <a:pt x="77988" y="56070"/>
                    </a:cubicBezTo>
                    <a:cubicBezTo>
                      <a:pt x="80028" y="51148"/>
                      <a:pt x="81074" y="45873"/>
                      <a:pt x="81074" y="40547"/>
                    </a:cubicBezTo>
                    <a:close/>
                    <a:moveTo>
                      <a:pt x="20570" y="40547"/>
                    </a:moveTo>
                    <a:cubicBezTo>
                      <a:pt x="20570" y="36505"/>
                      <a:pt x="21770" y="32545"/>
                      <a:pt x="24016" y="29183"/>
                    </a:cubicBezTo>
                    <a:cubicBezTo>
                      <a:pt x="26268" y="25821"/>
                      <a:pt x="29457" y="23196"/>
                      <a:pt x="33198" y="21650"/>
                    </a:cubicBezTo>
                    <a:cubicBezTo>
                      <a:pt x="36933" y="20103"/>
                      <a:pt x="41046" y="19699"/>
                      <a:pt x="45012" y="20488"/>
                    </a:cubicBezTo>
                    <a:cubicBezTo>
                      <a:pt x="48977" y="21278"/>
                      <a:pt x="52622" y="23222"/>
                      <a:pt x="55484" y="26084"/>
                    </a:cubicBezTo>
                    <a:cubicBezTo>
                      <a:pt x="58339" y="28946"/>
                      <a:pt x="60290" y="32591"/>
                      <a:pt x="61079" y="36556"/>
                    </a:cubicBezTo>
                    <a:cubicBezTo>
                      <a:pt x="61869" y="40528"/>
                      <a:pt x="61464" y="44641"/>
                      <a:pt x="59911" y="48376"/>
                    </a:cubicBezTo>
                    <a:cubicBezTo>
                      <a:pt x="58365" y="52117"/>
                      <a:pt x="55747" y="55312"/>
                      <a:pt x="52385" y="57558"/>
                    </a:cubicBezTo>
                    <a:cubicBezTo>
                      <a:pt x="49022" y="59804"/>
                      <a:pt x="45063" y="61004"/>
                      <a:pt x="41020" y="61004"/>
                    </a:cubicBezTo>
                    <a:cubicBezTo>
                      <a:pt x="38293" y="61068"/>
                      <a:pt x="35585" y="60587"/>
                      <a:pt x="33044" y="59592"/>
                    </a:cubicBezTo>
                    <a:cubicBezTo>
                      <a:pt x="30510" y="58592"/>
                      <a:pt x="28199" y="57096"/>
                      <a:pt x="26249" y="55191"/>
                    </a:cubicBezTo>
                    <a:cubicBezTo>
                      <a:pt x="24298" y="53285"/>
                      <a:pt x="22745" y="51007"/>
                      <a:pt x="21686" y="48491"/>
                    </a:cubicBezTo>
                    <a:cubicBezTo>
                      <a:pt x="20634" y="45976"/>
                      <a:pt x="20089" y="43274"/>
                      <a:pt x="20089" y="40547"/>
                    </a:cubicBezTo>
                    <a:lnTo>
                      <a:pt x="20570" y="405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2" name="Freeform: Shape 270">
                <a:extLst>
                  <a:ext uri="{FF2B5EF4-FFF2-40B4-BE49-F238E27FC236}">
                    <a16:creationId xmlns:a16="http://schemas.microsoft.com/office/drawing/2014/main" id="{FB76A4D7-EC86-7F8E-13C1-3F46E693584C}"/>
                  </a:ext>
                </a:extLst>
              </p:cNvPr>
              <p:cNvSpPr/>
              <p:nvPr/>
            </p:nvSpPr>
            <p:spPr>
              <a:xfrm>
                <a:off x="2100463" y="3905854"/>
                <a:ext cx="389393" cy="204203"/>
              </a:xfrm>
              <a:custGeom>
                <a:avLst/>
                <a:gdLst>
                  <a:gd name="connsiteX0" fmla="*/ 339053 w 389393"/>
                  <a:gd name="connsiteY0" fmla="*/ 9324 h 204203"/>
                  <a:gd name="connsiteX1" fmla="*/ 319334 w 389393"/>
                  <a:gd name="connsiteY1" fmla="*/ 25058 h 204203"/>
                  <a:gd name="connsiteX2" fmla="*/ 318487 w 389393"/>
                  <a:gd name="connsiteY2" fmla="*/ 25058 h 204203"/>
                  <a:gd name="connsiteX3" fmla="*/ 315702 w 389393"/>
                  <a:gd name="connsiteY3" fmla="*/ 0 h 204203"/>
                  <a:gd name="connsiteX4" fmla="*/ 258105 w 389393"/>
                  <a:gd name="connsiteY4" fmla="*/ 0 h 204203"/>
                  <a:gd name="connsiteX5" fmla="*/ 255320 w 389393"/>
                  <a:gd name="connsiteY5" fmla="*/ 25058 h 204203"/>
                  <a:gd name="connsiteX6" fmla="*/ 254473 w 389393"/>
                  <a:gd name="connsiteY6" fmla="*/ 25058 h 204203"/>
                  <a:gd name="connsiteX7" fmla="*/ 234869 w 389393"/>
                  <a:gd name="connsiteY7" fmla="*/ 9324 h 204203"/>
                  <a:gd name="connsiteX8" fmla="*/ 198569 w 389393"/>
                  <a:gd name="connsiteY8" fmla="*/ 45637 h 204203"/>
                  <a:gd name="connsiteX9" fmla="*/ 194090 w 389393"/>
                  <a:gd name="connsiteY9" fmla="*/ 50360 h 204203"/>
                  <a:gd name="connsiteX10" fmla="*/ 209337 w 389393"/>
                  <a:gd name="connsiteY10" fmla="*/ 69482 h 204203"/>
                  <a:gd name="connsiteX11" fmla="*/ 209337 w 389393"/>
                  <a:gd name="connsiteY11" fmla="*/ 70329 h 204203"/>
                  <a:gd name="connsiteX12" fmla="*/ 184414 w 389393"/>
                  <a:gd name="connsiteY12" fmla="*/ 72632 h 204203"/>
                  <a:gd name="connsiteX13" fmla="*/ 184414 w 389393"/>
                  <a:gd name="connsiteY13" fmla="*/ 112693 h 204203"/>
                  <a:gd name="connsiteX14" fmla="*/ 164688 w 389393"/>
                  <a:gd name="connsiteY14" fmla="*/ 115240 h 204203"/>
                  <a:gd name="connsiteX15" fmla="*/ 162628 w 389393"/>
                  <a:gd name="connsiteY15" fmla="*/ 121413 h 204203"/>
                  <a:gd name="connsiteX16" fmla="*/ 158515 w 389393"/>
                  <a:gd name="connsiteY16" fmla="*/ 131334 h 204203"/>
                  <a:gd name="connsiteX17" fmla="*/ 155493 w 389393"/>
                  <a:gd name="connsiteY17" fmla="*/ 137147 h 204203"/>
                  <a:gd name="connsiteX18" fmla="*/ 167589 w 389393"/>
                  <a:gd name="connsiteY18" fmla="*/ 152759 h 204203"/>
                  <a:gd name="connsiteX19" fmla="*/ 152586 w 389393"/>
                  <a:gd name="connsiteY19" fmla="*/ 167890 h 204203"/>
                  <a:gd name="connsiteX20" fmla="*/ 136974 w 389393"/>
                  <a:gd name="connsiteY20" fmla="*/ 155788 h 204203"/>
                  <a:gd name="connsiteX21" fmla="*/ 131167 w 389393"/>
                  <a:gd name="connsiteY21" fmla="*/ 158689 h 204203"/>
                  <a:gd name="connsiteX22" fmla="*/ 121246 w 389393"/>
                  <a:gd name="connsiteY22" fmla="*/ 162808 h 204203"/>
                  <a:gd name="connsiteX23" fmla="*/ 115073 w 389393"/>
                  <a:gd name="connsiteY23" fmla="*/ 164868 h 204203"/>
                  <a:gd name="connsiteX24" fmla="*/ 112776 w 389393"/>
                  <a:gd name="connsiteY24" fmla="*/ 184715 h 204203"/>
                  <a:gd name="connsiteX25" fmla="*/ 91357 w 389393"/>
                  <a:gd name="connsiteY25" fmla="*/ 184715 h 204203"/>
                  <a:gd name="connsiteX26" fmla="*/ 89059 w 389393"/>
                  <a:gd name="connsiteY26" fmla="*/ 164868 h 204203"/>
                  <a:gd name="connsiteX27" fmla="*/ 82886 w 389393"/>
                  <a:gd name="connsiteY27" fmla="*/ 162808 h 204203"/>
                  <a:gd name="connsiteX28" fmla="*/ 72966 w 389393"/>
                  <a:gd name="connsiteY28" fmla="*/ 158689 h 204203"/>
                  <a:gd name="connsiteX29" fmla="*/ 67159 w 389393"/>
                  <a:gd name="connsiteY29" fmla="*/ 155788 h 204203"/>
                  <a:gd name="connsiteX30" fmla="*/ 51546 w 389393"/>
                  <a:gd name="connsiteY30" fmla="*/ 167890 h 204203"/>
                  <a:gd name="connsiteX31" fmla="*/ 36300 w 389393"/>
                  <a:gd name="connsiteY31" fmla="*/ 152759 h 204203"/>
                  <a:gd name="connsiteX32" fmla="*/ 48402 w 389393"/>
                  <a:gd name="connsiteY32" fmla="*/ 137147 h 204203"/>
                  <a:gd name="connsiteX33" fmla="*/ 45739 w 389393"/>
                  <a:gd name="connsiteY33" fmla="*/ 131577 h 204203"/>
                  <a:gd name="connsiteX34" fmla="*/ 41626 w 389393"/>
                  <a:gd name="connsiteY34" fmla="*/ 121651 h 204203"/>
                  <a:gd name="connsiteX35" fmla="*/ 39566 w 389393"/>
                  <a:gd name="connsiteY35" fmla="*/ 115477 h 204203"/>
                  <a:gd name="connsiteX36" fmla="*/ 19482 w 389393"/>
                  <a:gd name="connsiteY36" fmla="*/ 113058 h 204203"/>
                  <a:gd name="connsiteX37" fmla="*/ 19482 w 389393"/>
                  <a:gd name="connsiteY37" fmla="*/ 91389 h 204203"/>
                  <a:gd name="connsiteX38" fmla="*/ 39329 w 389393"/>
                  <a:gd name="connsiteY38" fmla="*/ 89213 h 204203"/>
                  <a:gd name="connsiteX39" fmla="*/ 41626 w 389393"/>
                  <a:gd name="connsiteY39" fmla="*/ 83162 h 204203"/>
                  <a:gd name="connsiteX40" fmla="*/ 45739 w 389393"/>
                  <a:gd name="connsiteY40" fmla="*/ 73236 h 204203"/>
                  <a:gd name="connsiteX41" fmla="*/ 48762 w 389393"/>
                  <a:gd name="connsiteY41" fmla="*/ 67422 h 204203"/>
                  <a:gd name="connsiteX42" fmla="*/ 36666 w 389393"/>
                  <a:gd name="connsiteY42" fmla="*/ 51810 h 204203"/>
                  <a:gd name="connsiteX43" fmla="*/ 51912 w 389393"/>
                  <a:gd name="connsiteY43" fmla="*/ 36557 h 204203"/>
                  <a:gd name="connsiteX44" fmla="*/ 67518 w 389393"/>
                  <a:gd name="connsiteY44" fmla="*/ 48665 h 204203"/>
                  <a:gd name="connsiteX45" fmla="*/ 73325 w 389393"/>
                  <a:gd name="connsiteY45" fmla="*/ 45637 h 204203"/>
                  <a:gd name="connsiteX46" fmla="*/ 83252 w 389393"/>
                  <a:gd name="connsiteY46" fmla="*/ 41523 h 204203"/>
                  <a:gd name="connsiteX47" fmla="*/ 89425 w 389393"/>
                  <a:gd name="connsiteY47" fmla="*/ 39586 h 204203"/>
                  <a:gd name="connsiteX48" fmla="*/ 91722 w 389393"/>
                  <a:gd name="connsiteY48" fmla="*/ 19732 h 204203"/>
                  <a:gd name="connsiteX49" fmla="*/ 113257 w 389393"/>
                  <a:gd name="connsiteY49" fmla="*/ 19732 h 204203"/>
                  <a:gd name="connsiteX50" fmla="*/ 115561 w 389393"/>
                  <a:gd name="connsiteY50" fmla="*/ 39586 h 204203"/>
                  <a:gd name="connsiteX51" fmla="*/ 121728 w 389393"/>
                  <a:gd name="connsiteY51" fmla="*/ 41523 h 204203"/>
                  <a:gd name="connsiteX52" fmla="*/ 131654 w 389393"/>
                  <a:gd name="connsiteY52" fmla="*/ 45637 h 204203"/>
                  <a:gd name="connsiteX53" fmla="*/ 137462 w 389393"/>
                  <a:gd name="connsiteY53" fmla="*/ 48665 h 204203"/>
                  <a:gd name="connsiteX54" fmla="*/ 153074 w 389393"/>
                  <a:gd name="connsiteY54" fmla="*/ 36557 h 204203"/>
                  <a:gd name="connsiteX55" fmla="*/ 168320 w 389393"/>
                  <a:gd name="connsiteY55" fmla="*/ 51810 h 204203"/>
                  <a:gd name="connsiteX56" fmla="*/ 181026 w 389393"/>
                  <a:gd name="connsiteY56" fmla="*/ 36076 h 204203"/>
                  <a:gd name="connsiteX57" fmla="*/ 154158 w 389393"/>
                  <a:gd name="connsiteY57" fmla="*/ 9324 h 204203"/>
                  <a:gd name="connsiteX58" fmla="*/ 134555 w 389393"/>
                  <a:gd name="connsiteY58" fmla="*/ 25058 h 204203"/>
                  <a:gd name="connsiteX59" fmla="*/ 133708 w 389393"/>
                  <a:gd name="connsiteY59" fmla="*/ 25058 h 204203"/>
                  <a:gd name="connsiteX60" fmla="*/ 130929 w 389393"/>
                  <a:gd name="connsiteY60" fmla="*/ 0 h 204203"/>
                  <a:gd name="connsiteX61" fmla="*/ 73325 w 389393"/>
                  <a:gd name="connsiteY61" fmla="*/ 0 h 204203"/>
                  <a:gd name="connsiteX62" fmla="*/ 70547 w 389393"/>
                  <a:gd name="connsiteY62" fmla="*/ 25058 h 204203"/>
                  <a:gd name="connsiteX63" fmla="*/ 69700 w 389393"/>
                  <a:gd name="connsiteY63" fmla="*/ 25058 h 204203"/>
                  <a:gd name="connsiteX64" fmla="*/ 50096 w 389393"/>
                  <a:gd name="connsiteY64" fmla="*/ 9324 h 204203"/>
                  <a:gd name="connsiteX65" fmla="*/ 9317 w 389393"/>
                  <a:gd name="connsiteY65" fmla="*/ 50116 h 204203"/>
                  <a:gd name="connsiteX66" fmla="*/ 25045 w 389393"/>
                  <a:gd name="connsiteY66" fmla="*/ 69725 h 204203"/>
                  <a:gd name="connsiteX67" fmla="*/ 25045 w 389393"/>
                  <a:gd name="connsiteY67" fmla="*/ 70573 h 204203"/>
                  <a:gd name="connsiteX68" fmla="*/ 0 w 389393"/>
                  <a:gd name="connsiteY68" fmla="*/ 73357 h 204203"/>
                  <a:gd name="connsiteX69" fmla="*/ 0 w 389393"/>
                  <a:gd name="connsiteY69" fmla="*/ 131577 h 204203"/>
                  <a:gd name="connsiteX70" fmla="*/ 25045 w 389393"/>
                  <a:gd name="connsiteY70" fmla="*/ 134362 h 204203"/>
                  <a:gd name="connsiteX71" fmla="*/ 25045 w 389393"/>
                  <a:gd name="connsiteY71" fmla="*/ 135209 h 204203"/>
                  <a:gd name="connsiteX72" fmla="*/ 9317 w 389393"/>
                  <a:gd name="connsiteY72" fmla="*/ 154941 h 204203"/>
                  <a:gd name="connsiteX73" fmla="*/ 50096 w 389393"/>
                  <a:gd name="connsiteY73" fmla="*/ 195611 h 204203"/>
                  <a:gd name="connsiteX74" fmla="*/ 69700 w 389393"/>
                  <a:gd name="connsiteY74" fmla="*/ 179877 h 204203"/>
                  <a:gd name="connsiteX75" fmla="*/ 70547 w 389393"/>
                  <a:gd name="connsiteY75" fmla="*/ 179877 h 204203"/>
                  <a:gd name="connsiteX76" fmla="*/ 73325 w 389393"/>
                  <a:gd name="connsiteY76" fmla="*/ 204203 h 204203"/>
                  <a:gd name="connsiteX77" fmla="*/ 130929 w 389393"/>
                  <a:gd name="connsiteY77" fmla="*/ 204203 h 204203"/>
                  <a:gd name="connsiteX78" fmla="*/ 133708 w 389393"/>
                  <a:gd name="connsiteY78" fmla="*/ 179993 h 204203"/>
                  <a:gd name="connsiteX79" fmla="*/ 134555 w 389393"/>
                  <a:gd name="connsiteY79" fmla="*/ 179993 h 204203"/>
                  <a:gd name="connsiteX80" fmla="*/ 154158 w 389393"/>
                  <a:gd name="connsiteY80" fmla="*/ 195733 h 204203"/>
                  <a:gd name="connsiteX81" fmla="*/ 194578 w 389393"/>
                  <a:gd name="connsiteY81" fmla="*/ 155422 h 204203"/>
                  <a:gd name="connsiteX82" fmla="*/ 191068 w 389393"/>
                  <a:gd name="connsiteY82" fmla="*/ 150943 h 204203"/>
                  <a:gd name="connsiteX83" fmla="*/ 178966 w 389393"/>
                  <a:gd name="connsiteY83" fmla="*/ 135691 h 204203"/>
                  <a:gd name="connsiteX84" fmla="*/ 178966 w 389393"/>
                  <a:gd name="connsiteY84" fmla="*/ 134844 h 204203"/>
                  <a:gd name="connsiteX85" fmla="*/ 190343 w 389393"/>
                  <a:gd name="connsiteY85" fmla="*/ 133875 h 204203"/>
                  <a:gd name="connsiteX86" fmla="*/ 193846 w 389393"/>
                  <a:gd name="connsiteY86" fmla="*/ 133875 h 204203"/>
                  <a:gd name="connsiteX87" fmla="*/ 204620 w 389393"/>
                  <a:gd name="connsiteY87" fmla="*/ 131577 h 204203"/>
                  <a:gd name="connsiteX88" fmla="*/ 204620 w 389393"/>
                  <a:gd name="connsiteY88" fmla="*/ 91632 h 204203"/>
                  <a:gd name="connsiteX89" fmla="*/ 224346 w 389393"/>
                  <a:gd name="connsiteY89" fmla="*/ 89457 h 204203"/>
                  <a:gd name="connsiteX90" fmla="*/ 226399 w 389393"/>
                  <a:gd name="connsiteY90" fmla="*/ 83162 h 204203"/>
                  <a:gd name="connsiteX91" fmla="*/ 230512 w 389393"/>
                  <a:gd name="connsiteY91" fmla="*/ 73236 h 204203"/>
                  <a:gd name="connsiteX92" fmla="*/ 233541 w 389393"/>
                  <a:gd name="connsiteY92" fmla="*/ 67422 h 204203"/>
                  <a:gd name="connsiteX93" fmla="*/ 221439 w 389393"/>
                  <a:gd name="connsiteY93" fmla="*/ 51810 h 204203"/>
                  <a:gd name="connsiteX94" fmla="*/ 236685 w 389393"/>
                  <a:gd name="connsiteY94" fmla="*/ 36557 h 204203"/>
                  <a:gd name="connsiteX95" fmla="*/ 252297 w 389393"/>
                  <a:gd name="connsiteY95" fmla="*/ 48665 h 204203"/>
                  <a:gd name="connsiteX96" fmla="*/ 258105 w 389393"/>
                  <a:gd name="connsiteY96" fmla="*/ 45637 h 204203"/>
                  <a:gd name="connsiteX97" fmla="*/ 268025 w 389393"/>
                  <a:gd name="connsiteY97" fmla="*/ 41523 h 204203"/>
                  <a:gd name="connsiteX98" fmla="*/ 274320 w 389393"/>
                  <a:gd name="connsiteY98" fmla="*/ 39586 h 204203"/>
                  <a:gd name="connsiteX99" fmla="*/ 276495 w 389393"/>
                  <a:gd name="connsiteY99" fmla="*/ 19732 h 204203"/>
                  <a:gd name="connsiteX100" fmla="*/ 297793 w 389393"/>
                  <a:gd name="connsiteY100" fmla="*/ 19732 h 204203"/>
                  <a:gd name="connsiteX101" fmla="*/ 299968 w 389393"/>
                  <a:gd name="connsiteY101" fmla="*/ 39586 h 204203"/>
                  <a:gd name="connsiteX102" fmla="*/ 306141 w 389393"/>
                  <a:gd name="connsiteY102" fmla="*/ 41523 h 204203"/>
                  <a:gd name="connsiteX103" fmla="*/ 316062 w 389393"/>
                  <a:gd name="connsiteY103" fmla="*/ 45637 h 204203"/>
                  <a:gd name="connsiteX104" fmla="*/ 321875 w 389393"/>
                  <a:gd name="connsiteY104" fmla="*/ 48665 h 204203"/>
                  <a:gd name="connsiteX105" fmla="*/ 337481 w 389393"/>
                  <a:gd name="connsiteY105" fmla="*/ 36557 h 204203"/>
                  <a:gd name="connsiteX106" fmla="*/ 352849 w 389393"/>
                  <a:gd name="connsiteY106" fmla="*/ 51810 h 204203"/>
                  <a:gd name="connsiteX107" fmla="*/ 340747 w 389393"/>
                  <a:gd name="connsiteY107" fmla="*/ 67422 h 204203"/>
                  <a:gd name="connsiteX108" fmla="*/ 343654 w 389393"/>
                  <a:gd name="connsiteY108" fmla="*/ 73236 h 204203"/>
                  <a:gd name="connsiteX109" fmla="*/ 347767 w 389393"/>
                  <a:gd name="connsiteY109" fmla="*/ 83162 h 204203"/>
                  <a:gd name="connsiteX110" fmla="*/ 349827 w 389393"/>
                  <a:gd name="connsiteY110" fmla="*/ 89457 h 204203"/>
                  <a:gd name="connsiteX111" fmla="*/ 369668 w 389393"/>
                  <a:gd name="connsiteY111" fmla="*/ 91632 h 204203"/>
                  <a:gd name="connsiteX112" fmla="*/ 369668 w 389393"/>
                  <a:gd name="connsiteY112" fmla="*/ 113302 h 204203"/>
                  <a:gd name="connsiteX113" fmla="*/ 349827 w 389393"/>
                  <a:gd name="connsiteY113" fmla="*/ 115477 h 204203"/>
                  <a:gd name="connsiteX114" fmla="*/ 347767 w 389393"/>
                  <a:gd name="connsiteY114" fmla="*/ 121651 h 204203"/>
                  <a:gd name="connsiteX115" fmla="*/ 343654 w 389393"/>
                  <a:gd name="connsiteY115" fmla="*/ 131577 h 204203"/>
                  <a:gd name="connsiteX116" fmla="*/ 340747 w 389393"/>
                  <a:gd name="connsiteY116" fmla="*/ 137391 h 204203"/>
                  <a:gd name="connsiteX117" fmla="*/ 352849 w 389393"/>
                  <a:gd name="connsiteY117" fmla="*/ 153003 h 204203"/>
                  <a:gd name="connsiteX118" fmla="*/ 337481 w 389393"/>
                  <a:gd name="connsiteY118" fmla="*/ 167890 h 204203"/>
                  <a:gd name="connsiteX119" fmla="*/ 321991 w 389393"/>
                  <a:gd name="connsiteY119" fmla="*/ 155788 h 204203"/>
                  <a:gd name="connsiteX120" fmla="*/ 316183 w 389393"/>
                  <a:gd name="connsiteY120" fmla="*/ 158689 h 204203"/>
                  <a:gd name="connsiteX121" fmla="*/ 306263 w 389393"/>
                  <a:gd name="connsiteY121" fmla="*/ 162808 h 204203"/>
                  <a:gd name="connsiteX122" fmla="*/ 300090 w 389393"/>
                  <a:gd name="connsiteY122" fmla="*/ 164868 h 204203"/>
                  <a:gd name="connsiteX123" fmla="*/ 297793 w 389393"/>
                  <a:gd name="connsiteY123" fmla="*/ 184593 h 204203"/>
                  <a:gd name="connsiteX124" fmla="*/ 276130 w 389393"/>
                  <a:gd name="connsiteY124" fmla="*/ 184593 h 204203"/>
                  <a:gd name="connsiteX125" fmla="*/ 273588 w 389393"/>
                  <a:gd name="connsiteY125" fmla="*/ 164746 h 204203"/>
                  <a:gd name="connsiteX126" fmla="*/ 267300 w 389393"/>
                  <a:gd name="connsiteY126" fmla="*/ 162686 h 204203"/>
                  <a:gd name="connsiteX127" fmla="*/ 257380 w 389393"/>
                  <a:gd name="connsiteY127" fmla="*/ 158573 h 204203"/>
                  <a:gd name="connsiteX128" fmla="*/ 251932 w 389393"/>
                  <a:gd name="connsiteY128" fmla="*/ 155788 h 204203"/>
                  <a:gd name="connsiteX129" fmla="*/ 236319 w 389393"/>
                  <a:gd name="connsiteY129" fmla="*/ 167890 h 204203"/>
                  <a:gd name="connsiteX130" fmla="*/ 222408 w 389393"/>
                  <a:gd name="connsiteY130" fmla="*/ 153850 h 204203"/>
                  <a:gd name="connsiteX131" fmla="*/ 220470 w 389393"/>
                  <a:gd name="connsiteY131" fmla="*/ 153247 h 204203"/>
                  <a:gd name="connsiteX132" fmla="*/ 208368 w 389393"/>
                  <a:gd name="connsiteY132" fmla="*/ 168378 h 204203"/>
                  <a:gd name="connsiteX133" fmla="*/ 234869 w 389393"/>
                  <a:gd name="connsiteY133" fmla="*/ 194764 h 204203"/>
                  <a:gd name="connsiteX134" fmla="*/ 254473 w 389393"/>
                  <a:gd name="connsiteY134" fmla="*/ 179030 h 204203"/>
                  <a:gd name="connsiteX135" fmla="*/ 255320 w 389393"/>
                  <a:gd name="connsiteY135" fmla="*/ 179030 h 204203"/>
                  <a:gd name="connsiteX136" fmla="*/ 258105 w 389393"/>
                  <a:gd name="connsiteY136" fmla="*/ 204203 h 204203"/>
                  <a:gd name="connsiteX137" fmla="*/ 315702 w 389393"/>
                  <a:gd name="connsiteY137" fmla="*/ 204203 h 204203"/>
                  <a:gd name="connsiteX138" fmla="*/ 318487 w 389393"/>
                  <a:gd name="connsiteY138" fmla="*/ 179993 h 204203"/>
                  <a:gd name="connsiteX139" fmla="*/ 319334 w 389393"/>
                  <a:gd name="connsiteY139" fmla="*/ 179993 h 204203"/>
                  <a:gd name="connsiteX140" fmla="*/ 339053 w 389393"/>
                  <a:gd name="connsiteY140" fmla="*/ 195733 h 204203"/>
                  <a:gd name="connsiteX141" fmla="*/ 379710 w 389393"/>
                  <a:gd name="connsiteY141" fmla="*/ 155063 h 204203"/>
                  <a:gd name="connsiteX142" fmla="*/ 363982 w 389393"/>
                  <a:gd name="connsiteY142" fmla="*/ 135331 h 204203"/>
                  <a:gd name="connsiteX143" fmla="*/ 363982 w 389393"/>
                  <a:gd name="connsiteY143" fmla="*/ 134484 h 204203"/>
                  <a:gd name="connsiteX144" fmla="*/ 389393 w 389393"/>
                  <a:gd name="connsiteY144" fmla="*/ 131577 h 204203"/>
                  <a:gd name="connsiteX145" fmla="*/ 389393 w 389393"/>
                  <a:gd name="connsiteY145" fmla="*/ 73357 h 204203"/>
                  <a:gd name="connsiteX146" fmla="*/ 364348 w 389393"/>
                  <a:gd name="connsiteY146" fmla="*/ 71054 h 204203"/>
                  <a:gd name="connsiteX147" fmla="*/ 364348 w 389393"/>
                  <a:gd name="connsiteY147" fmla="*/ 70207 h 204203"/>
                  <a:gd name="connsiteX148" fmla="*/ 380076 w 389393"/>
                  <a:gd name="connsiteY148" fmla="*/ 50597 h 204203"/>
                  <a:gd name="connsiteX149" fmla="*/ 339053 w 389393"/>
                  <a:gd name="connsiteY149" fmla="*/ 9324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389393" h="204203">
                    <a:moveTo>
                      <a:pt x="339053" y="9324"/>
                    </a:moveTo>
                    <a:lnTo>
                      <a:pt x="319334" y="25058"/>
                    </a:lnTo>
                    <a:lnTo>
                      <a:pt x="318487" y="25058"/>
                    </a:lnTo>
                    <a:lnTo>
                      <a:pt x="315702" y="0"/>
                    </a:lnTo>
                    <a:lnTo>
                      <a:pt x="258105" y="0"/>
                    </a:lnTo>
                    <a:lnTo>
                      <a:pt x="255320" y="25058"/>
                    </a:lnTo>
                    <a:lnTo>
                      <a:pt x="254473" y="25058"/>
                    </a:lnTo>
                    <a:lnTo>
                      <a:pt x="234869" y="9324"/>
                    </a:lnTo>
                    <a:lnTo>
                      <a:pt x="198569" y="45637"/>
                    </a:lnTo>
                    <a:lnTo>
                      <a:pt x="194090" y="50360"/>
                    </a:lnTo>
                    <a:lnTo>
                      <a:pt x="209337" y="69482"/>
                    </a:lnTo>
                    <a:lnTo>
                      <a:pt x="209337" y="70329"/>
                    </a:lnTo>
                    <a:lnTo>
                      <a:pt x="184414" y="72632"/>
                    </a:lnTo>
                    <a:lnTo>
                      <a:pt x="184414" y="112693"/>
                    </a:lnTo>
                    <a:lnTo>
                      <a:pt x="164688" y="115240"/>
                    </a:lnTo>
                    <a:lnTo>
                      <a:pt x="162628" y="121413"/>
                    </a:lnTo>
                    <a:cubicBezTo>
                      <a:pt x="161563" y="124840"/>
                      <a:pt x="160184" y="128157"/>
                      <a:pt x="158515" y="131334"/>
                    </a:cubicBezTo>
                    <a:lnTo>
                      <a:pt x="155493" y="137147"/>
                    </a:lnTo>
                    <a:lnTo>
                      <a:pt x="167589" y="152759"/>
                    </a:lnTo>
                    <a:lnTo>
                      <a:pt x="152586" y="167890"/>
                    </a:lnTo>
                    <a:lnTo>
                      <a:pt x="136974" y="155788"/>
                    </a:lnTo>
                    <a:lnTo>
                      <a:pt x="131167" y="158689"/>
                    </a:lnTo>
                    <a:cubicBezTo>
                      <a:pt x="127990" y="160363"/>
                      <a:pt x="124673" y="161737"/>
                      <a:pt x="121246" y="162808"/>
                    </a:cubicBezTo>
                    <a:lnTo>
                      <a:pt x="115073" y="164868"/>
                    </a:lnTo>
                    <a:lnTo>
                      <a:pt x="112776" y="184715"/>
                    </a:lnTo>
                    <a:lnTo>
                      <a:pt x="91357" y="184715"/>
                    </a:lnTo>
                    <a:lnTo>
                      <a:pt x="89059" y="164868"/>
                    </a:lnTo>
                    <a:lnTo>
                      <a:pt x="82886" y="162808"/>
                    </a:lnTo>
                    <a:cubicBezTo>
                      <a:pt x="79460" y="161737"/>
                      <a:pt x="76142" y="160363"/>
                      <a:pt x="72966" y="158689"/>
                    </a:cubicBezTo>
                    <a:lnTo>
                      <a:pt x="67159" y="155788"/>
                    </a:lnTo>
                    <a:lnTo>
                      <a:pt x="51546" y="167890"/>
                    </a:lnTo>
                    <a:lnTo>
                      <a:pt x="36300" y="152759"/>
                    </a:lnTo>
                    <a:lnTo>
                      <a:pt x="48402" y="137147"/>
                    </a:lnTo>
                    <a:lnTo>
                      <a:pt x="45739" y="131577"/>
                    </a:lnTo>
                    <a:cubicBezTo>
                      <a:pt x="44071" y="128401"/>
                      <a:pt x="42691" y="125077"/>
                      <a:pt x="41626" y="121651"/>
                    </a:cubicBezTo>
                    <a:lnTo>
                      <a:pt x="39566" y="115477"/>
                    </a:lnTo>
                    <a:lnTo>
                      <a:pt x="19482" y="113058"/>
                    </a:lnTo>
                    <a:lnTo>
                      <a:pt x="19482" y="91389"/>
                    </a:lnTo>
                    <a:lnTo>
                      <a:pt x="39329" y="89213"/>
                    </a:lnTo>
                    <a:lnTo>
                      <a:pt x="41626" y="83162"/>
                    </a:lnTo>
                    <a:cubicBezTo>
                      <a:pt x="42691" y="79736"/>
                      <a:pt x="44071" y="76412"/>
                      <a:pt x="45739" y="73236"/>
                    </a:cubicBezTo>
                    <a:lnTo>
                      <a:pt x="48762" y="67422"/>
                    </a:lnTo>
                    <a:lnTo>
                      <a:pt x="36666" y="51810"/>
                    </a:lnTo>
                    <a:lnTo>
                      <a:pt x="51912" y="36557"/>
                    </a:lnTo>
                    <a:lnTo>
                      <a:pt x="67518" y="48665"/>
                    </a:lnTo>
                    <a:lnTo>
                      <a:pt x="73325" y="45637"/>
                    </a:lnTo>
                    <a:cubicBezTo>
                      <a:pt x="76502" y="43968"/>
                      <a:pt x="79826" y="42589"/>
                      <a:pt x="83252" y="41523"/>
                    </a:cubicBezTo>
                    <a:lnTo>
                      <a:pt x="89425" y="39586"/>
                    </a:lnTo>
                    <a:lnTo>
                      <a:pt x="91722" y="19732"/>
                    </a:lnTo>
                    <a:lnTo>
                      <a:pt x="113257" y="19732"/>
                    </a:lnTo>
                    <a:lnTo>
                      <a:pt x="115561" y="39586"/>
                    </a:lnTo>
                    <a:lnTo>
                      <a:pt x="121728" y="41523"/>
                    </a:lnTo>
                    <a:cubicBezTo>
                      <a:pt x="125154" y="42589"/>
                      <a:pt x="128478" y="43968"/>
                      <a:pt x="131654" y="45637"/>
                    </a:cubicBezTo>
                    <a:lnTo>
                      <a:pt x="137462" y="48665"/>
                    </a:lnTo>
                    <a:lnTo>
                      <a:pt x="153074" y="36557"/>
                    </a:lnTo>
                    <a:lnTo>
                      <a:pt x="168320" y="51810"/>
                    </a:lnTo>
                    <a:lnTo>
                      <a:pt x="181026" y="36076"/>
                    </a:lnTo>
                    <a:lnTo>
                      <a:pt x="154158" y="9324"/>
                    </a:lnTo>
                    <a:lnTo>
                      <a:pt x="134555" y="25058"/>
                    </a:lnTo>
                    <a:lnTo>
                      <a:pt x="133708" y="25058"/>
                    </a:lnTo>
                    <a:lnTo>
                      <a:pt x="130929" y="0"/>
                    </a:lnTo>
                    <a:lnTo>
                      <a:pt x="73325" y="0"/>
                    </a:lnTo>
                    <a:lnTo>
                      <a:pt x="70547" y="25058"/>
                    </a:lnTo>
                    <a:lnTo>
                      <a:pt x="69700" y="25058"/>
                    </a:lnTo>
                    <a:lnTo>
                      <a:pt x="50096" y="9324"/>
                    </a:lnTo>
                    <a:lnTo>
                      <a:pt x="9317" y="50116"/>
                    </a:lnTo>
                    <a:lnTo>
                      <a:pt x="25045" y="69725"/>
                    </a:lnTo>
                    <a:lnTo>
                      <a:pt x="25045" y="70573"/>
                    </a:lnTo>
                    <a:lnTo>
                      <a:pt x="0" y="73357"/>
                    </a:lnTo>
                    <a:lnTo>
                      <a:pt x="0" y="131577"/>
                    </a:lnTo>
                    <a:lnTo>
                      <a:pt x="25045" y="134362"/>
                    </a:lnTo>
                    <a:lnTo>
                      <a:pt x="25045" y="135209"/>
                    </a:lnTo>
                    <a:lnTo>
                      <a:pt x="9317" y="154941"/>
                    </a:lnTo>
                    <a:lnTo>
                      <a:pt x="50096" y="195611"/>
                    </a:lnTo>
                    <a:lnTo>
                      <a:pt x="69700" y="179877"/>
                    </a:lnTo>
                    <a:lnTo>
                      <a:pt x="70547" y="179877"/>
                    </a:lnTo>
                    <a:lnTo>
                      <a:pt x="73325" y="204203"/>
                    </a:lnTo>
                    <a:lnTo>
                      <a:pt x="130929" y="204203"/>
                    </a:lnTo>
                    <a:lnTo>
                      <a:pt x="133708" y="179993"/>
                    </a:lnTo>
                    <a:lnTo>
                      <a:pt x="134555" y="179993"/>
                    </a:lnTo>
                    <a:lnTo>
                      <a:pt x="154158" y="195733"/>
                    </a:lnTo>
                    <a:lnTo>
                      <a:pt x="194578" y="155422"/>
                    </a:lnTo>
                    <a:lnTo>
                      <a:pt x="191068" y="150943"/>
                    </a:lnTo>
                    <a:lnTo>
                      <a:pt x="178966" y="135691"/>
                    </a:lnTo>
                    <a:lnTo>
                      <a:pt x="178966" y="134844"/>
                    </a:lnTo>
                    <a:lnTo>
                      <a:pt x="190343" y="133875"/>
                    </a:lnTo>
                    <a:lnTo>
                      <a:pt x="193846" y="133875"/>
                    </a:lnTo>
                    <a:lnTo>
                      <a:pt x="204620" y="131577"/>
                    </a:lnTo>
                    <a:lnTo>
                      <a:pt x="204620" y="91632"/>
                    </a:lnTo>
                    <a:lnTo>
                      <a:pt x="224346" y="89457"/>
                    </a:lnTo>
                    <a:lnTo>
                      <a:pt x="226399" y="83162"/>
                    </a:lnTo>
                    <a:cubicBezTo>
                      <a:pt x="227471" y="79736"/>
                      <a:pt x="228844" y="76412"/>
                      <a:pt x="230512" y="73236"/>
                    </a:cubicBezTo>
                    <a:lnTo>
                      <a:pt x="233541" y="67422"/>
                    </a:lnTo>
                    <a:lnTo>
                      <a:pt x="221439" y="51810"/>
                    </a:lnTo>
                    <a:lnTo>
                      <a:pt x="236685" y="36557"/>
                    </a:lnTo>
                    <a:lnTo>
                      <a:pt x="252297" y="48665"/>
                    </a:lnTo>
                    <a:lnTo>
                      <a:pt x="258105" y="45637"/>
                    </a:lnTo>
                    <a:cubicBezTo>
                      <a:pt x="261281" y="43968"/>
                      <a:pt x="264599" y="42589"/>
                      <a:pt x="268025" y="41523"/>
                    </a:cubicBezTo>
                    <a:lnTo>
                      <a:pt x="274320" y="39586"/>
                    </a:lnTo>
                    <a:lnTo>
                      <a:pt x="276495" y="19732"/>
                    </a:lnTo>
                    <a:lnTo>
                      <a:pt x="297793" y="19732"/>
                    </a:lnTo>
                    <a:lnTo>
                      <a:pt x="299968" y="39586"/>
                    </a:lnTo>
                    <a:lnTo>
                      <a:pt x="306141" y="41523"/>
                    </a:lnTo>
                    <a:cubicBezTo>
                      <a:pt x="309568" y="42589"/>
                      <a:pt x="312892" y="43968"/>
                      <a:pt x="316062" y="45637"/>
                    </a:cubicBezTo>
                    <a:lnTo>
                      <a:pt x="321875" y="48665"/>
                    </a:lnTo>
                    <a:lnTo>
                      <a:pt x="337481" y="36557"/>
                    </a:lnTo>
                    <a:lnTo>
                      <a:pt x="352849" y="51810"/>
                    </a:lnTo>
                    <a:lnTo>
                      <a:pt x="340747" y="67422"/>
                    </a:lnTo>
                    <a:lnTo>
                      <a:pt x="343654" y="73236"/>
                    </a:lnTo>
                    <a:cubicBezTo>
                      <a:pt x="345322" y="76412"/>
                      <a:pt x="346702" y="79736"/>
                      <a:pt x="347767" y="83162"/>
                    </a:cubicBezTo>
                    <a:lnTo>
                      <a:pt x="349827" y="89457"/>
                    </a:lnTo>
                    <a:lnTo>
                      <a:pt x="369668" y="91632"/>
                    </a:lnTo>
                    <a:lnTo>
                      <a:pt x="369668" y="113302"/>
                    </a:lnTo>
                    <a:lnTo>
                      <a:pt x="349827" y="115477"/>
                    </a:lnTo>
                    <a:lnTo>
                      <a:pt x="347767" y="121651"/>
                    </a:lnTo>
                    <a:cubicBezTo>
                      <a:pt x="346702" y="125077"/>
                      <a:pt x="345322" y="128401"/>
                      <a:pt x="343654" y="131577"/>
                    </a:cubicBezTo>
                    <a:lnTo>
                      <a:pt x="340747" y="137391"/>
                    </a:lnTo>
                    <a:lnTo>
                      <a:pt x="352849" y="153003"/>
                    </a:lnTo>
                    <a:lnTo>
                      <a:pt x="337481" y="167890"/>
                    </a:lnTo>
                    <a:lnTo>
                      <a:pt x="321991" y="155788"/>
                    </a:lnTo>
                    <a:lnTo>
                      <a:pt x="316183" y="158689"/>
                    </a:lnTo>
                    <a:cubicBezTo>
                      <a:pt x="313007" y="160363"/>
                      <a:pt x="309690" y="161737"/>
                      <a:pt x="306263" y="162808"/>
                    </a:cubicBezTo>
                    <a:lnTo>
                      <a:pt x="300090" y="164868"/>
                    </a:lnTo>
                    <a:lnTo>
                      <a:pt x="297793" y="184593"/>
                    </a:lnTo>
                    <a:lnTo>
                      <a:pt x="276130" y="184593"/>
                    </a:lnTo>
                    <a:lnTo>
                      <a:pt x="273588" y="164746"/>
                    </a:lnTo>
                    <a:lnTo>
                      <a:pt x="267300" y="162686"/>
                    </a:lnTo>
                    <a:cubicBezTo>
                      <a:pt x="263873" y="161621"/>
                      <a:pt x="260556" y="160241"/>
                      <a:pt x="257380" y="158573"/>
                    </a:cubicBezTo>
                    <a:lnTo>
                      <a:pt x="251932" y="155788"/>
                    </a:lnTo>
                    <a:lnTo>
                      <a:pt x="236319" y="167890"/>
                    </a:lnTo>
                    <a:lnTo>
                      <a:pt x="222408" y="153850"/>
                    </a:lnTo>
                    <a:lnTo>
                      <a:pt x="220470" y="153247"/>
                    </a:lnTo>
                    <a:lnTo>
                      <a:pt x="208368" y="168378"/>
                    </a:lnTo>
                    <a:lnTo>
                      <a:pt x="234869" y="194764"/>
                    </a:lnTo>
                    <a:lnTo>
                      <a:pt x="254473" y="179030"/>
                    </a:lnTo>
                    <a:lnTo>
                      <a:pt x="255320" y="179030"/>
                    </a:lnTo>
                    <a:lnTo>
                      <a:pt x="258105" y="204203"/>
                    </a:lnTo>
                    <a:lnTo>
                      <a:pt x="315702" y="204203"/>
                    </a:lnTo>
                    <a:lnTo>
                      <a:pt x="318487" y="179993"/>
                    </a:lnTo>
                    <a:lnTo>
                      <a:pt x="319334" y="179993"/>
                    </a:lnTo>
                    <a:lnTo>
                      <a:pt x="339053" y="195733"/>
                    </a:lnTo>
                    <a:lnTo>
                      <a:pt x="379710" y="155063"/>
                    </a:lnTo>
                    <a:lnTo>
                      <a:pt x="363982" y="135331"/>
                    </a:lnTo>
                    <a:lnTo>
                      <a:pt x="363982" y="134484"/>
                    </a:lnTo>
                    <a:lnTo>
                      <a:pt x="389393" y="131577"/>
                    </a:lnTo>
                    <a:lnTo>
                      <a:pt x="389393" y="73357"/>
                    </a:lnTo>
                    <a:lnTo>
                      <a:pt x="364348" y="71054"/>
                    </a:lnTo>
                    <a:lnTo>
                      <a:pt x="364348" y="70207"/>
                    </a:lnTo>
                    <a:lnTo>
                      <a:pt x="380076" y="50597"/>
                    </a:lnTo>
                    <a:lnTo>
                      <a:pt x="339053" y="9324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3" name="Freeform: Shape 271">
                <a:extLst>
                  <a:ext uri="{FF2B5EF4-FFF2-40B4-BE49-F238E27FC236}">
                    <a16:creationId xmlns:a16="http://schemas.microsoft.com/office/drawing/2014/main" id="{9AFA31C0-7304-EF99-C513-C5F7FC2448BE}"/>
                  </a:ext>
                </a:extLst>
              </p:cNvPr>
              <p:cNvSpPr/>
              <p:nvPr/>
            </p:nvSpPr>
            <p:spPr>
              <a:xfrm>
                <a:off x="2162045" y="3967462"/>
                <a:ext cx="81075" cy="81099"/>
              </a:xfrm>
              <a:custGeom>
                <a:avLst/>
                <a:gdLst>
                  <a:gd name="connsiteX0" fmla="*/ 0 w 81075"/>
                  <a:gd name="connsiteY0" fmla="*/ 40548 h 81099"/>
                  <a:gd name="connsiteX1" fmla="*/ 6834 w 81075"/>
                  <a:gd name="connsiteY1" fmla="*/ 63077 h 81099"/>
                  <a:gd name="connsiteX2" fmla="*/ 25026 w 81075"/>
                  <a:gd name="connsiteY2" fmla="*/ 78016 h 81099"/>
                  <a:gd name="connsiteX3" fmla="*/ 48447 w 81075"/>
                  <a:gd name="connsiteY3" fmla="*/ 80320 h 81099"/>
                  <a:gd name="connsiteX4" fmla="*/ 69205 w 81075"/>
                  <a:gd name="connsiteY4" fmla="*/ 69225 h 81099"/>
                  <a:gd name="connsiteX5" fmla="*/ 80300 w 81075"/>
                  <a:gd name="connsiteY5" fmla="*/ 48460 h 81099"/>
                  <a:gd name="connsiteX6" fmla="*/ 77990 w 81075"/>
                  <a:gd name="connsiteY6" fmla="*/ 25032 h 81099"/>
                  <a:gd name="connsiteX7" fmla="*/ 63058 w 81075"/>
                  <a:gd name="connsiteY7" fmla="*/ 6834 h 81099"/>
                  <a:gd name="connsiteX8" fmla="*/ 40542 w 81075"/>
                  <a:gd name="connsiteY8" fmla="*/ 0 h 81099"/>
                  <a:gd name="connsiteX9" fmla="*/ 11877 w 81075"/>
                  <a:gd name="connsiteY9" fmla="*/ 11878 h 81099"/>
                  <a:gd name="connsiteX10" fmla="*/ 0 w 81075"/>
                  <a:gd name="connsiteY10" fmla="*/ 40548 h 81099"/>
                  <a:gd name="connsiteX11" fmla="*/ 60504 w 81075"/>
                  <a:gd name="connsiteY11" fmla="*/ 40548 h 81099"/>
                  <a:gd name="connsiteX12" fmla="*/ 57059 w 81075"/>
                  <a:gd name="connsiteY12" fmla="*/ 51912 h 81099"/>
                  <a:gd name="connsiteX13" fmla="*/ 47882 w 81075"/>
                  <a:gd name="connsiteY13" fmla="*/ 59452 h 81099"/>
                  <a:gd name="connsiteX14" fmla="*/ 36069 w 81075"/>
                  <a:gd name="connsiteY14" fmla="*/ 60613 h 81099"/>
                  <a:gd name="connsiteX15" fmla="*/ 25597 w 81075"/>
                  <a:gd name="connsiteY15" fmla="*/ 55018 h 81099"/>
                  <a:gd name="connsiteX16" fmla="*/ 20001 w 81075"/>
                  <a:gd name="connsiteY16" fmla="*/ 44539 h 81099"/>
                  <a:gd name="connsiteX17" fmla="*/ 21163 w 81075"/>
                  <a:gd name="connsiteY17" fmla="*/ 32719 h 81099"/>
                  <a:gd name="connsiteX18" fmla="*/ 28696 w 81075"/>
                  <a:gd name="connsiteY18" fmla="*/ 23543 h 81099"/>
                  <a:gd name="connsiteX19" fmla="*/ 40054 w 81075"/>
                  <a:gd name="connsiteY19" fmla="*/ 20091 h 81099"/>
                  <a:gd name="connsiteX20" fmla="*/ 48030 w 81075"/>
                  <a:gd name="connsiteY20" fmla="*/ 21509 h 81099"/>
                  <a:gd name="connsiteX21" fmla="*/ 54832 w 81075"/>
                  <a:gd name="connsiteY21" fmla="*/ 25911 h 81099"/>
                  <a:gd name="connsiteX22" fmla="*/ 59388 w 81075"/>
                  <a:gd name="connsiteY22" fmla="*/ 32610 h 81099"/>
                  <a:gd name="connsiteX23" fmla="*/ 60992 w 81075"/>
                  <a:gd name="connsiteY23" fmla="*/ 40548 h 81099"/>
                  <a:gd name="connsiteX24" fmla="*/ 60504 w 81075"/>
                  <a:gd name="connsiteY24" fmla="*/ 40548 h 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1075" h="81099">
                    <a:moveTo>
                      <a:pt x="0" y="40548"/>
                    </a:moveTo>
                    <a:cubicBezTo>
                      <a:pt x="0" y="48569"/>
                      <a:pt x="2380" y="56410"/>
                      <a:pt x="6834" y="63077"/>
                    </a:cubicBezTo>
                    <a:cubicBezTo>
                      <a:pt x="11287" y="69745"/>
                      <a:pt x="17620" y="74942"/>
                      <a:pt x="25026" y="78016"/>
                    </a:cubicBezTo>
                    <a:cubicBezTo>
                      <a:pt x="32437" y="81083"/>
                      <a:pt x="40586" y="81885"/>
                      <a:pt x="48447" y="80320"/>
                    </a:cubicBezTo>
                    <a:cubicBezTo>
                      <a:pt x="56314" y="78754"/>
                      <a:pt x="63533" y="74891"/>
                      <a:pt x="69205" y="69225"/>
                    </a:cubicBezTo>
                    <a:cubicBezTo>
                      <a:pt x="74872" y="63552"/>
                      <a:pt x="78735" y="56327"/>
                      <a:pt x="80300" y="48460"/>
                    </a:cubicBezTo>
                    <a:cubicBezTo>
                      <a:pt x="81860" y="40593"/>
                      <a:pt x="81057" y="32444"/>
                      <a:pt x="77990" y="25032"/>
                    </a:cubicBezTo>
                    <a:cubicBezTo>
                      <a:pt x="74923" y="17621"/>
                      <a:pt x="69725" y="11287"/>
                      <a:pt x="63058" y="6834"/>
                    </a:cubicBezTo>
                    <a:cubicBezTo>
                      <a:pt x="56397" y="2381"/>
                      <a:pt x="48556" y="0"/>
                      <a:pt x="40542" y="0"/>
                    </a:cubicBezTo>
                    <a:cubicBezTo>
                      <a:pt x="29787" y="0"/>
                      <a:pt x="19475" y="4274"/>
                      <a:pt x="11877" y="11878"/>
                    </a:cubicBezTo>
                    <a:cubicBezTo>
                      <a:pt x="4274" y="19482"/>
                      <a:pt x="0" y="29793"/>
                      <a:pt x="0" y="40548"/>
                    </a:cubicBezTo>
                    <a:close/>
                    <a:moveTo>
                      <a:pt x="60504" y="40548"/>
                    </a:moveTo>
                    <a:cubicBezTo>
                      <a:pt x="60504" y="44597"/>
                      <a:pt x="59304" y="48550"/>
                      <a:pt x="57059" y="51912"/>
                    </a:cubicBezTo>
                    <a:cubicBezTo>
                      <a:pt x="54813" y="55281"/>
                      <a:pt x="51617" y="57899"/>
                      <a:pt x="47882" y="59452"/>
                    </a:cubicBezTo>
                    <a:cubicBezTo>
                      <a:pt x="44148" y="60999"/>
                      <a:pt x="40035" y="61403"/>
                      <a:pt x="36069" y="60613"/>
                    </a:cubicBezTo>
                    <a:cubicBezTo>
                      <a:pt x="32097" y="59824"/>
                      <a:pt x="28459" y="57874"/>
                      <a:pt x="25597" y="55018"/>
                    </a:cubicBezTo>
                    <a:cubicBezTo>
                      <a:pt x="22735" y="52156"/>
                      <a:pt x="20791" y="48511"/>
                      <a:pt x="20001" y="44539"/>
                    </a:cubicBezTo>
                    <a:cubicBezTo>
                      <a:pt x="19212" y="40574"/>
                      <a:pt x="19616" y="36461"/>
                      <a:pt x="21163" y="32719"/>
                    </a:cubicBezTo>
                    <a:cubicBezTo>
                      <a:pt x="22709" y="28985"/>
                      <a:pt x="25334" y="25789"/>
                      <a:pt x="28696" y="23543"/>
                    </a:cubicBezTo>
                    <a:cubicBezTo>
                      <a:pt x="32058" y="21291"/>
                      <a:pt x="36011" y="20091"/>
                      <a:pt x="40054" y="20091"/>
                    </a:cubicBezTo>
                    <a:cubicBezTo>
                      <a:pt x="42781" y="20027"/>
                      <a:pt x="45495" y="20508"/>
                      <a:pt x="48030" y="21509"/>
                    </a:cubicBezTo>
                    <a:cubicBezTo>
                      <a:pt x="50565" y="22510"/>
                      <a:pt x="52881" y="24005"/>
                      <a:pt x="54832" y="25911"/>
                    </a:cubicBezTo>
                    <a:cubicBezTo>
                      <a:pt x="56783" y="27817"/>
                      <a:pt x="58329" y="30095"/>
                      <a:pt x="59388" y="32610"/>
                    </a:cubicBezTo>
                    <a:cubicBezTo>
                      <a:pt x="60447" y="35119"/>
                      <a:pt x="60992" y="37821"/>
                      <a:pt x="60992" y="40548"/>
                    </a:cubicBezTo>
                    <a:lnTo>
                      <a:pt x="60504" y="40548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4" name="Freeform: Shape 272">
                <a:extLst>
                  <a:ext uri="{FF2B5EF4-FFF2-40B4-BE49-F238E27FC236}">
                    <a16:creationId xmlns:a16="http://schemas.microsoft.com/office/drawing/2014/main" id="{164A7F53-5FC7-AC65-C342-687553BEFF3C}"/>
                  </a:ext>
                </a:extLst>
              </p:cNvPr>
              <p:cNvSpPr/>
              <p:nvPr/>
            </p:nvSpPr>
            <p:spPr>
              <a:xfrm>
                <a:off x="2255943" y="3973032"/>
                <a:ext cx="121" cy="121"/>
              </a:xfrm>
              <a:custGeom>
                <a:avLst/>
                <a:gdLst>
                  <a:gd name="connsiteX0" fmla="*/ 122 w 121"/>
                  <a:gd name="connsiteY0" fmla="*/ 122 h 121"/>
                  <a:gd name="connsiteX1" fmla="*/ 122 w 121"/>
                  <a:gd name="connsiteY1" fmla="*/ 0 h 121"/>
                  <a:gd name="connsiteX2" fmla="*/ 0 w 121"/>
                  <a:gd name="connsiteY2" fmla="*/ 0 h 121"/>
                  <a:gd name="connsiteX3" fmla="*/ 122 w 121"/>
                  <a:gd name="connsiteY3" fmla="*/ 122 h 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" h="121">
                    <a:moveTo>
                      <a:pt x="122" y="122"/>
                    </a:moveTo>
                    <a:lnTo>
                      <a:pt x="122" y="0"/>
                    </a:lnTo>
                    <a:lnTo>
                      <a:pt x="0" y="0"/>
                    </a:lnTo>
                    <a:lnTo>
                      <a:pt x="122" y="122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4" name="TextBox 273">
              <a:extLst>
                <a:ext uri="{FF2B5EF4-FFF2-40B4-BE49-F238E27FC236}">
                  <a16:creationId xmlns:a16="http://schemas.microsoft.com/office/drawing/2014/main" id="{80052879-4C92-45B7-5C03-837FFFA2B622}"/>
                </a:ext>
              </a:extLst>
            </p:cNvPr>
            <p:cNvSpPr txBox="1"/>
            <p:nvPr/>
          </p:nvSpPr>
          <p:spPr>
            <a:xfrm>
              <a:off x="1900636" y="4171370"/>
              <a:ext cx="1018477" cy="380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DevOps</a:t>
              </a:r>
            </a:p>
          </p:txBody>
        </p:sp>
      </p:grpSp>
      <p:grpSp>
        <p:nvGrpSpPr>
          <p:cNvPr id="876" name="Graphic 3">
            <a:extLst>
              <a:ext uri="{FF2B5EF4-FFF2-40B4-BE49-F238E27FC236}">
                <a16:creationId xmlns:a16="http://schemas.microsoft.com/office/drawing/2014/main" id="{5ACB7310-EF3F-BDF9-6D25-3526AA82B7A5}"/>
              </a:ext>
            </a:extLst>
          </p:cNvPr>
          <p:cNvGrpSpPr>
            <a:grpSpLocks noChangeAspect="1"/>
          </p:cNvGrpSpPr>
          <p:nvPr/>
        </p:nvGrpSpPr>
        <p:grpSpPr>
          <a:xfrm>
            <a:off x="3895275" y="5569157"/>
            <a:ext cx="1055097" cy="902948"/>
            <a:chOff x="786002" y="3801176"/>
            <a:chExt cx="1313874" cy="1124412"/>
          </a:xfrm>
        </p:grpSpPr>
        <p:grpSp>
          <p:nvGrpSpPr>
            <p:cNvPr id="877" name="Graphic 3">
              <a:extLst>
                <a:ext uri="{FF2B5EF4-FFF2-40B4-BE49-F238E27FC236}">
                  <a16:creationId xmlns:a16="http://schemas.microsoft.com/office/drawing/2014/main" id="{FA2E626E-FF7D-6444-3DF5-47AD54B070AB}"/>
                </a:ext>
              </a:extLst>
            </p:cNvPr>
            <p:cNvGrpSpPr/>
            <p:nvPr/>
          </p:nvGrpSpPr>
          <p:grpSpPr>
            <a:xfrm>
              <a:off x="1167865" y="3801176"/>
              <a:ext cx="513347" cy="513347"/>
              <a:chOff x="1167865" y="3801176"/>
              <a:chExt cx="513347" cy="513347"/>
            </a:xfrm>
          </p:grpSpPr>
          <p:grpSp>
            <p:nvGrpSpPr>
              <p:cNvPr id="879" name="Graphic 3">
                <a:extLst>
                  <a:ext uri="{FF2B5EF4-FFF2-40B4-BE49-F238E27FC236}">
                    <a16:creationId xmlns:a16="http://schemas.microsoft.com/office/drawing/2014/main" id="{122CE200-770F-0F62-7574-0F1AEECCD83C}"/>
                  </a:ext>
                </a:extLst>
              </p:cNvPr>
              <p:cNvGrpSpPr/>
              <p:nvPr/>
            </p:nvGrpSpPr>
            <p:grpSpPr>
              <a:xfrm>
                <a:off x="1167865" y="3801176"/>
                <a:ext cx="513347" cy="513347"/>
                <a:chOff x="1167865" y="3801176"/>
                <a:chExt cx="513347" cy="513347"/>
              </a:xfrm>
              <a:solidFill>
                <a:srgbClr val="FFFFFF"/>
              </a:solidFill>
            </p:grpSpPr>
            <p:sp>
              <p:nvSpPr>
                <p:cNvPr id="886" name="Freeform: Shape 567">
                  <a:extLst>
                    <a:ext uri="{FF2B5EF4-FFF2-40B4-BE49-F238E27FC236}">
                      <a16:creationId xmlns:a16="http://schemas.microsoft.com/office/drawing/2014/main" id="{36752623-7C08-901A-3BA4-91807B960DC0}"/>
                    </a:ext>
                  </a:extLst>
                </p:cNvPr>
                <p:cNvSpPr/>
                <p:nvPr/>
              </p:nvSpPr>
              <p:spPr>
                <a:xfrm>
                  <a:off x="1173974" y="3807285"/>
                  <a:ext cx="501155" cy="502348"/>
                </a:xfrm>
                <a:custGeom>
                  <a:avLst/>
                  <a:gdLst>
                    <a:gd name="connsiteX0" fmla="*/ 26829 w 501155"/>
                    <a:gd name="connsiteY0" fmla="*/ 501123 h 502348"/>
                    <a:gd name="connsiteX1" fmla="*/ 0 w 501155"/>
                    <a:gd name="connsiteY1" fmla="*/ 474237 h 502348"/>
                    <a:gd name="connsiteX2" fmla="*/ 0 w 501155"/>
                    <a:gd name="connsiteY2" fmla="*/ 26893 h 502348"/>
                    <a:gd name="connsiteX3" fmla="*/ 26829 w 501155"/>
                    <a:gd name="connsiteY3" fmla="*/ 0 h 502348"/>
                    <a:gd name="connsiteX4" fmla="*/ 474333 w 501155"/>
                    <a:gd name="connsiteY4" fmla="*/ 0 h 502348"/>
                    <a:gd name="connsiteX5" fmla="*/ 501155 w 501155"/>
                    <a:gd name="connsiteY5" fmla="*/ 26893 h 502348"/>
                    <a:gd name="connsiteX6" fmla="*/ 501155 w 501155"/>
                    <a:gd name="connsiteY6" fmla="*/ 475456 h 502348"/>
                    <a:gd name="connsiteX7" fmla="*/ 474333 w 501155"/>
                    <a:gd name="connsiteY7" fmla="*/ 502349 h 502348"/>
                    <a:gd name="connsiteX8" fmla="*/ 26829 w 501155"/>
                    <a:gd name="connsiteY8" fmla="*/ 501123 h 50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1155" h="502348">
                      <a:moveTo>
                        <a:pt x="26829" y="501123"/>
                      </a:moveTo>
                      <a:cubicBezTo>
                        <a:pt x="12198" y="501123"/>
                        <a:pt x="0" y="488906"/>
                        <a:pt x="0" y="474237"/>
                      </a:cubicBezTo>
                      <a:lnTo>
                        <a:pt x="0" y="26893"/>
                      </a:lnTo>
                      <a:cubicBezTo>
                        <a:pt x="0" y="12224"/>
                        <a:pt x="12198" y="0"/>
                        <a:pt x="26829" y="0"/>
                      </a:cubicBezTo>
                      <a:lnTo>
                        <a:pt x="474333" y="0"/>
                      </a:lnTo>
                      <a:cubicBezTo>
                        <a:pt x="488963" y="0"/>
                        <a:pt x="501155" y="12224"/>
                        <a:pt x="501155" y="26893"/>
                      </a:cubicBezTo>
                      <a:lnTo>
                        <a:pt x="501155" y="475456"/>
                      </a:lnTo>
                      <a:cubicBezTo>
                        <a:pt x="501155" y="490125"/>
                        <a:pt x="488963" y="502349"/>
                        <a:pt x="474333" y="502349"/>
                      </a:cubicBezTo>
                      <a:lnTo>
                        <a:pt x="26829" y="501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7" name="Freeform: Shape 568">
                  <a:extLst>
                    <a:ext uri="{FF2B5EF4-FFF2-40B4-BE49-F238E27FC236}">
                      <a16:creationId xmlns:a16="http://schemas.microsoft.com/office/drawing/2014/main" id="{19C16A5E-47C4-51B9-0343-5230EE7212AE}"/>
                    </a:ext>
                  </a:extLst>
                </p:cNvPr>
                <p:cNvSpPr/>
                <p:nvPr/>
              </p:nvSpPr>
              <p:spPr>
                <a:xfrm>
                  <a:off x="1167865" y="3801176"/>
                  <a:ext cx="513347" cy="513347"/>
                </a:xfrm>
                <a:custGeom>
                  <a:avLst/>
                  <a:gdLst>
                    <a:gd name="connsiteX0" fmla="*/ 479203 w 513347"/>
                    <a:gd name="connsiteY0" fmla="*/ 12224 h 513347"/>
                    <a:gd name="connsiteX1" fmla="*/ 499936 w 513347"/>
                    <a:gd name="connsiteY1" fmla="*/ 33002 h 513347"/>
                    <a:gd name="connsiteX2" fmla="*/ 499936 w 513347"/>
                    <a:gd name="connsiteY2" fmla="*/ 481571 h 513347"/>
                    <a:gd name="connsiteX3" fmla="*/ 479203 w 513347"/>
                    <a:gd name="connsiteY3" fmla="*/ 502349 h 513347"/>
                    <a:gd name="connsiteX4" fmla="*/ 32925 w 513347"/>
                    <a:gd name="connsiteY4" fmla="*/ 502349 h 513347"/>
                    <a:gd name="connsiteX5" fmla="*/ 12192 w 513347"/>
                    <a:gd name="connsiteY5" fmla="*/ 480345 h 513347"/>
                    <a:gd name="connsiteX6" fmla="*/ 12192 w 513347"/>
                    <a:gd name="connsiteY6" fmla="*/ 33002 h 513347"/>
                    <a:gd name="connsiteX7" fmla="*/ 32925 w 513347"/>
                    <a:gd name="connsiteY7" fmla="*/ 12224 h 513347"/>
                    <a:gd name="connsiteX8" fmla="*/ 479203 w 513347"/>
                    <a:gd name="connsiteY8" fmla="*/ 12224 h 513347"/>
                    <a:gd name="connsiteX9" fmla="*/ 479203 w 513347"/>
                    <a:gd name="connsiteY9" fmla="*/ 0 h 513347"/>
                    <a:gd name="connsiteX10" fmla="*/ 32925 w 513347"/>
                    <a:gd name="connsiteY10" fmla="*/ 0 h 513347"/>
                    <a:gd name="connsiteX11" fmla="*/ 0 w 513347"/>
                    <a:gd name="connsiteY11" fmla="*/ 33002 h 513347"/>
                    <a:gd name="connsiteX12" fmla="*/ 0 w 513347"/>
                    <a:gd name="connsiteY12" fmla="*/ 481571 h 513347"/>
                    <a:gd name="connsiteX13" fmla="*/ 32925 w 513347"/>
                    <a:gd name="connsiteY13" fmla="*/ 513347 h 513347"/>
                    <a:gd name="connsiteX14" fmla="*/ 480422 w 513347"/>
                    <a:gd name="connsiteY14" fmla="*/ 513347 h 513347"/>
                    <a:gd name="connsiteX15" fmla="*/ 513347 w 513347"/>
                    <a:gd name="connsiteY15" fmla="*/ 480345 h 513347"/>
                    <a:gd name="connsiteX16" fmla="*/ 513347 w 513347"/>
                    <a:gd name="connsiteY16" fmla="*/ 33002 h 513347"/>
                    <a:gd name="connsiteX17" fmla="*/ 479203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79203" y="12224"/>
                      </a:moveTo>
                      <a:cubicBezTo>
                        <a:pt x="490183" y="12224"/>
                        <a:pt x="499936" y="22003"/>
                        <a:pt x="499936" y="33002"/>
                      </a:cubicBezTo>
                      <a:lnTo>
                        <a:pt x="499936" y="481571"/>
                      </a:lnTo>
                      <a:cubicBezTo>
                        <a:pt x="499936" y="492570"/>
                        <a:pt x="490183" y="502349"/>
                        <a:pt x="479203" y="502349"/>
                      </a:cubicBezTo>
                      <a:lnTo>
                        <a:pt x="32925" y="502349"/>
                      </a:lnTo>
                      <a:cubicBezTo>
                        <a:pt x="21946" y="501123"/>
                        <a:pt x="12192" y="491344"/>
                        <a:pt x="12192" y="480345"/>
                      </a:cubicBezTo>
                      <a:lnTo>
                        <a:pt x="12192" y="33002"/>
                      </a:lnTo>
                      <a:cubicBezTo>
                        <a:pt x="12192" y="22003"/>
                        <a:pt x="21946" y="12224"/>
                        <a:pt x="32925" y="12224"/>
                      </a:cubicBezTo>
                      <a:lnTo>
                        <a:pt x="479203" y="12224"/>
                      </a:lnTo>
                      <a:close/>
                      <a:moveTo>
                        <a:pt x="479203" y="0"/>
                      </a:moveTo>
                      <a:lnTo>
                        <a:pt x="32925" y="0"/>
                      </a:lnTo>
                      <a:cubicBezTo>
                        <a:pt x="14630" y="0"/>
                        <a:pt x="0" y="14669"/>
                        <a:pt x="0" y="33002"/>
                      </a:cubicBezTo>
                      <a:lnTo>
                        <a:pt x="0" y="481571"/>
                      </a:lnTo>
                      <a:cubicBezTo>
                        <a:pt x="0" y="498678"/>
                        <a:pt x="14630" y="513347"/>
                        <a:pt x="32925" y="513347"/>
                      </a:cubicBezTo>
                      <a:lnTo>
                        <a:pt x="480422" y="513347"/>
                      </a:lnTo>
                      <a:cubicBezTo>
                        <a:pt x="498717" y="513347"/>
                        <a:pt x="513347" y="498678"/>
                        <a:pt x="513347" y="480345"/>
                      </a:cubicBezTo>
                      <a:lnTo>
                        <a:pt x="513347" y="33002"/>
                      </a:lnTo>
                      <a:cubicBezTo>
                        <a:pt x="512128" y="14669"/>
                        <a:pt x="497498" y="0"/>
                        <a:pt x="4792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0" name="Graphic 3">
                <a:extLst>
                  <a:ext uri="{FF2B5EF4-FFF2-40B4-BE49-F238E27FC236}">
                    <a16:creationId xmlns:a16="http://schemas.microsoft.com/office/drawing/2014/main" id="{9B6BB7FF-7F80-56CF-1887-1F57526C6ED9}"/>
                  </a:ext>
                </a:extLst>
              </p:cNvPr>
              <p:cNvGrpSpPr/>
              <p:nvPr/>
            </p:nvGrpSpPr>
            <p:grpSpPr>
              <a:xfrm>
                <a:off x="1250777" y="3920959"/>
                <a:ext cx="342640" cy="331231"/>
                <a:chOff x="1250777" y="3920959"/>
                <a:chExt cx="342640" cy="331231"/>
              </a:xfrm>
              <a:solidFill>
                <a:srgbClr val="2D5967"/>
              </a:solidFill>
            </p:grpSpPr>
            <p:sp>
              <p:nvSpPr>
                <p:cNvPr id="883" name="Freeform: Shape 570">
                  <a:extLst>
                    <a:ext uri="{FF2B5EF4-FFF2-40B4-BE49-F238E27FC236}">
                      <a16:creationId xmlns:a16="http://schemas.microsoft.com/office/drawing/2014/main" id="{FC00ED5D-BFD6-7F3E-B48A-E5A7ADA5EF42}"/>
                    </a:ext>
                  </a:extLst>
                </p:cNvPr>
                <p:cNvSpPr/>
                <p:nvPr/>
              </p:nvSpPr>
              <p:spPr>
                <a:xfrm>
                  <a:off x="1417826" y="3925849"/>
                  <a:ext cx="175590" cy="151559"/>
                </a:xfrm>
                <a:custGeom>
                  <a:avLst/>
                  <a:gdLst>
                    <a:gd name="connsiteX0" fmla="*/ 120720 w 175590"/>
                    <a:gd name="connsiteY0" fmla="*/ 17114 h 151559"/>
                    <a:gd name="connsiteX1" fmla="*/ 153639 w 175590"/>
                    <a:gd name="connsiteY1" fmla="*/ 74557 h 151559"/>
                    <a:gd name="connsiteX2" fmla="*/ 120720 w 175590"/>
                    <a:gd name="connsiteY2" fmla="*/ 132007 h 151559"/>
                    <a:gd name="connsiteX3" fmla="*/ 54870 w 175590"/>
                    <a:gd name="connsiteY3" fmla="*/ 132007 h 151559"/>
                    <a:gd name="connsiteX4" fmla="*/ 21952 w 175590"/>
                    <a:gd name="connsiteY4" fmla="*/ 74557 h 151559"/>
                    <a:gd name="connsiteX5" fmla="*/ 54870 w 175590"/>
                    <a:gd name="connsiteY5" fmla="*/ 17114 h 151559"/>
                    <a:gd name="connsiteX6" fmla="*/ 120720 w 175590"/>
                    <a:gd name="connsiteY6" fmla="*/ 17114 h 151559"/>
                    <a:gd name="connsiteX7" fmla="*/ 120720 w 175590"/>
                    <a:gd name="connsiteY7" fmla="*/ 17114 h 151559"/>
                    <a:gd name="connsiteX8" fmla="*/ 131693 w 175590"/>
                    <a:gd name="connsiteY8" fmla="*/ 0 h 151559"/>
                    <a:gd name="connsiteX9" fmla="*/ 43898 w 175590"/>
                    <a:gd name="connsiteY9" fmla="*/ 0 h 151559"/>
                    <a:gd name="connsiteX10" fmla="*/ 0 w 175590"/>
                    <a:gd name="connsiteY10" fmla="*/ 75783 h 151559"/>
                    <a:gd name="connsiteX11" fmla="*/ 43898 w 175590"/>
                    <a:gd name="connsiteY11" fmla="*/ 151560 h 151559"/>
                    <a:gd name="connsiteX12" fmla="*/ 131693 w 175590"/>
                    <a:gd name="connsiteY12" fmla="*/ 151560 h 151559"/>
                    <a:gd name="connsiteX13" fmla="*/ 175590 w 175590"/>
                    <a:gd name="connsiteY13" fmla="*/ 75783 h 151559"/>
                    <a:gd name="connsiteX14" fmla="*/ 131693 w 175590"/>
                    <a:gd name="connsiteY14" fmla="*/ 0 h 1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5590" h="151559">
                      <a:moveTo>
                        <a:pt x="120720" y="17114"/>
                      </a:moveTo>
                      <a:lnTo>
                        <a:pt x="153639" y="74557"/>
                      </a:lnTo>
                      <a:lnTo>
                        <a:pt x="120720" y="132007"/>
                      </a:lnTo>
                      <a:lnTo>
                        <a:pt x="54870" y="132007"/>
                      </a:lnTo>
                      <a:lnTo>
                        <a:pt x="21952" y="74557"/>
                      </a:lnTo>
                      <a:lnTo>
                        <a:pt x="54870" y="17114"/>
                      </a:lnTo>
                      <a:lnTo>
                        <a:pt x="120720" y="17114"/>
                      </a:lnTo>
                      <a:lnTo>
                        <a:pt x="120720" y="17114"/>
                      </a:lnTo>
                      <a:close/>
                      <a:moveTo>
                        <a:pt x="131693" y="0"/>
                      </a:moveTo>
                      <a:lnTo>
                        <a:pt x="43898" y="0"/>
                      </a:lnTo>
                      <a:lnTo>
                        <a:pt x="0" y="75783"/>
                      </a:lnTo>
                      <a:lnTo>
                        <a:pt x="43898" y="151560"/>
                      </a:lnTo>
                      <a:lnTo>
                        <a:pt x="131693" y="151560"/>
                      </a:lnTo>
                      <a:lnTo>
                        <a:pt x="175590" y="75783"/>
                      </a:lnTo>
                      <a:lnTo>
                        <a:pt x="13169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4" name="Freeform: Shape 571">
                  <a:extLst>
                    <a:ext uri="{FF2B5EF4-FFF2-40B4-BE49-F238E27FC236}">
                      <a16:creationId xmlns:a16="http://schemas.microsoft.com/office/drawing/2014/main" id="{04B7D2CC-E5A9-15D1-E16B-7EA314CBB61A}"/>
                    </a:ext>
                  </a:extLst>
                </p:cNvPr>
                <p:cNvSpPr/>
                <p:nvPr/>
              </p:nvSpPr>
              <p:spPr>
                <a:xfrm>
                  <a:off x="1344655" y="4100631"/>
                  <a:ext cx="151200" cy="151559"/>
                </a:xfrm>
                <a:custGeom>
                  <a:avLst/>
                  <a:gdLst>
                    <a:gd name="connsiteX0" fmla="*/ 75603 w 151200"/>
                    <a:gd name="connsiteY0" fmla="*/ 17107 h 151559"/>
                    <a:gd name="connsiteX1" fmla="*/ 132912 w 151200"/>
                    <a:gd name="connsiteY1" fmla="*/ 74557 h 151559"/>
                    <a:gd name="connsiteX2" fmla="*/ 75603 w 151200"/>
                    <a:gd name="connsiteY2" fmla="*/ 132001 h 151559"/>
                    <a:gd name="connsiteX3" fmla="*/ 18294 w 151200"/>
                    <a:gd name="connsiteY3" fmla="*/ 74557 h 151559"/>
                    <a:gd name="connsiteX4" fmla="*/ 75603 w 151200"/>
                    <a:gd name="connsiteY4" fmla="*/ 17107 h 151559"/>
                    <a:gd name="connsiteX5" fmla="*/ 75603 w 151200"/>
                    <a:gd name="connsiteY5" fmla="*/ 0 h 151559"/>
                    <a:gd name="connsiteX6" fmla="*/ 0 w 151200"/>
                    <a:gd name="connsiteY6" fmla="*/ 75777 h 151559"/>
                    <a:gd name="connsiteX7" fmla="*/ 75603 w 151200"/>
                    <a:gd name="connsiteY7" fmla="*/ 151560 h 151559"/>
                    <a:gd name="connsiteX8" fmla="*/ 151200 w 151200"/>
                    <a:gd name="connsiteY8" fmla="*/ 75777 h 151559"/>
                    <a:gd name="connsiteX9" fmla="*/ 75603 w 151200"/>
                    <a:gd name="connsiteY9" fmla="*/ 0 h 1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00" h="151559">
                      <a:moveTo>
                        <a:pt x="75603" y="17107"/>
                      </a:moveTo>
                      <a:cubicBezTo>
                        <a:pt x="107302" y="17107"/>
                        <a:pt x="132912" y="42775"/>
                        <a:pt x="132912" y="74557"/>
                      </a:cubicBezTo>
                      <a:cubicBezTo>
                        <a:pt x="132912" y="106334"/>
                        <a:pt x="107302" y="132001"/>
                        <a:pt x="75603" y="132001"/>
                      </a:cubicBezTo>
                      <a:cubicBezTo>
                        <a:pt x="43898" y="132001"/>
                        <a:pt x="18294" y="106334"/>
                        <a:pt x="18294" y="74557"/>
                      </a:cubicBezTo>
                      <a:cubicBezTo>
                        <a:pt x="18294" y="42775"/>
                        <a:pt x="43898" y="17107"/>
                        <a:pt x="75603" y="17107"/>
                      </a:cubicBezTo>
                      <a:close/>
                      <a:moveTo>
                        <a:pt x="75603" y="0"/>
                      </a:moveTo>
                      <a:cubicBezTo>
                        <a:pt x="34144" y="0"/>
                        <a:pt x="0" y="34221"/>
                        <a:pt x="0" y="75777"/>
                      </a:cubicBezTo>
                      <a:cubicBezTo>
                        <a:pt x="0" y="117332"/>
                        <a:pt x="34144" y="151560"/>
                        <a:pt x="75603" y="151560"/>
                      </a:cubicBezTo>
                      <a:cubicBezTo>
                        <a:pt x="117056" y="151560"/>
                        <a:pt x="151200" y="117332"/>
                        <a:pt x="151200" y="75777"/>
                      </a:cubicBezTo>
                      <a:cubicBezTo>
                        <a:pt x="151200" y="32995"/>
                        <a:pt x="117056" y="0"/>
                        <a:pt x="75603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5" name="Freeform: Shape 572">
                  <a:extLst>
                    <a:ext uri="{FF2B5EF4-FFF2-40B4-BE49-F238E27FC236}">
                      <a16:creationId xmlns:a16="http://schemas.microsoft.com/office/drawing/2014/main" id="{BBA37479-2E33-5F68-BA48-935ABD34A3CB}"/>
                    </a:ext>
                  </a:extLst>
                </p:cNvPr>
                <p:cNvSpPr/>
                <p:nvPr/>
              </p:nvSpPr>
              <p:spPr>
                <a:xfrm>
                  <a:off x="1250777" y="3920959"/>
                  <a:ext cx="167049" cy="151565"/>
                </a:xfrm>
                <a:custGeom>
                  <a:avLst/>
                  <a:gdLst>
                    <a:gd name="connsiteX0" fmla="*/ 82912 w 167049"/>
                    <a:gd name="connsiteY0" fmla="*/ 36672 h 151565"/>
                    <a:gd name="connsiteX1" fmla="*/ 136563 w 167049"/>
                    <a:gd name="connsiteY1" fmla="*/ 133226 h 151565"/>
                    <a:gd name="connsiteX2" fmla="*/ 30480 w 167049"/>
                    <a:gd name="connsiteY2" fmla="*/ 133226 h 151565"/>
                    <a:gd name="connsiteX3" fmla="*/ 82912 w 167049"/>
                    <a:gd name="connsiteY3" fmla="*/ 36672 h 151565"/>
                    <a:gd name="connsiteX4" fmla="*/ 82912 w 167049"/>
                    <a:gd name="connsiteY4" fmla="*/ 0 h 151565"/>
                    <a:gd name="connsiteX5" fmla="*/ 0 w 167049"/>
                    <a:gd name="connsiteY5" fmla="*/ 151566 h 151565"/>
                    <a:gd name="connsiteX6" fmla="*/ 167050 w 167049"/>
                    <a:gd name="connsiteY6" fmla="*/ 151566 h 151565"/>
                    <a:gd name="connsiteX7" fmla="*/ 82912 w 167049"/>
                    <a:gd name="connsiteY7" fmla="*/ 0 h 15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49" h="151565">
                      <a:moveTo>
                        <a:pt x="82912" y="36672"/>
                      </a:moveTo>
                      <a:lnTo>
                        <a:pt x="136563" y="133226"/>
                      </a:lnTo>
                      <a:lnTo>
                        <a:pt x="30480" y="133226"/>
                      </a:lnTo>
                      <a:lnTo>
                        <a:pt x="82912" y="36672"/>
                      </a:lnTo>
                      <a:close/>
                      <a:moveTo>
                        <a:pt x="82912" y="0"/>
                      </a:moveTo>
                      <a:lnTo>
                        <a:pt x="0" y="151566"/>
                      </a:lnTo>
                      <a:lnTo>
                        <a:pt x="167050" y="151566"/>
                      </a:lnTo>
                      <a:lnTo>
                        <a:pt x="8291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81" name="Freeform: Shape 573">
                <a:extLst>
                  <a:ext uri="{FF2B5EF4-FFF2-40B4-BE49-F238E27FC236}">
                    <a16:creationId xmlns:a16="http://schemas.microsoft.com/office/drawing/2014/main" id="{0BEBA9A1-458D-BB40-7CD6-C9B45ADF20E6}"/>
                  </a:ext>
                </a:extLst>
              </p:cNvPr>
              <p:cNvSpPr/>
              <p:nvPr/>
            </p:nvSpPr>
            <p:spPr>
              <a:xfrm>
                <a:off x="1180063" y="3862296"/>
                <a:ext cx="487737" cy="440009"/>
              </a:xfrm>
              <a:custGeom>
                <a:avLst/>
                <a:gdLst>
                  <a:gd name="connsiteX0" fmla="*/ 467011 w 487737"/>
                  <a:gd name="connsiteY0" fmla="*/ 440009 h 440009"/>
                  <a:gd name="connsiteX1" fmla="*/ 20726 w 487737"/>
                  <a:gd name="connsiteY1" fmla="*/ 440009 h 440009"/>
                  <a:gd name="connsiteX2" fmla="*/ 0 w 487737"/>
                  <a:gd name="connsiteY2" fmla="*/ 419232 h 440009"/>
                  <a:gd name="connsiteX3" fmla="*/ 0 w 487737"/>
                  <a:gd name="connsiteY3" fmla="*/ 0 h 440009"/>
                  <a:gd name="connsiteX4" fmla="*/ 487738 w 487737"/>
                  <a:gd name="connsiteY4" fmla="*/ 0 h 440009"/>
                  <a:gd name="connsiteX5" fmla="*/ 487738 w 487737"/>
                  <a:gd name="connsiteY5" fmla="*/ 419232 h 440009"/>
                  <a:gd name="connsiteX6" fmla="*/ 467011 w 487737"/>
                  <a:gd name="connsiteY6" fmla="*/ 440009 h 440009"/>
                  <a:gd name="connsiteX7" fmla="*/ 18288 w 487737"/>
                  <a:gd name="connsiteY7" fmla="*/ 18333 h 440009"/>
                  <a:gd name="connsiteX8" fmla="*/ 18288 w 487737"/>
                  <a:gd name="connsiteY8" fmla="*/ 420457 h 440009"/>
                  <a:gd name="connsiteX9" fmla="*/ 20726 w 487737"/>
                  <a:gd name="connsiteY9" fmla="*/ 422902 h 440009"/>
                  <a:gd name="connsiteX10" fmla="*/ 468231 w 487737"/>
                  <a:gd name="connsiteY10" fmla="*/ 422902 h 440009"/>
                  <a:gd name="connsiteX11" fmla="*/ 470669 w 487737"/>
                  <a:gd name="connsiteY11" fmla="*/ 420457 h 440009"/>
                  <a:gd name="connsiteX12" fmla="*/ 470669 w 487737"/>
                  <a:gd name="connsiteY12" fmla="*/ 18333 h 440009"/>
                  <a:gd name="connsiteX13" fmla="*/ 18288 w 487737"/>
                  <a:gd name="connsiteY13" fmla="*/ 18333 h 4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737" h="440009">
                    <a:moveTo>
                      <a:pt x="467011" y="440009"/>
                    </a:moveTo>
                    <a:lnTo>
                      <a:pt x="20726" y="440009"/>
                    </a:lnTo>
                    <a:cubicBezTo>
                      <a:pt x="9754" y="440009"/>
                      <a:pt x="0" y="430236"/>
                      <a:pt x="0" y="419232"/>
                    </a:cubicBezTo>
                    <a:lnTo>
                      <a:pt x="0" y="0"/>
                    </a:lnTo>
                    <a:lnTo>
                      <a:pt x="487738" y="0"/>
                    </a:lnTo>
                    <a:lnTo>
                      <a:pt x="487738" y="419232"/>
                    </a:lnTo>
                    <a:cubicBezTo>
                      <a:pt x="487738" y="430236"/>
                      <a:pt x="477984" y="440009"/>
                      <a:pt x="467011" y="440009"/>
                    </a:cubicBezTo>
                    <a:close/>
                    <a:moveTo>
                      <a:pt x="18288" y="18333"/>
                    </a:moveTo>
                    <a:lnTo>
                      <a:pt x="18288" y="420457"/>
                    </a:lnTo>
                    <a:cubicBezTo>
                      <a:pt x="18288" y="421676"/>
                      <a:pt x="19507" y="422902"/>
                      <a:pt x="20726" y="422902"/>
                    </a:cubicBezTo>
                    <a:lnTo>
                      <a:pt x="468231" y="422902"/>
                    </a:lnTo>
                    <a:cubicBezTo>
                      <a:pt x="469450" y="422902"/>
                      <a:pt x="470669" y="421676"/>
                      <a:pt x="470669" y="420457"/>
                    </a:cubicBezTo>
                    <a:lnTo>
                      <a:pt x="470669" y="18333"/>
                    </a:lnTo>
                    <a:lnTo>
                      <a:pt x="18288" y="1833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2" name="Freeform: Shape 574">
                <a:extLst>
                  <a:ext uri="{FF2B5EF4-FFF2-40B4-BE49-F238E27FC236}">
                    <a16:creationId xmlns:a16="http://schemas.microsoft.com/office/drawing/2014/main" id="{C80A6817-4999-A3A0-C25E-5A70E02AB67F}"/>
                  </a:ext>
                </a:extLst>
              </p:cNvPr>
              <p:cNvSpPr/>
              <p:nvPr/>
            </p:nvSpPr>
            <p:spPr>
              <a:xfrm>
                <a:off x="1180063" y="3813400"/>
                <a:ext cx="487737" cy="35446"/>
              </a:xfrm>
              <a:custGeom>
                <a:avLst/>
                <a:gdLst>
                  <a:gd name="connsiteX0" fmla="*/ 487738 w 487737"/>
                  <a:gd name="connsiteY0" fmla="*/ 35447 h 35446"/>
                  <a:gd name="connsiteX1" fmla="*/ 0 w 487737"/>
                  <a:gd name="connsiteY1" fmla="*/ 35447 h 35446"/>
                  <a:gd name="connsiteX2" fmla="*/ 0 w 487737"/>
                  <a:gd name="connsiteY2" fmla="*/ 20778 h 35446"/>
                  <a:gd name="connsiteX3" fmla="*/ 20726 w 487737"/>
                  <a:gd name="connsiteY3" fmla="*/ 0 h 35446"/>
                  <a:gd name="connsiteX4" fmla="*/ 468231 w 487737"/>
                  <a:gd name="connsiteY4" fmla="*/ 0 h 35446"/>
                  <a:gd name="connsiteX5" fmla="*/ 487738 w 487737"/>
                  <a:gd name="connsiteY5" fmla="*/ 20778 h 35446"/>
                  <a:gd name="connsiteX6" fmla="*/ 487738 w 487737"/>
                  <a:gd name="connsiteY6" fmla="*/ 35447 h 3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37" h="35446">
                    <a:moveTo>
                      <a:pt x="487738" y="35447"/>
                    </a:moveTo>
                    <a:lnTo>
                      <a:pt x="0" y="35447"/>
                    </a:lnTo>
                    <a:lnTo>
                      <a:pt x="0" y="20778"/>
                    </a:lnTo>
                    <a:cubicBezTo>
                      <a:pt x="0" y="9779"/>
                      <a:pt x="9754" y="0"/>
                      <a:pt x="20726" y="0"/>
                    </a:cubicBezTo>
                    <a:lnTo>
                      <a:pt x="468231" y="0"/>
                    </a:lnTo>
                    <a:cubicBezTo>
                      <a:pt x="477984" y="0"/>
                      <a:pt x="487738" y="9779"/>
                      <a:pt x="487738" y="20778"/>
                    </a:cubicBezTo>
                    <a:lnTo>
                      <a:pt x="487738" y="354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8" name="TextBox 575">
              <a:extLst>
                <a:ext uri="{FF2B5EF4-FFF2-40B4-BE49-F238E27FC236}">
                  <a16:creationId xmlns:a16="http://schemas.microsoft.com/office/drawing/2014/main" id="{E7ECFC13-C85C-A2AE-0E6F-5CAF8FF8DEB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86002" y="4274039"/>
              <a:ext cx="1313874" cy="65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Code </a:t>
              </a:r>
            </a:p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Repository</a:t>
              </a:r>
            </a:p>
          </p:txBody>
        </p:sp>
      </p:grpSp>
      <p:grpSp>
        <p:nvGrpSpPr>
          <p:cNvPr id="888" name="グループ化 887">
            <a:extLst>
              <a:ext uri="{FF2B5EF4-FFF2-40B4-BE49-F238E27FC236}">
                <a16:creationId xmlns:a16="http://schemas.microsoft.com/office/drawing/2014/main" id="{42321ED5-FE08-971E-ABC2-8FF764E05587}"/>
              </a:ext>
            </a:extLst>
          </p:cNvPr>
          <p:cNvGrpSpPr/>
          <p:nvPr/>
        </p:nvGrpSpPr>
        <p:grpSpPr>
          <a:xfrm>
            <a:off x="8454099" y="6224097"/>
            <a:ext cx="2328705" cy="1203845"/>
            <a:chOff x="6305189" y="4388619"/>
            <a:chExt cx="2328705" cy="1203845"/>
          </a:xfrm>
        </p:grpSpPr>
        <p:grpSp>
          <p:nvGrpSpPr>
            <p:cNvPr id="889" name="Graphic 3">
              <a:extLst>
                <a:ext uri="{FF2B5EF4-FFF2-40B4-BE49-F238E27FC236}">
                  <a16:creationId xmlns:a16="http://schemas.microsoft.com/office/drawing/2014/main" id="{BACE940A-8E70-2265-65E0-62105A2790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6605" y="4817221"/>
              <a:ext cx="981359" cy="751613"/>
              <a:chOff x="1941996" y="2312469"/>
              <a:chExt cx="1283096" cy="1037838"/>
            </a:xfrm>
          </p:grpSpPr>
          <p:grpSp>
            <p:nvGrpSpPr>
              <p:cNvPr id="904" name="Graphic 3">
                <a:extLst>
                  <a:ext uri="{FF2B5EF4-FFF2-40B4-BE49-F238E27FC236}">
                    <a16:creationId xmlns:a16="http://schemas.microsoft.com/office/drawing/2014/main" id="{A9F1AE77-9AEF-6D13-3B33-78EB5C8E8208}"/>
                  </a:ext>
                </a:extLst>
              </p:cNvPr>
              <p:cNvGrpSpPr/>
              <p:nvPr/>
            </p:nvGrpSpPr>
            <p:grpSpPr>
              <a:xfrm>
                <a:off x="2210602" y="2312469"/>
                <a:ext cx="514566" cy="513347"/>
                <a:chOff x="2210602" y="2312469"/>
                <a:chExt cx="514566" cy="513347"/>
              </a:xfrm>
            </p:grpSpPr>
            <p:grpSp>
              <p:nvGrpSpPr>
                <p:cNvPr id="908" name="Graphic 3">
                  <a:extLst>
                    <a:ext uri="{FF2B5EF4-FFF2-40B4-BE49-F238E27FC236}">
                      <a16:creationId xmlns:a16="http://schemas.microsoft.com/office/drawing/2014/main" id="{9F3E8D33-646D-181B-C427-1DC56C1756D3}"/>
                    </a:ext>
                  </a:extLst>
                </p:cNvPr>
                <p:cNvGrpSpPr/>
                <p:nvPr/>
              </p:nvGrpSpPr>
              <p:grpSpPr>
                <a:xfrm>
                  <a:off x="2210602" y="2312469"/>
                  <a:ext cx="514566" cy="513347"/>
                  <a:chOff x="2210602" y="2312469"/>
                  <a:chExt cx="514566" cy="513347"/>
                </a:xfrm>
                <a:solidFill>
                  <a:srgbClr val="FFFFFF"/>
                </a:solidFill>
              </p:grpSpPr>
              <p:sp>
                <p:nvSpPr>
                  <p:cNvPr id="916" name="Freeform: Shape 28">
                    <a:extLst>
                      <a:ext uri="{FF2B5EF4-FFF2-40B4-BE49-F238E27FC236}">
                        <a16:creationId xmlns:a16="http://schemas.microsoft.com/office/drawing/2014/main" id="{4F357F9E-43FE-8E4A-73A2-3F9E55C75CBE}"/>
                      </a:ext>
                    </a:extLst>
                  </p:cNvPr>
                  <p:cNvSpPr/>
                  <p:nvPr/>
                </p:nvSpPr>
                <p:spPr>
                  <a:xfrm>
                    <a:off x="2216710" y="2318580"/>
                    <a:ext cx="502348" cy="502346"/>
                  </a:xfrm>
                  <a:custGeom>
                    <a:avLst/>
                    <a:gdLst>
                      <a:gd name="connsiteX0" fmla="*/ 26893 w 502348"/>
                      <a:gd name="connsiteY0" fmla="*/ 501127 h 502346"/>
                      <a:gd name="connsiteX1" fmla="*/ 0 w 502348"/>
                      <a:gd name="connsiteY1" fmla="*/ 474234 h 502346"/>
                      <a:gd name="connsiteX2" fmla="*/ 0 w 502348"/>
                      <a:gd name="connsiteY2" fmla="*/ 26890 h 502346"/>
                      <a:gd name="connsiteX3" fmla="*/ 26893 w 502348"/>
                      <a:gd name="connsiteY3" fmla="*/ 0 h 502346"/>
                      <a:gd name="connsiteX4" fmla="*/ 475462 w 502348"/>
                      <a:gd name="connsiteY4" fmla="*/ 0 h 502346"/>
                      <a:gd name="connsiteX5" fmla="*/ 502349 w 502348"/>
                      <a:gd name="connsiteY5" fmla="*/ 26890 h 502346"/>
                      <a:gd name="connsiteX6" fmla="*/ 502349 w 502348"/>
                      <a:gd name="connsiteY6" fmla="*/ 475460 h 502346"/>
                      <a:gd name="connsiteX7" fmla="*/ 475462 w 502348"/>
                      <a:gd name="connsiteY7" fmla="*/ 502346 h 502346"/>
                      <a:gd name="connsiteX8" fmla="*/ 26893 w 502348"/>
                      <a:gd name="connsiteY8" fmla="*/ 501127 h 50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2348" h="502346">
                        <a:moveTo>
                          <a:pt x="26893" y="501127"/>
                        </a:moveTo>
                        <a:cubicBezTo>
                          <a:pt x="12224" y="501127"/>
                          <a:pt x="0" y="488903"/>
                          <a:pt x="0" y="474234"/>
                        </a:cubicBezTo>
                        <a:lnTo>
                          <a:pt x="0" y="26890"/>
                        </a:lnTo>
                        <a:cubicBezTo>
                          <a:pt x="0" y="12223"/>
                          <a:pt x="12224" y="0"/>
                          <a:pt x="26893" y="0"/>
                        </a:cubicBezTo>
                        <a:lnTo>
                          <a:pt x="475462" y="0"/>
                        </a:lnTo>
                        <a:cubicBezTo>
                          <a:pt x="490125" y="0"/>
                          <a:pt x="502349" y="12223"/>
                          <a:pt x="502349" y="26890"/>
                        </a:cubicBezTo>
                        <a:lnTo>
                          <a:pt x="502349" y="475460"/>
                        </a:lnTo>
                        <a:cubicBezTo>
                          <a:pt x="502349" y="490122"/>
                          <a:pt x="490125" y="502346"/>
                          <a:pt x="475462" y="502346"/>
                        </a:cubicBezTo>
                        <a:lnTo>
                          <a:pt x="26893" y="5011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29">
                    <a:extLst>
                      <a:ext uri="{FF2B5EF4-FFF2-40B4-BE49-F238E27FC236}">
                        <a16:creationId xmlns:a16="http://schemas.microsoft.com/office/drawing/2014/main" id="{BFB9FB84-D6AF-2C10-C6E7-DF09C4F97DC2}"/>
                      </a:ext>
                    </a:extLst>
                  </p:cNvPr>
                  <p:cNvSpPr/>
                  <p:nvPr/>
                </p:nvSpPr>
                <p:spPr>
                  <a:xfrm>
                    <a:off x="2210602" y="2312469"/>
                    <a:ext cx="514566" cy="513347"/>
                  </a:xfrm>
                  <a:custGeom>
                    <a:avLst/>
                    <a:gdLst>
                      <a:gd name="connsiteX0" fmla="*/ 480346 w 514566"/>
                      <a:gd name="connsiteY0" fmla="*/ 12223 h 513347"/>
                      <a:gd name="connsiteX1" fmla="*/ 501123 w 514566"/>
                      <a:gd name="connsiteY1" fmla="*/ 33001 h 513347"/>
                      <a:gd name="connsiteX2" fmla="*/ 501123 w 514566"/>
                      <a:gd name="connsiteY2" fmla="*/ 481571 h 513347"/>
                      <a:gd name="connsiteX3" fmla="*/ 480346 w 514566"/>
                      <a:gd name="connsiteY3" fmla="*/ 502349 h 513347"/>
                      <a:gd name="connsiteX4" fmla="*/ 33002 w 514566"/>
                      <a:gd name="connsiteY4" fmla="*/ 502349 h 513347"/>
                      <a:gd name="connsiteX5" fmla="*/ 12224 w 514566"/>
                      <a:gd name="connsiteY5" fmla="*/ 480346 h 513347"/>
                      <a:gd name="connsiteX6" fmla="*/ 12224 w 514566"/>
                      <a:gd name="connsiteY6" fmla="*/ 33001 h 513347"/>
                      <a:gd name="connsiteX7" fmla="*/ 33002 w 514566"/>
                      <a:gd name="connsiteY7" fmla="*/ 12223 h 513347"/>
                      <a:gd name="connsiteX8" fmla="*/ 480346 w 514566"/>
                      <a:gd name="connsiteY8" fmla="*/ 12223 h 513347"/>
                      <a:gd name="connsiteX9" fmla="*/ 480346 w 514566"/>
                      <a:gd name="connsiteY9" fmla="*/ 0 h 513347"/>
                      <a:gd name="connsiteX10" fmla="*/ 33002 w 514566"/>
                      <a:gd name="connsiteY10" fmla="*/ 0 h 513347"/>
                      <a:gd name="connsiteX11" fmla="*/ 0 w 514566"/>
                      <a:gd name="connsiteY11" fmla="*/ 33001 h 513347"/>
                      <a:gd name="connsiteX12" fmla="*/ 0 w 514566"/>
                      <a:gd name="connsiteY12" fmla="*/ 481571 h 513347"/>
                      <a:gd name="connsiteX13" fmla="*/ 33002 w 514566"/>
                      <a:gd name="connsiteY13" fmla="*/ 513347 h 513347"/>
                      <a:gd name="connsiteX14" fmla="*/ 481571 w 514566"/>
                      <a:gd name="connsiteY14" fmla="*/ 513347 h 513347"/>
                      <a:gd name="connsiteX15" fmla="*/ 514567 w 514566"/>
                      <a:gd name="connsiteY15" fmla="*/ 480346 h 513347"/>
                      <a:gd name="connsiteX16" fmla="*/ 514567 w 514566"/>
                      <a:gd name="connsiteY16" fmla="*/ 33001 h 513347"/>
                      <a:gd name="connsiteX17" fmla="*/ 480346 w 514566"/>
                      <a:gd name="connsiteY17" fmla="*/ 0 h 5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14566" h="513347">
                        <a:moveTo>
                          <a:pt x="480346" y="12223"/>
                        </a:moveTo>
                        <a:cubicBezTo>
                          <a:pt x="491344" y="12223"/>
                          <a:pt x="501123" y="22001"/>
                          <a:pt x="501123" y="33001"/>
                        </a:cubicBezTo>
                        <a:lnTo>
                          <a:pt x="501123" y="481571"/>
                        </a:lnTo>
                        <a:cubicBezTo>
                          <a:pt x="501123" y="492570"/>
                          <a:pt x="491344" y="502349"/>
                          <a:pt x="480346" y="502349"/>
                        </a:cubicBezTo>
                        <a:lnTo>
                          <a:pt x="33002" y="502349"/>
                        </a:lnTo>
                        <a:cubicBezTo>
                          <a:pt x="22003" y="501123"/>
                          <a:pt x="12224" y="491344"/>
                          <a:pt x="12224" y="480346"/>
                        </a:cubicBezTo>
                        <a:lnTo>
                          <a:pt x="12224" y="33001"/>
                        </a:lnTo>
                        <a:cubicBezTo>
                          <a:pt x="12224" y="22001"/>
                          <a:pt x="22003" y="12223"/>
                          <a:pt x="33002" y="12223"/>
                        </a:cubicBezTo>
                        <a:lnTo>
                          <a:pt x="480346" y="12223"/>
                        </a:lnTo>
                        <a:close/>
                        <a:moveTo>
                          <a:pt x="480346" y="0"/>
                        </a:moveTo>
                        <a:lnTo>
                          <a:pt x="33002" y="0"/>
                        </a:lnTo>
                        <a:cubicBezTo>
                          <a:pt x="14669" y="0"/>
                          <a:pt x="0" y="14667"/>
                          <a:pt x="0" y="33001"/>
                        </a:cubicBezTo>
                        <a:lnTo>
                          <a:pt x="0" y="481571"/>
                        </a:lnTo>
                        <a:cubicBezTo>
                          <a:pt x="0" y="498678"/>
                          <a:pt x="14669" y="513347"/>
                          <a:pt x="33002" y="513347"/>
                        </a:cubicBezTo>
                        <a:lnTo>
                          <a:pt x="481571" y="513347"/>
                        </a:lnTo>
                        <a:cubicBezTo>
                          <a:pt x="499904" y="513347"/>
                          <a:pt x="514567" y="498678"/>
                          <a:pt x="514567" y="480346"/>
                        </a:cubicBezTo>
                        <a:lnTo>
                          <a:pt x="514567" y="33001"/>
                        </a:lnTo>
                        <a:cubicBezTo>
                          <a:pt x="513347" y="14667"/>
                          <a:pt x="498678" y="0"/>
                          <a:pt x="4803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9" name="Freeform: Shape 30">
                  <a:extLst>
                    <a:ext uri="{FF2B5EF4-FFF2-40B4-BE49-F238E27FC236}">
                      <a16:creationId xmlns:a16="http://schemas.microsoft.com/office/drawing/2014/main" id="{427C781E-D8F3-8B92-4092-30F26893A0A6}"/>
                    </a:ext>
                  </a:extLst>
                </p:cNvPr>
                <p:cNvSpPr/>
                <p:nvPr/>
              </p:nvSpPr>
              <p:spPr>
                <a:xfrm>
                  <a:off x="2222826" y="2324691"/>
                  <a:ext cx="488899" cy="488900"/>
                </a:xfrm>
                <a:custGeom>
                  <a:avLst/>
                  <a:gdLst>
                    <a:gd name="connsiteX0" fmla="*/ 468121 w 488899"/>
                    <a:gd name="connsiteY0" fmla="*/ 488900 h 488900"/>
                    <a:gd name="connsiteX1" fmla="*/ 20778 w 488899"/>
                    <a:gd name="connsiteY1" fmla="*/ 488900 h 488900"/>
                    <a:gd name="connsiteX2" fmla="*/ 0 w 488899"/>
                    <a:gd name="connsiteY2" fmla="*/ 468123 h 488900"/>
                    <a:gd name="connsiteX3" fmla="*/ 0 w 488899"/>
                    <a:gd name="connsiteY3" fmla="*/ 20778 h 488900"/>
                    <a:gd name="connsiteX4" fmla="*/ 20778 w 488899"/>
                    <a:gd name="connsiteY4" fmla="*/ 0 h 488900"/>
                    <a:gd name="connsiteX5" fmla="*/ 469347 w 488899"/>
                    <a:gd name="connsiteY5" fmla="*/ 0 h 488900"/>
                    <a:gd name="connsiteX6" fmla="*/ 488899 w 488899"/>
                    <a:gd name="connsiteY6" fmla="*/ 20778 h 488900"/>
                    <a:gd name="connsiteX7" fmla="*/ 488899 w 488899"/>
                    <a:gd name="connsiteY7" fmla="*/ 469348 h 488900"/>
                    <a:gd name="connsiteX8" fmla="*/ 468121 w 488899"/>
                    <a:gd name="connsiteY8" fmla="*/ 488900 h 488900"/>
                    <a:gd name="connsiteX9" fmla="*/ 20778 w 488899"/>
                    <a:gd name="connsiteY9" fmla="*/ 18334 h 488900"/>
                    <a:gd name="connsiteX10" fmla="*/ 18333 w 488899"/>
                    <a:gd name="connsiteY10" fmla="*/ 20778 h 488900"/>
                    <a:gd name="connsiteX11" fmla="*/ 18333 w 488899"/>
                    <a:gd name="connsiteY11" fmla="*/ 469348 h 488900"/>
                    <a:gd name="connsiteX12" fmla="*/ 20778 w 488899"/>
                    <a:gd name="connsiteY12" fmla="*/ 471793 h 488900"/>
                    <a:gd name="connsiteX13" fmla="*/ 469347 w 488899"/>
                    <a:gd name="connsiteY13" fmla="*/ 471793 h 488900"/>
                    <a:gd name="connsiteX14" fmla="*/ 471792 w 488899"/>
                    <a:gd name="connsiteY14" fmla="*/ 469348 h 488900"/>
                    <a:gd name="connsiteX15" fmla="*/ 471792 w 488899"/>
                    <a:gd name="connsiteY15" fmla="*/ 20778 h 488900"/>
                    <a:gd name="connsiteX16" fmla="*/ 469347 w 488899"/>
                    <a:gd name="connsiteY16" fmla="*/ 18334 h 488900"/>
                    <a:gd name="connsiteX17" fmla="*/ 20778 w 488899"/>
                    <a:gd name="connsiteY17" fmla="*/ 18334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8899" h="488900">
                      <a:moveTo>
                        <a:pt x="468121" y="488900"/>
                      </a:moveTo>
                      <a:lnTo>
                        <a:pt x="20778" y="488900"/>
                      </a:lnTo>
                      <a:cubicBezTo>
                        <a:pt x="9779" y="488900"/>
                        <a:pt x="0" y="479121"/>
                        <a:pt x="0" y="468123"/>
                      </a:cubicBezTo>
                      <a:lnTo>
                        <a:pt x="0" y="20778"/>
                      </a:lnTo>
                      <a:cubicBezTo>
                        <a:pt x="0" y="9778"/>
                        <a:pt x="9779" y="0"/>
                        <a:pt x="20778" y="0"/>
                      </a:cubicBezTo>
                      <a:lnTo>
                        <a:pt x="469347" y="0"/>
                      </a:lnTo>
                      <a:cubicBezTo>
                        <a:pt x="479120" y="0"/>
                        <a:pt x="488899" y="9778"/>
                        <a:pt x="488899" y="20778"/>
                      </a:cubicBezTo>
                      <a:lnTo>
                        <a:pt x="488899" y="469348"/>
                      </a:lnTo>
                      <a:cubicBezTo>
                        <a:pt x="488899" y="479121"/>
                        <a:pt x="479120" y="488900"/>
                        <a:pt x="468121" y="488900"/>
                      </a:cubicBezTo>
                      <a:close/>
                      <a:moveTo>
                        <a:pt x="20778" y="18334"/>
                      </a:moveTo>
                      <a:cubicBezTo>
                        <a:pt x="19552" y="18334"/>
                        <a:pt x="18333" y="19556"/>
                        <a:pt x="18333" y="20778"/>
                      </a:cubicBezTo>
                      <a:lnTo>
                        <a:pt x="18333" y="469348"/>
                      </a:lnTo>
                      <a:cubicBezTo>
                        <a:pt x="18333" y="470568"/>
                        <a:pt x="19552" y="471793"/>
                        <a:pt x="20778" y="471793"/>
                      </a:cubicBezTo>
                      <a:lnTo>
                        <a:pt x="469347" y="471793"/>
                      </a:lnTo>
                      <a:cubicBezTo>
                        <a:pt x="470566" y="471793"/>
                        <a:pt x="471792" y="470568"/>
                        <a:pt x="471792" y="469348"/>
                      </a:cubicBezTo>
                      <a:lnTo>
                        <a:pt x="471792" y="20778"/>
                      </a:lnTo>
                      <a:cubicBezTo>
                        <a:pt x="471792" y="19556"/>
                        <a:pt x="470566" y="18334"/>
                        <a:pt x="469347" y="18334"/>
                      </a:cubicBezTo>
                      <a:lnTo>
                        <a:pt x="20778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910" name="Graphic 3">
                  <a:extLst>
                    <a:ext uri="{FF2B5EF4-FFF2-40B4-BE49-F238E27FC236}">
                      <a16:creationId xmlns:a16="http://schemas.microsoft.com/office/drawing/2014/main" id="{7EDB67C3-8691-FEC9-3188-95AD77D52D44}"/>
                    </a:ext>
                  </a:extLst>
                </p:cNvPr>
                <p:cNvGrpSpPr/>
                <p:nvPr/>
              </p:nvGrpSpPr>
              <p:grpSpPr>
                <a:xfrm>
                  <a:off x="2291268" y="2453028"/>
                  <a:ext cx="352014" cy="231007"/>
                  <a:chOff x="2291268" y="2453028"/>
                  <a:chExt cx="352014" cy="231007"/>
                </a:xfrm>
                <a:solidFill>
                  <a:srgbClr val="2D5967"/>
                </a:solidFill>
              </p:grpSpPr>
              <p:sp>
                <p:nvSpPr>
                  <p:cNvPr id="911" name="Freeform: Shape 64">
                    <a:extLst>
                      <a:ext uri="{FF2B5EF4-FFF2-40B4-BE49-F238E27FC236}">
                        <a16:creationId xmlns:a16="http://schemas.microsoft.com/office/drawing/2014/main" id="{8630D19C-B8AB-0D4F-29D1-53994A162024}"/>
                      </a:ext>
                    </a:extLst>
                  </p:cNvPr>
                  <p:cNvSpPr/>
                  <p:nvPr/>
                </p:nvSpPr>
                <p:spPr>
                  <a:xfrm>
                    <a:off x="2351163" y="2453028"/>
                    <a:ext cx="108778" cy="108780"/>
                  </a:xfrm>
                  <a:custGeom>
                    <a:avLst/>
                    <a:gdLst>
                      <a:gd name="connsiteX0" fmla="*/ 108778 w 108778"/>
                      <a:gd name="connsiteY0" fmla="*/ 108781 h 108780"/>
                      <a:gd name="connsiteX1" fmla="*/ 0 w 108778"/>
                      <a:gd name="connsiteY1" fmla="*/ 108781 h 108780"/>
                      <a:gd name="connsiteX2" fmla="*/ 0 w 108778"/>
                      <a:gd name="connsiteY2" fmla="*/ 0 h 108780"/>
                      <a:gd name="connsiteX3" fmla="*/ 108778 w 108778"/>
                      <a:gd name="connsiteY3" fmla="*/ 0 h 108780"/>
                      <a:gd name="connsiteX4" fmla="*/ 108778 w 108778"/>
                      <a:gd name="connsiteY4" fmla="*/ 108781 h 108780"/>
                      <a:gd name="connsiteX5" fmla="*/ 17107 w 108778"/>
                      <a:gd name="connsiteY5" fmla="*/ 91669 h 108780"/>
                      <a:gd name="connsiteX6" fmla="*/ 89226 w 108778"/>
                      <a:gd name="connsiteY6" fmla="*/ 91669 h 108780"/>
                      <a:gd name="connsiteX7" fmla="*/ 89226 w 108778"/>
                      <a:gd name="connsiteY7" fmla="*/ 18334 h 108780"/>
                      <a:gd name="connsiteX8" fmla="*/ 17107 w 108778"/>
                      <a:gd name="connsiteY8" fmla="*/ 18334 h 108780"/>
                      <a:gd name="connsiteX9" fmla="*/ 17107 w 108778"/>
                      <a:gd name="connsiteY9" fmla="*/ 91669 h 10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78" h="108780">
                        <a:moveTo>
                          <a:pt x="108778" y="108781"/>
                        </a:moveTo>
                        <a:lnTo>
                          <a:pt x="0" y="108781"/>
                        </a:lnTo>
                        <a:lnTo>
                          <a:pt x="0" y="0"/>
                        </a:lnTo>
                        <a:lnTo>
                          <a:pt x="108778" y="0"/>
                        </a:lnTo>
                        <a:lnTo>
                          <a:pt x="108778" y="108781"/>
                        </a:lnTo>
                        <a:close/>
                        <a:moveTo>
                          <a:pt x="17107" y="91669"/>
                        </a:moveTo>
                        <a:lnTo>
                          <a:pt x="89226" y="91669"/>
                        </a:lnTo>
                        <a:lnTo>
                          <a:pt x="89226" y="18334"/>
                        </a:lnTo>
                        <a:lnTo>
                          <a:pt x="17107" y="18334"/>
                        </a:lnTo>
                        <a:lnTo>
                          <a:pt x="17107" y="91669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2" name="Freeform: Shape 65">
                    <a:extLst>
                      <a:ext uri="{FF2B5EF4-FFF2-40B4-BE49-F238E27FC236}">
                        <a16:creationId xmlns:a16="http://schemas.microsoft.com/office/drawing/2014/main" id="{3B6489D0-77AB-BAED-5B63-F5A5502A82FA}"/>
                      </a:ext>
                    </a:extLst>
                  </p:cNvPr>
                  <p:cNvSpPr/>
                  <p:nvPr/>
                </p:nvSpPr>
                <p:spPr>
                  <a:xfrm>
                    <a:off x="2473384" y="2453028"/>
                    <a:ext cx="108784" cy="108780"/>
                  </a:xfrm>
                  <a:custGeom>
                    <a:avLst/>
                    <a:gdLst>
                      <a:gd name="connsiteX0" fmla="*/ 108785 w 108784"/>
                      <a:gd name="connsiteY0" fmla="*/ 108781 h 108780"/>
                      <a:gd name="connsiteX1" fmla="*/ 0 w 108784"/>
                      <a:gd name="connsiteY1" fmla="*/ 108781 h 108780"/>
                      <a:gd name="connsiteX2" fmla="*/ 0 w 108784"/>
                      <a:gd name="connsiteY2" fmla="*/ 0 h 108780"/>
                      <a:gd name="connsiteX3" fmla="*/ 108785 w 108784"/>
                      <a:gd name="connsiteY3" fmla="*/ 0 h 108780"/>
                      <a:gd name="connsiteX4" fmla="*/ 108785 w 108784"/>
                      <a:gd name="connsiteY4" fmla="*/ 108781 h 108780"/>
                      <a:gd name="connsiteX5" fmla="*/ 17114 w 108784"/>
                      <a:gd name="connsiteY5" fmla="*/ 91669 h 108780"/>
                      <a:gd name="connsiteX6" fmla="*/ 89226 w 108784"/>
                      <a:gd name="connsiteY6" fmla="*/ 91669 h 108780"/>
                      <a:gd name="connsiteX7" fmla="*/ 89226 w 108784"/>
                      <a:gd name="connsiteY7" fmla="*/ 18334 h 108780"/>
                      <a:gd name="connsiteX8" fmla="*/ 17114 w 108784"/>
                      <a:gd name="connsiteY8" fmla="*/ 18334 h 108780"/>
                      <a:gd name="connsiteX9" fmla="*/ 17114 w 108784"/>
                      <a:gd name="connsiteY9" fmla="*/ 91669 h 10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84" h="108780">
                        <a:moveTo>
                          <a:pt x="108785" y="108781"/>
                        </a:moveTo>
                        <a:lnTo>
                          <a:pt x="0" y="108781"/>
                        </a:lnTo>
                        <a:lnTo>
                          <a:pt x="0" y="0"/>
                        </a:lnTo>
                        <a:lnTo>
                          <a:pt x="108785" y="0"/>
                        </a:lnTo>
                        <a:cubicBezTo>
                          <a:pt x="107559" y="1222"/>
                          <a:pt x="107559" y="108781"/>
                          <a:pt x="108785" y="108781"/>
                        </a:cubicBezTo>
                        <a:close/>
                        <a:moveTo>
                          <a:pt x="17114" y="91669"/>
                        </a:moveTo>
                        <a:lnTo>
                          <a:pt x="89226" y="91669"/>
                        </a:lnTo>
                        <a:lnTo>
                          <a:pt x="89226" y="18334"/>
                        </a:lnTo>
                        <a:lnTo>
                          <a:pt x="17114" y="18334"/>
                        </a:lnTo>
                        <a:lnTo>
                          <a:pt x="17114" y="91669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3" name="Freeform: Shape 66">
                    <a:extLst>
                      <a:ext uri="{FF2B5EF4-FFF2-40B4-BE49-F238E27FC236}">
                        <a16:creationId xmlns:a16="http://schemas.microsoft.com/office/drawing/2014/main" id="{9DCC23DC-EE8A-F053-5EAF-3428D6B0CFB0}"/>
                      </a:ext>
                    </a:extLst>
                  </p:cNvPr>
                  <p:cNvSpPr/>
                  <p:nvPr/>
                </p:nvSpPr>
                <p:spPr>
                  <a:xfrm>
                    <a:off x="2412276" y="2575254"/>
                    <a:ext cx="108778" cy="108782"/>
                  </a:xfrm>
                  <a:custGeom>
                    <a:avLst/>
                    <a:gdLst>
                      <a:gd name="connsiteX0" fmla="*/ 108778 w 108778"/>
                      <a:gd name="connsiteY0" fmla="*/ 108782 h 108782"/>
                      <a:gd name="connsiteX1" fmla="*/ 0 w 108778"/>
                      <a:gd name="connsiteY1" fmla="*/ 108782 h 108782"/>
                      <a:gd name="connsiteX2" fmla="*/ 0 w 108778"/>
                      <a:gd name="connsiteY2" fmla="*/ 0 h 108782"/>
                      <a:gd name="connsiteX3" fmla="*/ 108778 w 108778"/>
                      <a:gd name="connsiteY3" fmla="*/ 0 h 108782"/>
                      <a:gd name="connsiteX4" fmla="*/ 108778 w 108778"/>
                      <a:gd name="connsiteY4" fmla="*/ 108782 h 108782"/>
                      <a:gd name="connsiteX5" fmla="*/ 18333 w 108778"/>
                      <a:gd name="connsiteY5" fmla="*/ 91668 h 108782"/>
                      <a:gd name="connsiteX6" fmla="*/ 91665 w 108778"/>
                      <a:gd name="connsiteY6" fmla="*/ 91668 h 108782"/>
                      <a:gd name="connsiteX7" fmla="*/ 91665 w 108778"/>
                      <a:gd name="connsiteY7" fmla="*/ 18334 h 108782"/>
                      <a:gd name="connsiteX8" fmla="*/ 18333 w 108778"/>
                      <a:gd name="connsiteY8" fmla="*/ 18334 h 108782"/>
                      <a:gd name="connsiteX9" fmla="*/ 18333 w 108778"/>
                      <a:gd name="connsiteY9" fmla="*/ 91668 h 10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78" h="108782">
                        <a:moveTo>
                          <a:pt x="108778" y="108782"/>
                        </a:moveTo>
                        <a:lnTo>
                          <a:pt x="0" y="108782"/>
                        </a:lnTo>
                        <a:lnTo>
                          <a:pt x="0" y="0"/>
                        </a:lnTo>
                        <a:lnTo>
                          <a:pt x="108778" y="0"/>
                        </a:lnTo>
                        <a:lnTo>
                          <a:pt x="108778" y="108782"/>
                        </a:lnTo>
                        <a:close/>
                        <a:moveTo>
                          <a:pt x="18333" y="91668"/>
                        </a:moveTo>
                        <a:lnTo>
                          <a:pt x="91665" y="91668"/>
                        </a:lnTo>
                        <a:lnTo>
                          <a:pt x="91665" y="18334"/>
                        </a:lnTo>
                        <a:lnTo>
                          <a:pt x="18333" y="18334"/>
                        </a:lnTo>
                        <a:lnTo>
                          <a:pt x="18333" y="91668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67">
                    <a:extLst>
                      <a:ext uri="{FF2B5EF4-FFF2-40B4-BE49-F238E27FC236}">
                        <a16:creationId xmlns:a16="http://schemas.microsoft.com/office/drawing/2014/main" id="{3C025DB3-FF09-73FA-CAA7-54CB1597EAD9}"/>
                      </a:ext>
                    </a:extLst>
                  </p:cNvPr>
                  <p:cNvSpPr/>
                  <p:nvPr/>
                </p:nvSpPr>
                <p:spPr>
                  <a:xfrm>
                    <a:off x="2534498" y="2575254"/>
                    <a:ext cx="108784" cy="108782"/>
                  </a:xfrm>
                  <a:custGeom>
                    <a:avLst/>
                    <a:gdLst>
                      <a:gd name="connsiteX0" fmla="*/ 108785 w 108784"/>
                      <a:gd name="connsiteY0" fmla="*/ 108782 h 108782"/>
                      <a:gd name="connsiteX1" fmla="*/ 0 w 108784"/>
                      <a:gd name="connsiteY1" fmla="*/ 108782 h 108782"/>
                      <a:gd name="connsiteX2" fmla="*/ 0 w 108784"/>
                      <a:gd name="connsiteY2" fmla="*/ 0 h 108782"/>
                      <a:gd name="connsiteX3" fmla="*/ 108785 w 108784"/>
                      <a:gd name="connsiteY3" fmla="*/ 0 h 108782"/>
                      <a:gd name="connsiteX4" fmla="*/ 108785 w 108784"/>
                      <a:gd name="connsiteY4" fmla="*/ 108782 h 108782"/>
                      <a:gd name="connsiteX5" fmla="*/ 18333 w 108784"/>
                      <a:gd name="connsiteY5" fmla="*/ 91668 h 108782"/>
                      <a:gd name="connsiteX6" fmla="*/ 91671 w 108784"/>
                      <a:gd name="connsiteY6" fmla="*/ 91668 h 108782"/>
                      <a:gd name="connsiteX7" fmla="*/ 91671 w 108784"/>
                      <a:gd name="connsiteY7" fmla="*/ 18334 h 108782"/>
                      <a:gd name="connsiteX8" fmla="*/ 18333 w 108784"/>
                      <a:gd name="connsiteY8" fmla="*/ 18334 h 108782"/>
                      <a:gd name="connsiteX9" fmla="*/ 18333 w 108784"/>
                      <a:gd name="connsiteY9" fmla="*/ 91668 h 10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84" h="108782">
                        <a:moveTo>
                          <a:pt x="108785" y="108782"/>
                        </a:moveTo>
                        <a:lnTo>
                          <a:pt x="0" y="108782"/>
                        </a:lnTo>
                        <a:lnTo>
                          <a:pt x="0" y="0"/>
                        </a:lnTo>
                        <a:lnTo>
                          <a:pt x="108785" y="0"/>
                        </a:lnTo>
                        <a:lnTo>
                          <a:pt x="108785" y="108782"/>
                        </a:lnTo>
                        <a:close/>
                        <a:moveTo>
                          <a:pt x="18333" y="91668"/>
                        </a:moveTo>
                        <a:lnTo>
                          <a:pt x="91671" y="91668"/>
                        </a:lnTo>
                        <a:lnTo>
                          <a:pt x="91671" y="18334"/>
                        </a:lnTo>
                        <a:lnTo>
                          <a:pt x="18333" y="18334"/>
                        </a:lnTo>
                        <a:lnTo>
                          <a:pt x="18333" y="91668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68">
                    <a:extLst>
                      <a:ext uri="{FF2B5EF4-FFF2-40B4-BE49-F238E27FC236}">
                        <a16:creationId xmlns:a16="http://schemas.microsoft.com/office/drawing/2014/main" id="{6E7D287D-8F88-30EA-F21C-760266B95F58}"/>
                      </a:ext>
                    </a:extLst>
                  </p:cNvPr>
                  <p:cNvSpPr/>
                  <p:nvPr/>
                </p:nvSpPr>
                <p:spPr>
                  <a:xfrm>
                    <a:off x="2291268" y="2575254"/>
                    <a:ext cx="108784" cy="108782"/>
                  </a:xfrm>
                  <a:custGeom>
                    <a:avLst/>
                    <a:gdLst>
                      <a:gd name="connsiteX0" fmla="*/ 107559 w 108784"/>
                      <a:gd name="connsiteY0" fmla="*/ 108782 h 108782"/>
                      <a:gd name="connsiteX1" fmla="*/ 0 w 108784"/>
                      <a:gd name="connsiteY1" fmla="*/ 108782 h 108782"/>
                      <a:gd name="connsiteX2" fmla="*/ 0 w 108784"/>
                      <a:gd name="connsiteY2" fmla="*/ 0 h 108782"/>
                      <a:gd name="connsiteX3" fmla="*/ 108785 w 108784"/>
                      <a:gd name="connsiteY3" fmla="*/ 0 h 108782"/>
                      <a:gd name="connsiteX4" fmla="*/ 107559 w 108784"/>
                      <a:gd name="connsiteY4" fmla="*/ 108782 h 108782"/>
                      <a:gd name="connsiteX5" fmla="*/ 17114 w 108784"/>
                      <a:gd name="connsiteY5" fmla="*/ 91668 h 108782"/>
                      <a:gd name="connsiteX6" fmla="*/ 90452 w 108784"/>
                      <a:gd name="connsiteY6" fmla="*/ 91668 h 108782"/>
                      <a:gd name="connsiteX7" fmla="*/ 90452 w 108784"/>
                      <a:gd name="connsiteY7" fmla="*/ 18334 h 108782"/>
                      <a:gd name="connsiteX8" fmla="*/ 17114 w 108784"/>
                      <a:gd name="connsiteY8" fmla="*/ 18334 h 108782"/>
                      <a:gd name="connsiteX9" fmla="*/ 17114 w 108784"/>
                      <a:gd name="connsiteY9" fmla="*/ 91668 h 10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84" h="108782">
                        <a:moveTo>
                          <a:pt x="107559" y="108782"/>
                        </a:moveTo>
                        <a:lnTo>
                          <a:pt x="0" y="108782"/>
                        </a:lnTo>
                        <a:lnTo>
                          <a:pt x="0" y="0"/>
                        </a:lnTo>
                        <a:lnTo>
                          <a:pt x="108785" y="0"/>
                        </a:lnTo>
                        <a:lnTo>
                          <a:pt x="107559" y="108782"/>
                        </a:lnTo>
                        <a:close/>
                        <a:moveTo>
                          <a:pt x="17114" y="91668"/>
                        </a:moveTo>
                        <a:lnTo>
                          <a:pt x="90452" y="91668"/>
                        </a:lnTo>
                        <a:lnTo>
                          <a:pt x="90452" y="18334"/>
                        </a:lnTo>
                        <a:lnTo>
                          <a:pt x="17114" y="18334"/>
                        </a:lnTo>
                        <a:lnTo>
                          <a:pt x="17114" y="91668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5" name="Graphic 3">
                <a:extLst>
                  <a:ext uri="{FF2B5EF4-FFF2-40B4-BE49-F238E27FC236}">
                    <a16:creationId xmlns:a16="http://schemas.microsoft.com/office/drawing/2014/main" id="{52E58F11-2B76-F6C2-2F20-8F2BCFE75F9F}"/>
                  </a:ext>
                </a:extLst>
              </p:cNvPr>
              <p:cNvGrpSpPr/>
              <p:nvPr/>
            </p:nvGrpSpPr>
            <p:grpSpPr>
              <a:xfrm>
                <a:off x="1941996" y="2720912"/>
                <a:ext cx="1283096" cy="629395"/>
                <a:chOff x="1941996" y="2720912"/>
                <a:chExt cx="1283096" cy="629395"/>
              </a:xfrm>
              <a:solidFill>
                <a:srgbClr val="000000"/>
              </a:solidFill>
            </p:grpSpPr>
            <p:sp>
              <p:nvSpPr>
                <p:cNvPr id="906" name="TextBox 70">
                  <a:extLst>
                    <a:ext uri="{FF2B5EF4-FFF2-40B4-BE49-F238E27FC236}">
                      <a16:creationId xmlns:a16="http://schemas.microsoft.com/office/drawing/2014/main" id="{0A3D7CEE-E65F-A968-F426-BAF4DBACAAFB}"/>
                    </a:ext>
                  </a:extLst>
                </p:cNvPr>
                <p:cNvSpPr txBox="1"/>
                <p:nvPr/>
              </p:nvSpPr>
              <p:spPr>
                <a:xfrm>
                  <a:off x="1941996" y="2720912"/>
                  <a:ext cx="1283096" cy="42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spc="0" baseline="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Container</a:t>
                  </a:r>
                  <a:endParaRPr lang="en-US" sz="12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  <p:sp>
              <p:nvSpPr>
                <p:cNvPr id="907" name="TextBox 71">
                  <a:extLst>
                    <a:ext uri="{FF2B5EF4-FFF2-40B4-BE49-F238E27FC236}">
                      <a16:creationId xmlns:a16="http://schemas.microsoft.com/office/drawing/2014/main" id="{02EBDF25-31FE-72CF-715C-7F20018CD17F}"/>
                    </a:ext>
                  </a:extLst>
                </p:cNvPr>
                <p:cNvSpPr txBox="1"/>
                <p:nvPr/>
              </p:nvSpPr>
              <p:spPr>
                <a:xfrm>
                  <a:off x="2018040" y="2925324"/>
                  <a:ext cx="1104946" cy="42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spc="0" baseline="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Registry</a:t>
                  </a:r>
                </a:p>
              </p:txBody>
            </p:sp>
          </p:grpSp>
        </p:grpSp>
        <p:grpSp>
          <p:nvGrpSpPr>
            <p:cNvPr id="890" name="グループ化 889">
              <a:extLst>
                <a:ext uri="{FF2B5EF4-FFF2-40B4-BE49-F238E27FC236}">
                  <a16:creationId xmlns:a16="http://schemas.microsoft.com/office/drawing/2014/main" id="{A4DA8371-2121-C1CF-3161-888AB9626AF3}"/>
                </a:ext>
              </a:extLst>
            </p:cNvPr>
            <p:cNvGrpSpPr/>
            <p:nvPr/>
          </p:nvGrpSpPr>
          <p:grpSpPr>
            <a:xfrm>
              <a:off x="6473216" y="4813470"/>
              <a:ext cx="845102" cy="778994"/>
              <a:chOff x="7625005" y="1828881"/>
              <a:chExt cx="800214" cy="778994"/>
            </a:xfrm>
          </p:grpSpPr>
          <p:grpSp>
            <p:nvGrpSpPr>
              <p:cNvPr id="892" name="Graphic 3">
                <a:extLst>
                  <a:ext uri="{FF2B5EF4-FFF2-40B4-BE49-F238E27FC236}">
                    <a16:creationId xmlns:a16="http://schemas.microsoft.com/office/drawing/2014/main" id="{10038202-E122-0A7C-8670-018083B6D2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41409" y="1828881"/>
                <a:ext cx="741020" cy="622271"/>
                <a:chOff x="4628257" y="2312469"/>
                <a:chExt cx="1026226" cy="861776"/>
              </a:xfrm>
            </p:grpSpPr>
            <p:grpSp>
              <p:nvGrpSpPr>
                <p:cNvPr id="894" name="Graphic 3">
                  <a:extLst>
                    <a:ext uri="{FF2B5EF4-FFF2-40B4-BE49-F238E27FC236}">
                      <a16:creationId xmlns:a16="http://schemas.microsoft.com/office/drawing/2014/main" id="{B56B9C66-06F9-BD4E-C9CA-1015B1DB66AD}"/>
                    </a:ext>
                  </a:extLst>
                </p:cNvPr>
                <p:cNvGrpSpPr/>
                <p:nvPr/>
              </p:nvGrpSpPr>
              <p:grpSpPr>
                <a:xfrm>
                  <a:off x="4799797" y="2312469"/>
                  <a:ext cx="513347" cy="513347"/>
                  <a:chOff x="4799797" y="2312469"/>
                  <a:chExt cx="513347" cy="513347"/>
                </a:xfrm>
              </p:grpSpPr>
              <p:grpSp>
                <p:nvGrpSpPr>
                  <p:cNvPr id="896" name="Graphic 3">
                    <a:extLst>
                      <a:ext uri="{FF2B5EF4-FFF2-40B4-BE49-F238E27FC236}">
                        <a16:creationId xmlns:a16="http://schemas.microsoft.com/office/drawing/2014/main" id="{FDBD7B85-7985-424E-1268-ECA84EF7662C}"/>
                      </a:ext>
                    </a:extLst>
                  </p:cNvPr>
                  <p:cNvGrpSpPr/>
                  <p:nvPr/>
                </p:nvGrpSpPr>
                <p:grpSpPr>
                  <a:xfrm>
                    <a:off x="4799797" y="2312469"/>
                    <a:ext cx="513347" cy="513347"/>
                    <a:chOff x="4799797" y="2312469"/>
                    <a:chExt cx="513347" cy="513347"/>
                  </a:xfrm>
                  <a:solidFill>
                    <a:srgbClr val="FFFFFF"/>
                  </a:solidFill>
                </p:grpSpPr>
                <p:sp>
                  <p:nvSpPr>
                    <p:cNvPr id="902" name="Freeform: Shape 205">
                      <a:extLst>
                        <a:ext uri="{FF2B5EF4-FFF2-40B4-BE49-F238E27FC236}">
                          <a16:creationId xmlns:a16="http://schemas.microsoft.com/office/drawing/2014/main" id="{D24746D5-A8B2-DD68-DE24-CDED59FF9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5881" y="2318581"/>
                      <a:ext cx="501155" cy="502345"/>
                    </a:xfrm>
                    <a:custGeom>
                      <a:avLst/>
                      <a:gdLst>
                        <a:gd name="connsiteX0" fmla="*/ 26829 w 501155"/>
                        <a:gd name="connsiteY0" fmla="*/ 501126 h 502345"/>
                        <a:gd name="connsiteX1" fmla="*/ 0 w 501155"/>
                        <a:gd name="connsiteY1" fmla="*/ 474233 h 502345"/>
                        <a:gd name="connsiteX2" fmla="*/ 0 w 501155"/>
                        <a:gd name="connsiteY2" fmla="*/ 26890 h 502345"/>
                        <a:gd name="connsiteX3" fmla="*/ 26829 w 501155"/>
                        <a:gd name="connsiteY3" fmla="*/ 0 h 502345"/>
                        <a:gd name="connsiteX4" fmla="*/ 474327 w 501155"/>
                        <a:gd name="connsiteY4" fmla="*/ 0 h 502345"/>
                        <a:gd name="connsiteX5" fmla="*/ 501155 w 501155"/>
                        <a:gd name="connsiteY5" fmla="*/ 26890 h 502345"/>
                        <a:gd name="connsiteX6" fmla="*/ 501155 w 501155"/>
                        <a:gd name="connsiteY6" fmla="*/ 475458 h 502345"/>
                        <a:gd name="connsiteX7" fmla="*/ 474327 w 501155"/>
                        <a:gd name="connsiteY7" fmla="*/ 502345 h 502345"/>
                        <a:gd name="connsiteX8" fmla="*/ 26829 w 501155"/>
                        <a:gd name="connsiteY8" fmla="*/ 501126 h 502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1155" h="502345">
                          <a:moveTo>
                            <a:pt x="26829" y="501126"/>
                          </a:moveTo>
                          <a:cubicBezTo>
                            <a:pt x="12192" y="501126"/>
                            <a:pt x="0" y="488902"/>
                            <a:pt x="0" y="474233"/>
                          </a:cubicBezTo>
                          <a:lnTo>
                            <a:pt x="0" y="26890"/>
                          </a:lnTo>
                          <a:cubicBezTo>
                            <a:pt x="0" y="12223"/>
                            <a:pt x="12192" y="0"/>
                            <a:pt x="26829" y="0"/>
                          </a:cubicBezTo>
                          <a:lnTo>
                            <a:pt x="474327" y="0"/>
                          </a:lnTo>
                          <a:cubicBezTo>
                            <a:pt x="488963" y="0"/>
                            <a:pt x="501155" y="12223"/>
                            <a:pt x="501155" y="26890"/>
                          </a:cubicBezTo>
                          <a:lnTo>
                            <a:pt x="501155" y="475458"/>
                          </a:lnTo>
                          <a:cubicBezTo>
                            <a:pt x="501155" y="490127"/>
                            <a:pt x="488963" y="502345"/>
                            <a:pt x="474327" y="502345"/>
                          </a:cubicBezTo>
                          <a:lnTo>
                            <a:pt x="26829" y="50112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3" name="Freeform: Shape 207">
                      <a:extLst>
                        <a:ext uri="{FF2B5EF4-FFF2-40B4-BE49-F238E27FC236}">
                          <a16:creationId xmlns:a16="http://schemas.microsoft.com/office/drawing/2014/main" id="{0ACCE495-517A-368C-97EF-A7AA64FDA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9797" y="2312469"/>
                      <a:ext cx="513347" cy="513347"/>
                    </a:xfrm>
                    <a:custGeom>
                      <a:avLst/>
                      <a:gdLst>
                        <a:gd name="connsiteX0" fmla="*/ 479203 w 513347"/>
                        <a:gd name="connsiteY0" fmla="*/ 12223 h 513347"/>
                        <a:gd name="connsiteX1" fmla="*/ 499936 w 513347"/>
                        <a:gd name="connsiteY1" fmla="*/ 33001 h 513347"/>
                        <a:gd name="connsiteX2" fmla="*/ 499936 w 513347"/>
                        <a:gd name="connsiteY2" fmla="*/ 481571 h 513347"/>
                        <a:gd name="connsiteX3" fmla="*/ 479203 w 513347"/>
                        <a:gd name="connsiteY3" fmla="*/ 502349 h 513347"/>
                        <a:gd name="connsiteX4" fmla="*/ 32925 w 513347"/>
                        <a:gd name="connsiteY4" fmla="*/ 502349 h 513347"/>
                        <a:gd name="connsiteX5" fmla="*/ 12192 w 513347"/>
                        <a:gd name="connsiteY5" fmla="*/ 480346 h 513347"/>
                        <a:gd name="connsiteX6" fmla="*/ 12192 w 513347"/>
                        <a:gd name="connsiteY6" fmla="*/ 33001 h 513347"/>
                        <a:gd name="connsiteX7" fmla="*/ 32925 w 513347"/>
                        <a:gd name="connsiteY7" fmla="*/ 12223 h 513347"/>
                        <a:gd name="connsiteX8" fmla="*/ 479203 w 513347"/>
                        <a:gd name="connsiteY8" fmla="*/ 12223 h 513347"/>
                        <a:gd name="connsiteX9" fmla="*/ 479203 w 513347"/>
                        <a:gd name="connsiteY9" fmla="*/ 0 h 513347"/>
                        <a:gd name="connsiteX10" fmla="*/ 32925 w 513347"/>
                        <a:gd name="connsiteY10" fmla="*/ 0 h 513347"/>
                        <a:gd name="connsiteX11" fmla="*/ 0 w 513347"/>
                        <a:gd name="connsiteY11" fmla="*/ 33001 h 513347"/>
                        <a:gd name="connsiteX12" fmla="*/ 0 w 513347"/>
                        <a:gd name="connsiteY12" fmla="*/ 481571 h 513347"/>
                        <a:gd name="connsiteX13" fmla="*/ 32925 w 513347"/>
                        <a:gd name="connsiteY13" fmla="*/ 513347 h 513347"/>
                        <a:gd name="connsiteX14" fmla="*/ 480423 w 513347"/>
                        <a:gd name="connsiteY14" fmla="*/ 513347 h 513347"/>
                        <a:gd name="connsiteX15" fmla="*/ 513347 w 513347"/>
                        <a:gd name="connsiteY15" fmla="*/ 480346 h 513347"/>
                        <a:gd name="connsiteX16" fmla="*/ 513347 w 513347"/>
                        <a:gd name="connsiteY16" fmla="*/ 33001 h 513347"/>
                        <a:gd name="connsiteX17" fmla="*/ 479203 w 513347"/>
                        <a:gd name="connsiteY17" fmla="*/ 0 h 513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13347" h="513347">
                          <a:moveTo>
                            <a:pt x="479203" y="12223"/>
                          </a:moveTo>
                          <a:cubicBezTo>
                            <a:pt x="490183" y="12223"/>
                            <a:pt x="499936" y="22001"/>
                            <a:pt x="499936" y="33001"/>
                          </a:cubicBezTo>
                          <a:lnTo>
                            <a:pt x="499936" y="481571"/>
                          </a:lnTo>
                          <a:cubicBezTo>
                            <a:pt x="499936" y="492570"/>
                            <a:pt x="490183" y="502349"/>
                            <a:pt x="479203" y="502349"/>
                          </a:cubicBezTo>
                          <a:lnTo>
                            <a:pt x="32925" y="502349"/>
                          </a:lnTo>
                          <a:cubicBezTo>
                            <a:pt x="21945" y="501123"/>
                            <a:pt x="12192" y="491344"/>
                            <a:pt x="12192" y="480346"/>
                          </a:cubicBezTo>
                          <a:lnTo>
                            <a:pt x="12192" y="33001"/>
                          </a:lnTo>
                          <a:cubicBezTo>
                            <a:pt x="12192" y="22001"/>
                            <a:pt x="21945" y="12223"/>
                            <a:pt x="32925" y="12223"/>
                          </a:cubicBezTo>
                          <a:lnTo>
                            <a:pt x="479203" y="12223"/>
                          </a:lnTo>
                          <a:close/>
                          <a:moveTo>
                            <a:pt x="479203" y="0"/>
                          </a:moveTo>
                          <a:lnTo>
                            <a:pt x="32925" y="0"/>
                          </a:lnTo>
                          <a:cubicBezTo>
                            <a:pt x="14631" y="0"/>
                            <a:pt x="0" y="14667"/>
                            <a:pt x="0" y="33001"/>
                          </a:cubicBezTo>
                          <a:lnTo>
                            <a:pt x="0" y="481571"/>
                          </a:lnTo>
                          <a:cubicBezTo>
                            <a:pt x="0" y="498678"/>
                            <a:pt x="14631" y="513347"/>
                            <a:pt x="32925" y="513347"/>
                          </a:cubicBezTo>
                          <a:lnTo>
                            <a:pt x="480423" y="513347"/>
                          </a:lnTo>
                          <a:cubicBezTo>
                            <a:pt x="498717" y="513347"/>
                            <a:pt x="513347" y="498678"/>
                            <a:pt x="513347" y="480346"/>
                          </a:cubicBezTo>
                          <a:lnTo>
                            <a:pt x="513347" y="33001"/>
                          </a:lnTo>
                          <a:cubicBezTo>
                            <a:pt x="512128" y="14667"/>
                            <a:pt x="497498" y="0"/>
                            <a:pt x="47920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97" name="Graphic 3">
                    <a:extLst>
                      <a:ext uri="{FF2B5EF4-FFF2-40B4-BE49-F238E27FC236}">
                        <a16:creationId xmlns:a16="http://schemas.microsoft.com/office/drawing/2014/main" id="{1CB2BA2F-6538-C6F4-C8AB-4578DBF8C205}"/>
                      </a:ext>
                    </a:extLst>
                  </p:cNvPr>
                  <p:cNvGrpSpPr/>
                  <p:nvPr/>
                </p:nvGrpSpPr>
                <p:grpSpPr>
                  <a:xfrm>
                    <a:off x="4811996" y="2324695"/>
                    <a:ext cx="488956" cy="488903"/>
                    <a:chOff x="4811996" y="2324695"/>
                    <a:chExt cx="488956" cy="488903"/>
                  </a:xfrm>
                  <a:solidFill>
                    <a:srgbClr val="2D5967"/>
                  </a:solidFill>
                </p:grpSpPr>
                <p:sp>
                  <p:nvSpPr>
                    <p:cNvPr id="898" name="Freeform: Shape 209">
                      <a:extLst>
                        <a:ext uri="{FF2B5EF4-FFF2-40B4-BE49-F238E27FC236}">
                          <a16:creationId xmlns:a16="http://schemas.microsoft.com/office/drawing/2014/main" id="{DB6084F6-7015-1A4D-8388-29786345A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996" y="2373585"/>
                      <a:ext cx="488956" cy="440013"/>
                    </a:xfrm>
                    <a:custGeom>
                      <a:avLst/>
                      <a:gdLst>
                        <a:gd name="connsiteX0" fmla="*/ 0 w 488956"/>
                        <a:gd name="connsiteY0" fmla="*/ 419235 h 440013"/>
                        <a:gd name="connsiteX1" fmla="*/ 20726 w 488956"/>
                        <a:gd name="connsiteY1" fmla="*/ 440013 h 440013"/>
                        <a:gd name="connsiteX2" fmla="*/ 468231 w 488956"/>
                        <a:gd name="connsiteY2" fmla="*/ 440013 h 440013"/>
                        <a:gd name="connsiteX3" fmla="*/ 488957 w 488956"/>
                        <a:gd name="connsiteY3" fmla="*/ 419235 h 440013"/>
                        <a:gd name="connsiteX4" fmla="*/ 488957 w 488956"/>
                        <a:gd name="connsiteY4" fmla="*/ 0 h 440013"/>
                        <a:gd name="connsiteX5" fmla="*/ 0 w 488956"/>
                        <a:gd name="connsiteY5" fmla="*/ 0 h 440013"/>
                        <a:gd name="connsiteX6" fmla="*/ 0 w 488956"/>
                        <a:gd name="connsiteY6" fmla="*/ 419235 h 440013"/>
                        <a:gd name="connsiteX7" fmla="*/ 18288 w 488956"/>
                        <a:gd name="connsiteY7" fmla="*/ 18334 h 440013"/>
                        <a:gd name="connsiteX8" fmla="*/ 469450 w 488956"/>
                        <a:gd name="connsiteY8" fmla="*/ 18334 h 440013"/>
                        <a:gd name="connsiteX9" fmla="*/ 469450 w 488956"/>
                        <a:gd name="connsiteY9" fmla="*/ 420455 h 440013"/>
                        <a:gd name="connsiteX10" fmla="*/ 467011 w 488956"/>
                        <a:gd name="connsiteY10" fmla="*/ 422899 h 440013"/>
                        <a:gd name="connsiteX11" fmla="*/ 20726 w 488956"/>
                        <a:gd name="connsiteY11" fmla="*/ 422899 h 440013"/>
                        <a:gd name="connsiteX12" fmla="*/ 18288 w 488956"/>
                        <a:gd name="connsiteY12" fmla="*/ 420455 h 440013"/>
                        <a:gd name="connsiteX13" fmla="*/ 18288 w 488956"/>
                        <a:gd name="connsiteY13" fmla="*/ 18334 h 440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88956" h="440013">
                          <a:moveTo>
                            <a:pt x="0" y="419235"/>
                          </a:moveTo>
                          <a:cubicBezTo>
                            <a:pt x="0" y="430234"/>
                            <a:pt x="9754" y="440013"/>
                            <a:pt x="20726" y="440013"/>
                          </a:cubicBezTo>
                          <a:lnTo>
                            <a:pt x="468231" y="440013"/>
                          </a:lnTo>
                          <a:cubicBezTo>
                            <a:pt x="479203" y="440013"/>
                            <a:pt x="488957" y="430234"/>
                            <a:pt x="488957" y="419235"/>
                          </a:cubicBezTo>
                          <a:lnTo>
                            <a:pt x="488957" y="0"/>
                          </a:lnTo>
                          <a:lnTo>
                            <a:pt x="0" y="0"/>
                          </a:lnTo>
                          <a:lnTo>
                            <a:pt x="0" y="419235"/>
                          </a:lnTo>
                          <a:close/>
                          <a:moveTo>
                            <a:pt x="18288" y="18334"/>
                          </a:moveTo>
                          <a:lnTo>
                            <a:pt x="469450" y="18334"/>
                          </a:lnTo>
                          <a:lnTo>
                            <a:pt x="469450" y="420455"/>
                          </a:lnTo>
                          <a:cubicBezTo>
                            <a:pt x="469450" y="421680"/>
                            <a:pt x="468231" y="422899"/>
                            <a:pt x="467011" y="422899"/>
                          </a:cubicBezTo>
                          <a:lnTo>
                            <a:pt x="20726" y="422899"/>
                          </a:lnTo>
                          <a:cubicBezTo>
                            <a:pt x="19507" y="422899"/>
                            <a:pt x="18288" y="421680"/>
                            <a:pt x="18288" y="420455"/>
                          </a:cubicBezTo>
                          <a:lnTo>
                            <a:pt x="18288" y="18334"/>
                          </a:ln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9" name="Freeform: Shape 210">
                      <a:extLst>
                        <a:ext uri="{FF2B5EF4-FFF2-40B4-BE49-F238E27FC236}">
                          <a16:creationId xmlns:a16="http://schemas.microsoft.com/office/drawing/2014/main" id="{A33A7110-2C8D-A2AB-3C81-9034BE121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996" y="2324695"/>
                      <a:ext cx="487737" cy="35445"/>
                    </a:xfrm>
                    <a:custGeom>
                      <a:avLst/>
                      <a:gdLst>
                        <a:gd name="connsiteX0" fmla="*/ 467011 w 487737"/>
                        <a:gd name="connsiteY0" fmla="*/ 0 h 35445"/>
                        <a:gd name="connsiteX1" fmla="*/ 20726 w 487737"/>
                        <a:gd name="connsiteY1" fmla="*/ 0 h 35445"/>
                        <a:gd name="connsiteX2" fmla="*/ 0 w 487737"/>
                        <a:gd name="connsiteY2" fmla="*/ 20778 h 35445"/>
                        <a:gd name="connsiteX3" fmla="*/ 0 w 487737"/>
                        <a:gd name="connsiteY3" fmla="*/ 35445 h 35445"/>
                        <a:gd name="connsiteX4" fmla="*/ 487738 w 487737"/>
                        <a:gd name="connsiteY4" fmla="*/ 35445 h 35445"/>
                        <a:gd name="connsiteX5" fmla="*/ 487738 w 487737"/>
                        <a:gd name="connsiteY5" fmla="*/ 20778 h 35445"/>
                        <a:gd name="connsiteX6" fmla="*/ 467011 w 487737"/>
                        <a:gd name="connsiteY6" fmla="*/ 0 h 35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737" h="35445">
                          <a:moveTo>
                            <a:pt x="467011" y="0"/>
                          </a:moveTo>
                          <a:lnTo>
                            <a:pt x="20726" y="0"/>
                          </a:lnTo>
                          <a:cubicBezTo>
                            <a:pt x="9754" y="0"/>
                            <a:pt x="0" y="9778"/>
                            <a:pt x="0" y="20778"/>
                          </a:cubicBezTo>
                          <a:lnTo>
                            <a:pt x="0" y="35445"/>
                          </a:lnTo>
                          <a:lnTo>
                            <a:pt x="487738" y="35445"/>
                          </a:lnTo>
                          <a:lnTo>
                            <a:pt x="487738" y="20778"/>
                          </a:lnTo>
                          <a:cubicBezTo>
                            <a:pt x="487738" y="9778"/>
                            <a:pt x="477984" y="0"/>
                            <a:pt x="467011" y="0"/>
                          </a:cubicBez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0" name="Freeform: Shape 211">
                      <a:extLst>
                        <a:ext uri="{FF2B5EF4-FFF2-40B4-BE49-F238E27FC236}">
                          <a16:creationId xmlns:a16="http://schemas.microsoft.com/office/drawing/2014/main" id="{6B8F6618-3E6B-7BE3-97D9-FEA301CC6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2956" y="2453031"/>
                      <a:ext cx="367024" cy="278675"/>
                    </a:xfrm>
                    <a:custGeom>
                      <a:avLst/>
                      <a:gdLst>
                        <a:gd name="connsiteX0" fmla="*/ 367024 w 367024"/>
                        <a:gd name="connsiteY0" fmla="*/ 51335 h 278675"/>
                        <a:gd name="connsiteX1" fmla="*/ 348730 w 367024"/>
                        <a:gd name="connsiteY1" fmla="*/ 33001 h 278675"/>
                        <a:gd name="connsiteX2" fmla="*/ 147542 w 367024"/>
                        <a:gd name="connsiteY2" fmla="*/ 33001 h 278675"/>
                        <a:gd name="connsiteX3" fmla="*/ 128029 w 367024"/>
                        <a:gd name="connsiteY3" fmla="*/ 7333 h 278675"/>
                        <a:gd name="connsiteX4" fmla="*/ 113398 w 367024"/>
                        <a:gd name="connsiteY4" fmla="*/ 0 h 278675"/>
                        <a:gd name="connsiteX5" fmla="*/ 18288 w 367024"/>
                        <a:gd name="connsiteY5" fmla="*/ 0 h 278675"/>
                        <a:gd name="connsiteX6" fmla="*/ 0 w 367024"/>
                        <a:gd name="connsiteY6" fmla="*/ 18334 h 278675"/>
                        <a:gd name="connsiteX7" fmla="*/ 0 w 367024"/>
                        <a:gd name="connsiteY7" fmla="*/ 278675 h 278675"/>
                        <a:gd name="connsiteX8" fmla="*/ 367024 w 367024"/>
                        <a:gd name="connsiteY8" fmla="*/ 278675 h 278675"/>
                        <a:gd name="connsiteX9" fmla="*/ 367024 w 367024"/>
                        <a:gd name="connsiteY9" fmla="*/ 51335 h 278675"/>
                        <a:gd name="connsiteX10" fmla="*/ 18288 w 367024"/>
                        <a:gd name="connsiteY10" fmla="*/ 18334 h 278675"/>
                        <a:gd name="connsiteX11" fmla="*/ 113398 w 367024"/>
                        <a:gd name="connsiteY11" fmla="*/ 18334 h 278675"/>
                        <a:gd name="connsiteX12" fmla="*/ 131686 w 367024"/>
                        <a:gd name="connsiteY12" fmla="*/ 41557 h 278675"/>
                        <a:gd name="connsiteX13" fmla="*/ 113398 w 367024"/>
                        <a:gd name="connsiteY13" fmla="*/ 64779 h 278675"/>
                        <a:gd name="connsiteX14" fmla="*/ 17069 w 367024"/>
                        <a:gd name="connsiteY14" fmla="*/ 64779 h 278675"/>
                        <a:gd name="connsiteX15" fmla="*/ 18288 w 367024"/>
                        <a:gd name="connsiteY15" fmla="*/ 18334 h 278675"/>
                        <a:gd name="connsiteX16" fmla="*/ 18288 w 367024"/>
                        <a:gd name="connsiteY16" fmla="*/ 18334 h 278675"/>
                        <a:gd name="connsiteX17" fmla="*/ 348730 w 367024"/>
                        <a:gd name="connsiteY17" fmla="*/ 260342 h 278675"/>
                        <a:gd name="connsiteX18" fmla="*/ 17069 w 367024"/>
                        <a:gd name="connsiteY18" fmla="*/ 260342 h 278675"/>
                        <a:gd name="connsiteX19" fmla="*/ 17069 w 367024"/>
                        <a:gd name="connsiteY19" fmla="*/ 83114 h 278675"/>
                        <a:gd name="connsiteX20" fmla="*/ 112179 w 367024"/>
                        <a:gd name="connsiteY20" fmla="*/ 83114 h 278675"/>
                        <a:gd name="connsiteX21" fmla="*/ 126810 w 367024"/>
                        <a:gd name="connsiteY21" fmla="*/ 75780 h 278675"/>
                        <a:gd name="connsiteX22" fmla="*/ 146317 w 367024"/>
                        <a:gd name="connsiteY22" fmla="*/ 50112 h 278675"/>
                        <a:gd name="connsiteX23" fmla="*/ 347511 w 367024"/>
                        <a:gd name="connsiteY23" fmla="*/ 50112 h 278675"/>
                        <a:gd name="connsiteX24" fmla="*/ 347511 w 367024"/>
                        <a:gd name="connsiteY24" fmla="*/ 260342 h 278675"/>
                        <a:gd name="connsiteX25" fmla="*/ 348730 w 367024"/>
                        <a:gd name="connsiteY25" fmla="*/ 260342 h 278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367024" h="278675">
                          <a:moveTo>
                            <a:pt x="367024" y="51335"/>
                          </a:moveTo>
                          <a:cubicBezTo>
                            <a:pt x="367024" y="41557"/>
                            <a:pt x="358490" y="33001"/>
                            <a:pt x="348730" y="33001"/>
                          </a:cubicBezTo>
                          <a:lnTo>
                            <a:pt x="147542" y="33001"/>
                          </a:lnTo>
                          <a:lnTo>
                            <a:pt x="128029" y="7333"/>
                          </a:lnTo>
                          <a:cubicBezTo>
                            <a:pt x="124371" y="2444"/>
                            <a:pt x="119494" y="0"/>
                            <a:pt x="113398" y="0"/>
                          </a:cubicBezTo>
                          <a:lnTo>
                            <a:pt x="18288" y="0"/>
                          </a:lnTo>
                          <a:cubicBezTo>
                            <a:pt x="8535" y="0"/>
                            <a:pt x="0" y="8556"/>
                            <a:pt x="0" y="18334"/>
                          </a:cubicBezTo>
                          <a:lnTo>
                            <a:pt x="0" y="278675"/>
                          </a:lnTo>
                          <a:lnTo>
                            <a:pt x="367024" y="278675"/>
                          </a:lnTo>
                          <a:lnTo>
                            <a:pt x="367024" y="51335"/>
                          </a:lnTo>
                          <a:close/>
                          <a:moveTo>
                            <a:pt x="18288" y="18334"/>
                          </a:moveTo>
                          <a:lnTo>
                            <a:pt x="113398" y="18334"/>
                          </a:lnTo>
                          <a:lnTo>
                            <a:pt x="131686" y="41557"/>
                          </a:lnTo>
                          <a:lnTo>
                            <a:pt x="113398" y="64779"/>
                          </a:lnTo>
                          <a:lnTo>
                            <a:pt x="17069" y="64779"/>
                          </a:lnTo>
                          <a:lnTo>
                            <a:pt x="18288" y="18334"/>
                          </a:lnTo>
                          <a:cubicBezTo>
                            <a:pt x="17069" y="18334"/>
                            <a:pt x="17069" y="18334"/>
                            <a:pt x="18288" y="18334"/>
                          </a:cubicBezTo>
                          <a:close/>
                          <a:moveTo>
                            <a:pt x="348730" y="260342"/>
                          </a:moveTo>
                          <a:lnTo>
                            <a:pt x="17069" y="260342"/>
                          </a:lnTo>
                          <a:lnTo>
                            <a:pt x="17069" y="83114"/>
                          </a:lnTo>
                          <a:lnTo>
                            <a:pt x="112179" y="83114"/>
                          </a:lnTo>
                          <a:cubicBezTo>
                            <a:pt x="118275" y="83114"/>
                            <a:pt x="123152" y="80669"/>
                            <a:pt x="126810" y="75780"/>
                          </a:cubicBezTo>
                          <a:lnTo>
                            <a:pt x="146317" y="50112"/>
                          </a:lnTo>
                          <a:lnTo>
                            <a:pt x="347511" y="50112"/>
                          </a:lnTo>
                          <a:lnTo>
                            <a:pt x="347511" y="260342"/>
                          </a:lnTo>
                          <a:lnTo>
                            <a:pt x="348730" y="260342"/>
                          </a:ln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" name="Freeform: Shape 212">
                      <a:extLst>
                        <a:ext uri="{FF2B5EF4-FFF2-40B4-BE49-F238E27FC236}">
                          <a16:creationId xmlns:a16="http://schemas.microsoft.com/office/drawing/2014/main" id="{4CD29086-F5B0-A4C5-3E2A-EFC8F84AF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5881" y="2486033"/>
                      <a:ext cx="70719" cy="18334"/>
                    </a:xfrm>
                    <a:custGeom>
                      <a:avLst/>
                      <a:gdLst>
                        <a:gd name="connsiteX0" fmla="*/ 70720 w 70719"/>
                        <a:gd name="connsiteY0" fmla="*/ 0 h 18334"/>
                        <a:gd name="connsiteX1" fmla="*/ 0 w 70719"/>
                        <a:gd name="connsiteY1" fmla="*/ 0 h 18334"/>
                        <a:gd name="connsiteX2" fmla="*/ 0 w 70719"/>
                        <a:gd name="connsiteY2" fmla="*/ 18334 h 18334"/>
                        <a:gd name="connsiteX3" fmla="*/ 70720 w 70719"/>
                        <a:gd name="connsiteY3" fmla="*/ 18334 h 18334"/>
                        <a:gd name="connsiteX4" fmla="*/ 70720 w 70719"/>
                        <a:gd name="connsiteY4" fmla="*/ 0 h 18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719" h="18334">
                          <a:moveTo>
                            <a:pt x="70720" y="0"/>
                          </a:moveTo>
                          <a:lnTo>
                            <a:pt x="0" y="0"/>
                          </a:lnTo>
                          <a:lnTo>
                            <a:pt x="0" y="18334"/>
                          </a:lnTo>
                          <a:lnTo>
                            <a:pt x="70720" y="18334"/>
                          </a:lnTo>
                          <a:lnTo>
                            <a:pt x="70720" y="0"/>
                          </a:ln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95" name="TextBox 213">
                  <a:extLst>
                    <a:ext uri="{FF2B5EF4-FFF2-40B4-BE49-F238E27FC236}">
                      <a16:creationId xmlns:a16="http://schemas.microsoft.com/office/drawing/2014/main" id="{CEFCAF8A-AEB5-51C1-2663-4D4A2DFBA84F}"/>
                    </a:ext>
                  </a:extLst>
                </p:cNvPr>
                <p:cNvSpPr txBox="1"/>
                <p:nvPr/>
              </p:nvSpPr>
              <p:spPr>
                <a:xfrm>
                  <a:off x="4628257" y="2748008"/>
                  <a:ext cx="1026226" cy="426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spc="0" baseline="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Artifact</a:t>
                  </a:r>
                </a:p>
              </p:txBody>
            </p:sp>
          </p:grpSp>
          <p:sp>
            <p:nvSpPr>
              <p:cNvPr id="893" name="TextBox 71">
                <a:extLst>
                  <a:ext uri="{FF2B5EF4-FFF2-40B4-BE49-F238E27FC236}">
                    <a16:creationId xmlns:a16="http://schemas.microsoft.com/office/drawing/2014/main" id="{4AA5529D-4544-34A9-9FB6-B0CA9AB2F660}"/>
                  </a:ext>
                </a:extLst>
              </p:cNvPr>
              <p:cNvSpPr txBox="1"/>
              <p:nvPr/>
            </p:nvSpPr>
            <p:spPr>
              <a:xfrm>
                <a:off x="7625005" y="2300098"/>
                <a:ext cx="800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Registry</a:t>
                </a:r>
              </a:p>
            </p:txBody>
          </p:sp>
        </p:grpSp>
        <p:sp>
          <p:nvSpPr>
            <p:cNvPr id="891" name="Rectangle 46">
              <a:extLst>
                <a:ext uri="{FF2B5EF4-FFF2-40B4-BE49-F238E27FC236}">
                  <a16:creationId xmlns:a16="http://schemas.microsoft.com/office/drawing/2014/main" id="{369DD24B-B695-8770-EDB8-A7D6B78245D5}"/>
                </a:ext>
              </a:extLst>
            </p:cNvPr>
            <p:cNvSpPr/>
            <p:nvPr/>
          </p:nvSpPr>
          <p:spPr>
            <a:xfrm>
              <a:off x="6305189" y="4388619"/>
              <a:ext cx="2328705" cy="117857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anchor="t"/>
            <a:lstStyle/>
            <a:p>
              <a:pPr algn="ctr"/>
              <a:r>
                <a:rPr lang="en-US" altLang="ja-JP" sz="12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rPr>
                <a:t>DevOps Artifact</a:t>
              </a:r>
            </a:p>
            <a:p>
              <a:pPr algn="ctr"/>
              <a:r>
                <a:rPr lang="ja-JP" altLang="en-US" sz="12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rPr>
                <a:t>（検証・本番環境用）</a:t>
              </a:r>
              <a:endPara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endParaRPr>
            </a:p>
            <a:p>
              <a:endParaRPr lang="en-US" altLang="ja-JP" sz="105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endParaRPr>
            </a:p>
            <a:p>
              <a:endParaRPr lang="en-US" altLang="ja-JP" sz="105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endParaRPr>
            </a:p>
          </p:txBody>
        </p:sp>
      </p:grpSp>
      <p:grpSp>
        <p:nvGrpSpPr>
          <p:cNvPr id="918" name="グループ化 917">
            <a:extLst>
              <a:ext uri="{FF2B5EF4-FFF2-40B4-BE49-F238E27FC236}">
                <a16:creationId xmlns:a16="http://schemas.microsoft.com/office/drawing/2014/main" id="{3D56710C-213E-97D4-04FA-275E9C38E140}"/>
              </a:ext>
            </a:extLst>
          </p:cNvPr>
          <p:cNvGrpSpPr>
            <a:grpSpLocks noChangeAspect="1"/>
          </p:cNvGrpSpPr>
          <p:nvPr/>
        </p:nvGrpSpPr>
        <p:grpSpPr>
          <a:xfrm>
            <a:off x="12235105" y="2965740"/>
            <a:ext cx="2700001" cy="1724921"/>
            <a:chOff x="2572147" y="863437"/>
            <a:chExt cx="7960210" cy="5298697"/>
          </a:xfrm>
        </p:grpSpPr>
        <p:sp>
          <p:nvSpPr>
            <p:cNvPr id="919" name="正方形/長方形 918">
              <a:extLst>
                <a:ext uri="{FF2B5EF4-FFF2-40B4-BE49-F238E27FC236}">
                  <a16:creationId xmlns:a16="http://schemas.microsoft.com/office/drawing/2014/main" id="{CE42E06A-6227-637E-EE54-2F1CAA31DDD1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0" name="OTag">
              <a:extLst>
                <a:ext uri="{FF2B5EF4-FFF2-40B4-BE49-F238E27FC236}">
                  <a16:creationId xmlns:a16="http://schemas.microsoft.com/office/drawing/2014/main" id="{380522E7-8B29-A317-B7B9-A441FE62B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1" name="TextBox 12">
              <a:extLst>
                <a:ext uri="{FF2B5EF4-FFF2-40B4-BE49-F238E27FC236}">
                  <a16:creationId xmlns:a16="http://schemas.microsoft.com/office/drawing/2014/main" id="{59EF81AB-4516-B223-50BC-DF6779108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開発環境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22" name="グループ化 921">
            <a:extLst>
              <a:ext uri="{FF2B5EF4-FFF2-40B4-BE49-F238E27FC236}">
                <a16:creationId xmlns:a16="http://schemas.microsoft.com/office/drawing/2014/main" id="{A37B46D0-7176-1830-DE37-406F2C96F507}"/>
              </a:ext>
            </a:extLst>
          </p:cNvPr>
          <p:cNvGrpSpPr>
            <a:grpSpLocks noChangeAspect="1"/>
          </p:cNvGrpSpPr>
          <p:nvPr/>
        </p:nvGrpSpPr>
        <p:grpSpPr>
          <a:xfrm>
            <a:off x="12257242" y="4882016"/>
            <a:ext cx="2700001" cy="1724921"/>
            <a:chOff x="2572147" y="863437"/>
            <a:chExt cx="7960210" cy="5298697"/>
          </a:xfrm>
        </p:grpSpPr>
        <p:sp>
          <p:nvSpPr>
            <p:cNvPr id="923" name="正方形/長方形 922">
              <a:extLst>
                <a:ext uri="{FF2B5EF4-FFF2-40B4-BE49-F238E27FC236}">
                  <a16:creationId xmlns:a16="http://schemas.microsoft.com/office/drawing/2014/main" id="{20200A77-D6F7-D0A8-8596-1F62D0102C43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4" name="OTag">
              <a:extLst>
                <a:ext uri="{FF2B5EF4-FFF2-40B4-BE49-F238E27FC236}">
                  <a16:creationId xmlns:a16="http://schemas.microsoft.com/office/drawing/2014/main" id="{016526BE-9181-AB6C-2B28-013A90D49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5" name="TextBox 12">
              <a:extLst>
                <a:ext uri="{FF2B5EF4-FFF2-40B4-BE49-F238E27FC236}">
                  <a16:creationId xmlns:a16="http://schemas.microsoft.com/office/drawing/2014/main" id="{4E29AC7B-EABA-5B07-C35A-C1A6CC6AA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検証環境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26" name="グループ化 925">
            <a:extLst>
              <a:ext uri="{FF2B5EF4-FFF2-40B4-BE49-F238E27FC236}">
                <a16:creationId xmlns:a16="http://schemas.microsoft.com/office/drawing/2014/main" id="{EDFED4F0-89A3-69A4-3EA5-55A267103931}"/>
              </a:ext>
            </a:extLst>
          </p:cNvPr>
          <p:cNvGrpSpPr>
            <a:grpSpLocks noChangeAspect="1"/>
          </p:cNvGrpSpPr>
          <p:nvPr/>
        </p:nvGrpSpPr>
        <p:grpSpPr>
          <a:xfrm>
            <a:off x="12226902" y="6827250"/>
            <a:ext cx="2700001" cy="1724921"/>
            <a:chOff x="2572147" y="863437"/>
            <a:chExt cx="7960210" cy="5298697"/>
          </a:xfrm>
        </p:grpSpPr>
        <p:sp>
          <p:nvSpPr>
            <p:cNvPr id="927" name="正方形/長方形 926">
              <a:extLst>
                <a:ext uri="{FF2B5EF4-FFF2-40B4-BE49-F238E27FC236}">
                  <a16:creationId xmlns:a16="http://schemas.microsoft.com/office/drawing/2014/main" id="{07C045A7-3C8D-AC33-070F-7FA22F4CEEF9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8" name="OTag">
              <a:extLst>
                <a:ext uri="{FF2B5EF4-FFF2-40B4-BE49-F238E27FC236}">
                  <a16:creationId xmlns:a16="http://schemas.microsoft.com/office/drawing/2014/main" id="{9617E633-8081-4356-7DF5-A43B1A1D4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9" name="TextBox 12">
              <a:extLst>
                <a:ext uri="{FF2B5EF4-FFF2-40B4-BE49-F238E27FC236}">
                  <a16:creationId xmlns:a16="http://schemas.microsoft.com/office/drawing/2014/main" id="{5C6C5B5A-D6BB-6C2E-FF72-88FAA8CF9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本番環境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30" name="Graphic 3">
            <a:extLst>
              <a:ext uri="{FF2B5EF4-FFF2-40B4-BE49-F238E27FC236}">
                <a16:creationId xmlns:a16="http://schemas.microsoft.com/office/drawing/2014/main" id="{A96D20EC-2FAA-9F33-0934-A8002A921342}"/>
              </a:ext>
            </a:extLst>
          </p:cNvPr>
          <p:cNvGrpSpPr/>
          <p:nvPr/>
        </p:nvGrpSpPr>
        <p:grpSpPr>
          <a:xfrm>
            <a:off x="12401916" y="3909648"/>
            <a:ext cx="2276585" cy="771259"/>
            <a:chOff x="2062683" y="2312469"/>
            <a:chExt cx="2276585" cy="771259"/>
          </a:xfrm>
        </p:grpSpPr>
        <p:grpSp>
          <p:nvGrpSpPr>
            <p:cNvPr id="931" name="Graphic 3">
              <a:extLst>
                <a:ext uri="{FF2B5EF4-FFF2-40B4-BE49-F238E27FC236}">
                  <a16:creationId xmlns:a16="http://schemas.microsoft.com/office/drawing/2014/main" id="{7C98B40E-7698-E80D-C041-91E98657B7E8}"/>
                </a:ext>
              </a:extLst>
            </p:cNvPr>
            <p:cNvGrpSpPr/>
            <p:nvPr/>
          </p:nvGrpSpPr>
          <p:grpSpPr>
            <a:xfrm>
              <a:off x="3044791" y="2312469"/>
              <a:ext cx="513347" cy="513347"/>
              <a:chOff x="3044791" y="2312469"/>
              <a:chExt cx="513347" cy="513347"/>
            </a:xfrm>
          </p:grpSpPr>
          <p:grpSp>
            <p:nvGrpSpPr>
              <p:cNvPr id="933" name="Graphic 3">
                <a:extLst>
                  <a:ext uri="{FF2B5EF4-FFF2-40B4-BE49-F238E27FC236}">
                    <a16:creationId xmlns:a16="http://schemas.microsoft.com/office/drawing/2014/main" id="{060CFE8F-1894-C96C-E210-2E1E3583B2E0}"/>
                  </a:ext>
                </a:extLst>
              </p:cNvPr>
              <p:cNvGrpSpPr/>
              <p:nvPr/>
            </p:nvGrpSpPr>
            <p:grpSpPr>
              <a:xfrm>
                <a:off x="3044791" y="2312469"/>
                <a:ext cx="513347" cy="513347"/>
                <a:chOff x="3044791" y="2312469"/>
                <a:chExt cx="513347" cy="513347"/>
              </a:xfrm>
              <a:solidFill>
                <a:srgbClr val="FFFFFF"/>
              </a:solidFill>
            </p:grpSpPr>
            <p:sp>
              <p:nvSpPr>
                <p:cNvPr id="942" name="Freeform: Shape 75">
                  <a:extLst>
                    <a:ext uri="{FF2B5EF4-FFF2-40B4-BE49-F238E27FC236}">
                      <a16:creationId xmlns:a16="http://schemas.microsoft.com/office/drawing/2014/main" id="{74335DE2-8311-87F7-1048-2B83C68035AC}"/>
                    </a:ext>
                  </a:extLst>
                </p:cNvPr>
                <p:cNvSpPr/>
                <p:nvPr/>
              </p:nvSpPr>
              <p:spPr>
                <a:xfrm>
                  <a:off x="3051176" y="2318854"/>
                  <a:ext cx="500577" cy="500577"/>
                </a:xfrm>
                <a:custGeom>
                  <a:avLst/>
                  <a:gdLst>
                    <a:gd name="connsiteX0" fmla="*/ 26816 w 500577"/>
                    <a:gd name="connsiteY0" fmla="*/ 500577 h 500577"/>
                    <a:gd name="connsiteX1" fmla="*/ 0 w 500577"/>
                    <a:gd name="connsiteY1" fmla="*/ 473761 h 500577"/>
                    <a:gd name="connsiteX2" fmla="*/ 0 w 500577"/>
                    <a:gd name="connsiteY2" fmla="*/ 26817 h 500577"/>
                    <a:gd name="connsiteX3" fmla="*/ 26816 w 500577"/>
                    <a:gd name="connsiteY3" fmla="*/ 0 h 500577"/>
                    <a:gd name="connsiteX4" fmla="*/ 473762 w 500577"/>
                    <a:gd name="connsiteY4" fmla="*/ 0 h 500577"/>
                    <a:gd name="connsiteX5" fmla="*/ 500578 w 500577"/>
                    <a:gd name="connsiteY5" fmla="*/ 26817 h 500577"/>
                    <a:gd name="connsiteX6" fmla="*/ 500578 w 500577"/>
                    <a:gd name="connsiteY6" fmla="*/ 473761 h 500577"/>
                    <a:gd name="connsiteX7" fmla="*/ 473762 w 500577"/>
                    <a:gd name="connsiteY7" fmla="*/ 500577 h 500577"/>
                    <a:gd name="connsiteX8" fmla="*/ 26816 w 500577"/>
                    <a:gd name="connsiteY8" fmla="*/ 500577 h 50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0577" h="500577">
                      <a:moveTo>
                        <a:pt x="26816" y="500577"/>
                      </a:moveTo>
                      <a:cubicBezTo>
                        <a:pt x="12769" y="500577"/>
                        <a:pt x="0" y="489085"/>
                        <a:pt x="0" y="473761"/>
                      </a:cubicBezTo>
                      <a:lnTo>
                        <a:pt x="0" y="26817"/>
                      </a:lnTo>
                      <a:cubicBezTo>
                        <a:pt x="0" y="12770"/>
                        <a:pt x="11493" y="0"/>
                        <a:pt x="26816" y="0"/>
                      </a:cubicBezTo>
                      <a:lnTo>
                        <a:pt x="473762" y="0"/>
                      </a:lnTo>
                      <a:cubicBezTo>
                        <a:pt x="489085" y="0"/>
                        <a:pt x="500578" y="11493"/>
                        <a:pt x="500578" y="26817"/>
                      </a:cubicBezTo>
                      <a:lnTo>
                        <a:pt x="500578" y="473761"/>
                      </a:lnTo>
                      <a:cubicBezTo>
                        <a:pt x="500578" y="489085"/>
                        <a:pt x="489085" y="500577"/>
                        <a:pt x="473762" y="500577"/>
                      </a:cubicBezTo>
                      <a:lnTo>
                        <a:pt x="26816" y="500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43" name="Freeform: Shape 76">
                  <a:extLst>
                    <a:ext uri="{FF2B5EF4-FFF2-40B4-BE49-F238E27FC236}">
                      <a16:creationId xmlns:a16="http://schemas.microsoft.com/office/drawing/2014/main" id="{86B8968F-DD74-2D3A-B777-A5DD2F7CA99B}"/>
                    </a:ext>
                  </a:extLst>
                </p:cNvPr>
                <p:cNvSpPr/>
                <p:nvPr/>
              </p:nvSpPr>
              <p:spPr>
                <a:xfrm>
                  <a:off x="3044791" y="2312469"/>
                  <a:ext cx="513347" cy="513347"/>
                </a:xfrm>
                <a:custGeom>
                  <a:avLst/>
                  <a:gdLst>
                    <a:gd name="connsiteX0" fmla="*/ 480147 w 513347"/>
                    <a:gd name="connsiteY0" fmla="*/ 12770 h 513347"/>
                    <a:gd name="connsiteX1" fmla="*/ 500578 w 513347"/>
                    <a:gd name="connsiteY1" fmla="*/ 33201 h 513347"/>
                    <a:gd name="connsiteX2" fmla="*/ 500578 w 513347"/>
                    <a:gd name="connsiteY2" fmla="*/ 480147 h 513347"/>
                    <a:gd name="connsiteX3" fmla="*/ 480147 w 513347"/>
                    <a:gd name="connsiteY3" fmla="*/ 500578 h 513347"/>
                    <a:gd name="connsiteX4" fmla="*/ 33201 w 513347"/>
                    <a:gd name="connsiteY4" fmla="*/ 500578 h 513347"/>
                    <a:gd name="connsiteX5" fmla="*/ 12769 w 513347"/>
                    <a:gd name="connsiteY5" fmla="*/ 480147 h 513347"/>
                    <a:gd name="connsiteX6" fmla="*/ 12769 w 513347"/>
                    <a:gd name="connsiteY6" fmla="*/ 33201 h 513347"/>
                    <a:gd name="connsiteX7" fmla="*/ 33201 w 513347"/>
                    <a:gd name="connsiteY7" fmla="*/ 12770 h 513347"/>
                    <a:gd name="connsiteX8" fmla="*/ 480147 w 513347"/>
                    <a:gd name="connsiteY8" fmla="*/ 12770 h 513347"/>
                    <a:gd name="connsiteX9" fmla="*/ 480147 w 513347"/>
                    <a:gd name="connsiteY9" fmla="*/ 0 h 513347"/>
                    <a:gd name="connsiteX10" fmla="*/ 33201 w 513347"/>
                    <a:gd name="connsiteY10" fmla="*/ 0 h 513347"/>
                    <a:gd name="connsiteX11" fmla="*/ 0 w 513347"/>
                    <a:gd name="connsiteY11" fmla="*/ 33201 h 513347"/>
                    <a:gd name="connsiteX12" fmla="*/ 0 w 513347"/>
                    <a:gd name="connsiteY12" fmla="*/ 480147 h 513347"/>
                    <a:gd name="connsiteX13" fmla="*/ 33201 w 513347"/>
                    <a:gd name="connsiteY13" fmla="*/ 513347 h 513347"/>
                    <a:gd name="connsiteX14" fmla="*/ 480147 w 513347"/>
                    <a:gd name="connsiteY14" fmla="*/ 513347 h 513347"/>
                    <a:gd name="connsiteX15" fmla="*/ 513347 w 513347"/>
                    <a:gd name="connsiteY15" fmla="*/ 480147 h 513347"/>
                    <a:gd name="connsiteX16" fmla="*/ 513347 w 513347"/>
                    <a:gd name="connsiteY16" fmla="*/ 33201 h 513347"/>
                    <a:gd name="connsiteX17" fmla="*/ 480147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80147" y="12770"/>
                      </a:moveTo>
                      <a:cubicBezTo>
                        <a:pt x="491639" y="12770"/>
                        <a:pt x="500578" y="21709"/>
                        <a:pt x="500578" y="33201"/>
                      </a:cubicBezTo>
                      <a:lnTo>
                        <a:pt x="500578" y="480147"/>
                      </a:lnTo>
                      <a:cubicBezTo>
                        <a:pt x="500578" y="491639"/>
                        <a:pt x="491639" y="500578"/>
                        <a:pt x="480147" y="500578"/>
                      </a:cubicBezTo>
                      <a:lnTo>
                        <a:pt x="33201" y="500578"/>
                      </a:lnTo>
                      <a:cubicBezTo>
                        <a:pt x="21708" y="500578"/>
                        <a:pt x="12769" y="491639"/>
                        <a:pt x="12769" y="480147"/>
                      </a:cubicBezTo>
                      <a:lnTo>
                        <a:pt x="12769" y="33201"/>
                      </a:lnTo>
                      <a:cubicBezTo>
                        <a:pt x="12769" y="21709"/>
                        <a:pt x="21708" y="12770"/>
                        <a:pt x="33201" y="12770"/>
                      </a:cubicBezTo>
                      <a:lnTo>
                        <a:pt x="480147" y="12770"/>
                      </a:lnTo>
                      <a:close/>
                      <a:moveTo>
                        <a:pt x="480147" y="0"/>
                      </a:moveTo>
                      <a:lnTo>
                        <a:pt x="33201" y="0"/>
                      </a:lnTo>
                      <a:cubicBezTo>
                        <a:pt x="15323" y="0"/>
                        <a:pt x="0" y="15324"/>
                        <a:pt x="0" y="33201"/>
                      </a:cubicBezTo>
                      <a:lnTo>
                        <a:pt x="0" y="480147"/>
                      </a:lnTo>
                      <a:cubicBezTo>
                        <a:pt x="0" y="498024"/>
                        <a:pt x="15323" y="513347"/>
                        <a:pt x="33201" y="513347"/>
                      </a:cubicBezTo>
                      <a:lnTo>
                        <a:pt x="480147" y="513347"/>
                      </a:lnTo>
                      <a:cubicBezTo>
                        <a:pt x="498024" y="513347"/>
                        <a:pt x="513347" y="498024"/>
                        <a:pt x="513347" y="480147"/>
                      </a:cubicBezTo>
                      <a:lnTo>
                        <a:pt x="513347" y="33201"/>
                      </a:lnTo>
                      <a:cubicBezTo>
                        <a:pt x="513347" y="15324"/>
                        <a:pt x="499301" y="0"/>
                        <a:pt x="4801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4" name="Graphic 3">
                <a:extLst>
                  <a:ext uri="{FF2B5EF4-FFF2-40B4-BE49-F238E27FC236}">
                    <a16:creationId xmlns:a16="http://schemas.microsoft.com/office/drawing/2014/main" id="{AE1703F2-D273-BA27-9D4D-1225CF594434}"/>
                  </a:ext>
                </a:extLst>
              </p:cNvPr>
              <p:cNvGrpSpPr/>
              <p:nvPr/>
            </p:nvGrpSpPr>
            <p:grpSpPr>
              <a:xfrm>
                <a:off x="3057561" y="2325238"/>
                <a:ext cx="487808" cy="487808"/>
                <a:chOff x="3057561" y="2325238"/>
                <a:chExt cx="487808" cy="487808"/>
              </a:xfrm>
              <a:solidFill>
                <a:srgbClr val="2D5967"/>
              </a:solidFill>
            </p:grpSpPr>
            <p:sp>
              <p:nvSpPr>
                <p:cNvPr id="935" name="Freeform: Shape 78">
                  <a:extLst>
                    <a:ext uri="{FF2B5EF4-FFF2-40B4-BE49-F238E27FC236}">
                      <a16:creationId xmlns:a16="http://schemas.microsoft.com/office/drawing/2014/main" id="{B20545C3-9D73-43AE-EF45-66056F739925}"/>
                    </a:ext>
                  </a:extLst>
                </p:cNvPr>
                <p:cNvSpPr/>
                <p:nvPr/>
              </p:nvSpPr>
              <p:spPr>
                <a:xfrm>
                  <a:off x="3057561" y="2325238"/>
                  <a:ext cx="487808" cy="487808"/>
                </a:xfrm>
                <a:custGeom>
                  <a:avLst/>
                  <a:gdLst>
                    <a:gd name="connsiteX0" fmla="*/ 467377 w 487808"/>
                    <a:gd name="connsiteY0" fmla="*/ 0 h 487808"/>
                    <a:gd name="connsiteX1" fmla="*/ 20431 w 487808"/>
                    <a:gd name="connsiteY1" fmla="*/ 0 h 487808"/>
                    <a:gd name="connsiteX2" fmla="*/ 0 w 487808"/>
                    <a:gd name="connsiteY2" fmla="*/ 20432 h 487808"/>
                    <a:gd name="connsiteX3" fmla="*/ 0 w 487808"/>
                    <a:gd name="connsiteY3" fmla="*/ 467377 h 487808"/>
                    <a:gd name="connsiteX4" fmla="*/ 20431 w 487808"/>
                    <a:gd name="connsiteY4" fmla="*/ 487808 h 487808"/>
                    <a:gd name="connsiteX5" fmla="*/ 467377 w 487808"/>
                    <a:gd name="connsiteY5" fmla="*/ 487808 h 487808"/>
                    <a:gd name="connsiteX6" fmla="*/ 487808 w 487808"/>
                    <a:gd name="connsiteY6" fmla="*/ 467377 h 487808"/>
                    <a:gd name="connsiteX7" fmla="*/ 487808 w 487808"/>
                    <a:gd name="connsiteY7" fmla="*/ 20432 h 487808"/>
                    <a:gd name="connsiteX8" fmla="*/ 467377 w 487808"/>
                    <a:gd name="connsiteY8" fmla="*/ 0 h 487808"/>
                    <a:gd name="connsiteX9" fmla="*/ 469931 w 487808"/>
                    <a:gd name="connsiteY9" fmla="*/ 467377 h 487808"/>
                    <a:gd name="connsiteX10" fmla="*/ 467377 w 487808"/>
                    <a:gd name="connsiteY10" fmla="*/ 469931 h 487808"/>
                    <a:gd name="connsiteX11" fmla="*/ 20431 w 487808"/>
                    <a:gd name="connsiteY11" fmla="*/ 469931 h 487808"/>
                    <a:gd name="connsiteX12" fmla="*/ 17877 w 487808"/>
                    <a:gd name="connsiteY12" fmla="*/ 467377 h 487808"/>
                    <a:gd name="connsiteX13" fmla="*/ 17877 w 487808"/>
                    <a:gd name="connsiteY13" fmla="*/ 20432 h 487808"/>
                    <a:gd name="connsiteX14" fmla="*/ 20431 w 487808"/>
                    <a:gd name="connsiteY14" fmla="*/ 17878 h 487808"/>
                    <a:gd name="connsiteX15" fmla="*/ 467377 w 487808"/>
                    <a:gd name="connsiteY15" fmla="*/ 17878 h 487808"/>
                    <a:gd name="connsiteX16" fmla="*/ 469931 w 487808"/>
                    <a:gd name="connsiteY16" fmla="*/ 20432 h 487808"/>
                    <a:gd name="connsiteX17" fmla="*/ 469931 w 487808"/>
                    <a:gd name="connsiteY17" fmla="*/ 467377 h 48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7808" h="487808">
                      <a:moveTo>
                        <a:pt x="467377" y="0"/>
                      </a:moveTo>
                      <a:lnTo>
                        <a:pt x="20431" y="0"/>
                      </a:lnTo>
                      <a:cubicBezTo>
                        <a:pt x="8939" y="0"/>
                        <a:pt x="0" y="8939"/>
                        <a:pt x="0" y="20432"/>
                      </a:cubicBezTo>
                      <a:lnTo>
                        <a:pt x="0" y="467377"/>
                      </a:lnTo>
                      <a:cubicBezTo>
                        <a:pt x="0" y="478870"/>
                        <a:pt x="8939" y="487808"/>
                        <a:pt x="20431" y="487808"/>
                      </a:cubicBezTo>
                      <a:lnTo>
                        <a:pt x="467377" y="487808"/>
                      </a:lnTo>
                      <a:cubicBezTo>
                        <a:pt x="478870" y="487808"/>
                        <a:pt x="487808" y="478870"/>
                        <a:pt x="487808" y="467377"/>
                      </a:cubicBezTo>
                      <a:lnTo>
                        <a:pt x="487808" y="20432"/>
                      </a:lnTo>
                      <a:cubicBezTo>
                        <a:pt x="487808" y="8939"/>
                        <a:pt x="478870" y="0"/>
                        <a:pt x="467377" y="0"/>
                      </a:cubicBezTo>
                      <a:close/>
                      <a:moveTo>
                        <a:pt x="469931" y="467377"/>
                      </a:moveTo>
                      <a:cubicBezTo>
                        <a:pt x="469931" y="468654"/>
                        <a:pt x="468654" y="469931"/>
                        <a:pt x="467377" y="469931"/>
                      </a:cubicBezTo>
                      <a:lnTo>
                        <a:pt x="20431" y="469931"/>
                      </a:lnTo>
                      <a:cubicBezTo>
                        <a:pt x="19154" y="469931"/>
                        <a:pt x="17877" y="468654"/>
                        <a:pt x="17877" y="467377"/>
                      </a:cubicBezTo>
                      <a:lnTo>
                        <a:pt x="17877" y="20432"/>
                      </a:lnTo>
                      <a:cubicBezTo>
                        <a:pt x="17877" y="19155"/>
                        <a:pt x="19154" y="17878"/>
                        <a:pt x="20431" y="17878"/>
                      </a:cubicBezTo>
                      <a:lnTo>
                        <a:pt x="467377" y="17878"/>
                      </a:lnTo>
                      <a:cubicBezTo>
                        <a:pt x="468654" y="17878"/>
                        <a:pt x="469931" y="19155"/>
                        <a:pt x="469931" y="20432"/>
                      </a:cubicBezTo>
                      <a:lnTo>
                        <a:pt x="469931" y="467377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6" name="Freeform: Shape 80">
                  <a:extLst>
                    <a:ext uri="{FF2B5EF4-FFF2-40B4-BE49-F238E27FC236}">
                      <a16:creationId xmlns:a16="http://schemas.microsoft.com/office/drawing/2014/main" id="{CB8D7157-8483-2A12-36C3-0EA94B223F42}"/>
                    </a:ext>
                  </a:extLst>
                </p:cNvPr>
                <p:cNvSpPr/>
                <p:nvPr/>
              </p:nvSpPr>
              <p:spPr>
                <a:xfrm>
                  <a:off x="3111193" y="2648313"/>
                  <a:ext cx="380544" cy="108547"/>
                </a:xfrm>
                <a:custGeom>
                  <a:avLst/>
                  <a:gdLst>
                    <a:gd name="connsiteX0" fmla="*/ 0 w 380544"/>
                    <a:gd name="connsiteY0" fmla="*/ 108547 h 108547"/>
                    <a:gd name="connsiteX1" fmla="*/ 380544 w 380544"/>
                    <a:gd name="connsiteY1" fmla="*/ 108547 h 108547"/>
                    <a:gd name="connsiteX2" fmla="*/ 380544 w 380544"/>
                    <a:gd name="connsiteY2" fmla="*/ 0 h 108547"/>
                    <a:gd name="connsiteX3" fmla="*/ 0 w 380544"/>
                    <a:gd name="connsiteY3" fmla="*/ 0 h 108547"/>
                    <a:gd name="connsiteX4" fmla="*/ 0 w 380544"/>
                    <a:gd name="connsiteY4" fmla="*/ 108547 h 108547"/>
                    <a:gd name="connsiteX5" fmla="*/ 19154 w 380544"/>
                    <a:gd name="connsiteY5" fmla="*/ 17877 h 108547"/>
                    <a:gd name="connsiteX6" fmla="*/ 362667 w 380544"/>
                    <a:gd name="connsiteY6" fmla="*/ 17877 h 108547"/>
                    <a:gd name="connsiteX7" fmla="*/ 362667 w 380544"/>
                    <a:gd name="connsiteY7" fmla="*/ 90670 h 108547"/>
                    <a:gd name="connsiteX8" fmla="*/ 19154 w 380544"/>
                    <a:gd name="connsiteY8" fmla="*/ 90670 h 108547"/>
                    <a:gd name="connsiteX9" fmla="*/ 19154 w 380544"/>
                    <a:gd name="connsiteY9" fmla="*/ 17877 h 108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0544" h="108547">
                      <a:moveTo>
                        <a:pt x="0" y="108547"/>
                      </a:moveTo>
                      <a:lnTo>
                        <a:pt x="380544" y="108547"/>
                      </a:lnTo>
                      <a:lnTo>
                        <a:pt x="380544" y="0"/>
                      </a:lnTo>
                      <a:lnTo>
                        <a:pt x="0" y="0"/>
                      </a:lnTo>
                      <a:lnTo>
                        <a:pt x="0" y="108547"/>
                      </a:lnTo>
                      <a:close/>
                      <a:moveTo>
                        <a:pt x="19154" y="17877"/>
                      </a:moveTo>
                      <a:lnTo>
                        <a:pt x="362667" y="17877"/>
                      </a:lnTo>
                      <a:lnTo>
                        <a:pt x="362667" y="90670"/>
                      </a:lnTo>
                      <a:lnTo>
                        <a:pt x="19154" y="90670"/>
                      </a:lnTo>
                      <a:lnTo>
                        <a:pt x="19154" y="17877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7" name="Freeform: Shape 81">
                  <a:extLst>
                    <a:ext uri="{FF2B5EF4-FFF2-40B4-BE49-F238E27FC236}">
                      <a16:creationId xmlns:a16="http://schemas.microsoft.com/office/drawing/2014/main" id="{E253F9C3-2A26-D0B2-00B5-4E26C9F51541}"/>
                    </a:ext>
                  </a:extLst>
                </p:cNvPr>
                <p:cNvSpPr/>
                <p:nvPr/>
              </p:nvSpPr>
              <p:spPr>
                <a:xfrm>
                  <a:off x="3418944" y="2689176"/>
                  <a:ext cx="28099" cy="28092"/>
                </a:xfrm>
                <a:custGeom>
                  <a:avLst/>
                  <a:gdLst>
                    <a:gd name="connsiteX0" fmla="*/ 14047 w 28099"/>
                    <a:gd name="connsiteY0" fmla="*/ 28093 h 28092"/>
                    <a:gd name="connsiteX1" fmla="*/ 28100 w 28099"/>
                    <a:gd name="connsiteY1" fmla="*/ 14046 h 28092"/>
                    <a:gd name="connsiteX2" fmla="*/ 14047 w 28099"/>
                    <a:gd name="connsiteY2" fmla="*/ 0 h 28092"/>
                    <a:gd name="connsiteX3" fmla="*/ 0 w 28099"/>
                    <a:gd name="connsiteY3" fmla="*/ 14046 h 28092"/>
                    <a:gd name="connsiteX4" fmla="*/ 14047 w 28099"/>
                    <a:gd name="connsiteY4" fmla="*/ 28093 h 2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99" h="28092">
                      <a:moveTo>
                        <a:pt x="14047" y="28093"/>
                      </a:moveTo>
                      <a:cubicBezTo>
                        <a:pt x="21804" y="28093"/>
                        <a:pt x="28100" y="21804"/>
                        <a:pt x="28100" y="14046"/>
                      </a:cubicBezTo>
                      <a:cubicBezTo>
                        <a:pt x="28100" y="6288"/>
                        <a:pt x="21804" y="0"/>
                        <a:pt x="14047" y="0"/>
                      </a:cubicBezTo>
                      <a:cubicBezTo>
                        <a:pt x="6289" y="0"/>
                        <a:pt x="0" y="6288"/>
                        <a:pt x="0" y="14046"/>
                      </a:cubicBezTo>
                      <a:cubicBezTo>
                        <a:pt x="0" y="21804"/>
                        <a:pt x="6289" y="28093"/>
                        <a:pt x="14047" y="2809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8" name="Freeform: Shape 82">
                  <a:extLst>
                    <a:ext uri="{FF2B5EF4-FFF2-40B4-BE49-F238E27FC236}">
                      <a16:creationId xmlns:a16="http://schemas.microsoft.com/office/drawing/2014/main" id="{240C5444-26F1-80F5-23F4-086BCEB82638}"/>
                    </a:ext>
                  </a:extLst>
                </p:cNvPr>
                <p:cNvSpPr/>
                <p:nvPr/>
              </p:nvSpPr>
              <p:spPr>
                <a:xfrm>
                  <a:off x="3111193" y="2378873"/>
                  <a:ext cx="176225" cy="108543"/>
                </a:xfrm>
                <a:custGeom>
                  <a:avLst/>
                  <a:gdLst>
                    <a:gd name="connsiteX0" fmla="*/ 176226 w 176225"/>
                    <a:gd name="connsiteY0" fmla="*/ 0 h 108543"/>
                    <a:gd name="connsiteX1" fmla="*/ 0 w 176225"/>
                    <a:gd name="connsiteY1" fmla="*/ 0 h 108543"/>
                    <a:gd name="connsiteX2" fmla="*/ 0 w 176225"/>
                    <a:gd name="connsiteY2" fmla="*/ 108543 h 108543"/>
                    <a:gd name="connsiteX3" fmla="*/ 176226 w 176225"/>
                    <a:gd name="connsiteY3" fmla="*/ 108543 h 108543"/>
                    <a:gd name="connsiteX4" fmla="*/ 176226 w 176225"/>
                    <a:gd name="connsiteY4" fmla="*/ 0 h 108543"/>
                    <a:gd name="connsiteX5" fmla="*/ 81731 w 176225"/>
                    <a:gd name="connsiteY5" fmla="*/ 19155 h 108543"/>
                    <a:gd name="connsiteX6" fmla="*/ 95778 w 176225"/>
                    <a:gd name="connsiteY6" fmla="*/ 19155 h 108543"/>
                    <a:gd name="connsiteX7" fmla="*/ 95778 w 176225"/>
                    <a:gd name="connsiteY7" fmla="*/ 91942 h 108543"/>
                    <a:gd name="connsiteX8" fmla="*/ 81731 w 176225"/>
                    <a:gd name="connsiteY8" fmla="*/ 91942 h 108543"/>
                    <a:gd name="connsiteX9" fmla="*/ 81731 w 176225"/>
                    <a:gd name="connsiteY9" fmla="*/ 19155 h 108543"/>
                    <a:gd name="connsiteX10" fmla="*/ 63854 w 176225"/>
                    <a:gd name="connsiteY10" fmla="*/ 90665 h 108543"/>
                    <a:gd name="connsiteX11" fmla="*/ 49801 w 176225"/>
                    <a:gd name="connsiteY11" fmla="*/ 90665 h 108543"/>
                    <a:gd name="connsiteX12" fmla="*/ 49801 w 176225"/>
                    <a:gd name="connsiteY12" fmla="*/ 19155 h 108543"/>
                    <a:gd name="connsiteX13" fmla="*/ 63854 w 176225"/>
                    <a:gd name="connsiteY13" fmla="*/ 19155 h 108543"/>
                    <a:gd name="connsiteX14" fmla="*/ 63854 w 176225"/>
                    <a:gd name="connsiteY14" fmla="*/ 90665 h 108543"/>
                    <a:gd name="connsiteX15" fmla="*/ 113655 w 176225"/>
                    <a:gd name="connsiteY15" fmla="*/ 19155 h 108543"/>
                    <a:gd name="connsiteX16" fmla="*/ 127702 w 176225"/>
                    <a:gd name="connsiteY16" fmla="*/ 19155 h 108543"/>
                    <a:gd name="connsiteX17" fmla="*/ 127702 w 176225"/>
                    <a:gd name="connsiteY17" fmla="*/ 91942 h 108543"/>
                    <a:gd name="connsiteX18" fmla="*/ 113655 w 176225"/>
                    <a:gd name="connsiteY18" fmla="*/ 91942 h 108543"/>
                    <a:gd name="connsiteX19" fmla="*/ 113655 w 176225"/>
                    <a:gd name="connsiteY19" fmla="*/ 19155 h 108543"/>
                    <a:gd name="connsiteX20" fmla="*/ 19154 w 176225"/>
                    <a:gd name="connsiteY20" fmla="*/ 19155 h 108543"/>
                    <a:gd name="connsiteX21" fmla="*/ 33201 w 176225"/>
                    <a:gd name="connsiteY21" fmla="*/ 19155 h 108543"/>
                    <a:gd name="connsiteX22" fmla="*/ 33201 w 176225"/>
                    <a:gd name="connsiteY22" fmla="*/ 91942 h 108543"/>
                    <a:gd name="connsiteX23" fmla="*/ 19154 w 176225"/>
                    <a:gd name="connsiteY23" fmla="*/ 91942 h 108543"/>
                    <a:gd name="connsiteX24" fmla="*/ 19154 w 176225"/>
                    <a:gd name="connsiteY24" fmla="*/ 19155 h 108543"/>
                    <a:gd name="connsiteX25" fmla="*/ 158348 w 176225"/>
                    <a:gd name="connsiteY25" fmla="*/ 90665 h 108543"/>
                    <a:gd name="connsiteX26" fmla="*/ 144302 w 176225"/>
                    <a:gd name="connsiteY26" fmla="*/ 90665 h 108543"/>
                    <a:gd name="connsiteX27" fmla="*/ 144302 w 176225"/>
                    <a:gd name="connsiteY27" fmla="*/ 19155 h 108543"/>
                    <a:gd name="connsiteX28" fmla="*/ 158348 w 176225"/>
                    <a:gd name="connsiteY28" fmla="*/ 19155 h 108543"/>
                    <a:gd name="connsiteX29" fmla="*/ 158348 w 176225"/>
                    <a:gd name="connsiteY29" fmla="*/ 90665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176226" y="0"/>
                      </a:moveTo>
                      <a:lnTo>
                        <a:pt x="0" y="0"/>
                      </a:lnTo>
                      <a:lnTo>
                        <a:pt x="0" y="108543"/>
                      </a:lnTo>
                      <a:lnTo>
                        <a:pt x="176226" y="108543"/>
                      </a:lnTo>
                      <a:lnTo>
                        <a:pt x="176226" y="0"/>
                      </a:lnTo>
                      <a:close/>
                      <a:moveTo>
                        <a:pt x="81731" y="19155"/>
                      </a:moveTo>
                      <a:lnTo>
                        <a:pt x="95778" y="19155"/>
                      </a:lnTo>
                      <a:lnTo>
                        <a:pt x="95778" y="91942"/>
                      </a:lnTo>
                      <a:lnTo>
                        <a:pt x="81731" y="91942"/>
                      </a:lnTo>
                      <a:cubicBezTo>
                        <a:pt x="81731" y="90665"/>
                        <a:pt x="81731" y="19155"/>
                        <a:pt x="81731" y="19155"/>
                      </a:cubicBezTo>
                      <a:close/>
                      <a:moveTo>
                        <a:pt x="63854" y="90665"/>
                      </a:moveTo>
                      <a:lnTo>
                        <a:pt x="49801" y="90665"/>
                      </a:lnTo>
                      <a:lnTo>
                        <a:pt x="49801" y="19155"/>
                      </a:lnTo>
                      <a:lnTo>
                        <a:pt x="63854" y="19155"/>
                      </a:lnTo>
                      <a:lnTo>
                        <a:pt x="63854" y="90665"/>
                      </a:lnTo>
                      <a:close/>
                      <a:moveTo>
                        <a:pt x="113655" y="19155"/>
                      </a:moveTo>
                      <a:lnTo>
                        <a:pt x="127702" y="19155"/>
                      </a:lnTo>
                      <a:lnTo>
                        <a:pt x="127702" y="91942"/>
                      </a:lnTo>
                      <a:lnTo>
                        <a:pt x="113655" y="91942"/>
                      </a:lnTo>
                      <a:lnTo>
                        <a:pt x="113655" y="19155"/>
                      </a:lnTo>
                      <a:close/>
                      <a:moveTo>
                        <a:pt x="19154" y="19155"/>
                      </a:moveTo>
                      <a:lnTo>
                        <a:pt x="33201" y="19155"/>
                      </a:lnTo>
                      <a:lnTo>
                        <a:pt x="33201" y="91942"/>
                      </a:lnTo>
                      <a:lnTo>
                        <a:pt x="19154" y="91942"/>
                      </a:lnTo>
                      <a:lnTo>
                        <a:pt x="19154" y="19155"/>
                      </a:lnTo>
                      <a:close/>
                      <a:moveTo>
                        <a:pt x="158348" y="90665"/>
                      </a:moveTo>
                      <a:lnTo>
                        <a:pt x="144302" y="90665"/>
                      </a:lnTo>
                      <a:lnTo>
                        <a:pt x="144302" y="19155"/>
                      </a:lnTo>
                      <a:lnTo>
                        <a:pt x="158348" y="19155"/>
                      </a:lnTo>
                      <a:lnTo>
                        <a:pt x="158348" y="9066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9" name="Freeform: Shape 84">
                  <a:extLst>
                    <a:ext uri="{FF2B5EF4-FFF2-40B4-BE49-F238E27FC236}">
                      <a16:creationId xmlns:a16="http://schemas.microsoft.com/office/drawing/2014/main" id="{009BC53C-A39A-A305-87DF-4B944AA84CA3}"/>
                    </a:ext>
                  </a:extLst>
                </p:cNvPr>
                <p:cNvSpPr/>
                <p:nvPr/>
              </p:nvSpPr>
              <p:spPr>
                <a:xfrm>
                  <a:off x="3315511" y="2378873"/>
                  <a:ext cx="176225" cy="108543"/>
                </a:xfrm>
                <a:custGeom>
                  <a:avLst/>
                  <a:gdLst>
                    <a:gd name="connsiteX0" fmla="*/ 0 w 176225"/>
                    <a:gd name="connsiteY0" fmla="*/ 108543 h 108543"/>
                    <a:gd name="connsiteX1" fmla="*/ 176225 w 176225"/>
                    <a:gd name="connsiteY1" fmla="*/ 108543 h 108543"/>
                    <a:gd name="connsiteX2" fmla="*/ 176225 w 176225"/>
                    <a:gd name="connsiteY2" fmla="*/ 0 h 108543"/>
                    <a:gd name="connsiteX3" fmla="*/ 0 w 176225"/>
                    <a:gd name="connsiteY3" fmla="*/ 0 h 108543"/>
                    <a:gd name="connsiteX4" fmla="*/ 0 w 176225"/>
                    <a:gd name="connsiteY4" fmla="*/ 108543 h 108543"/>
                    <a:gd name="connsiteX5" fmla="*/ 94494 w 176225"/>
                    <a:gd name="connsiteY5" fmla="*/ 90665 h 108543"/>
                    <a:gd name="connsiteX6" fmla="*/ 80448 w 176225"/>
                    <a:gd name="connsiteY6" fmla="*/ 90665 h 108543"/>
                    <a:gd name="connsiteX7" fmla="*/ 80448 w 176225"/>
                    <a:gd name="connsiteY7" fmla="*/ 19155 h 108543"/>
                    <a:gd name="connsiteX8" fmla="*/ 94494 w 176225"/>
                    <a:gd name="connsiteY8" fmla="*/ 19155 h 108543"/>
                    <a:gd name="connsiteX9" fmla="*/ 94494 w 176225"/>
                    <a:gd name="connsiteY9" fmla="*/ 90665 h 108543"/>
                    <a:gd name="connsiteX10" fmla="*/ 112378 w 176225"/>
                    <a:gd name="connsiteY10" fmla="*/ 19155 h 108543"/>
                    <a:gd name="connsiteX11" fmla="*/ 126424 w 176225"/>
                    <a:gd name="connsiteY11" fmla="*/ 19155 h 108543"/>
                    <a:gd name="connsiteX12" fmla="*/ 126424 w 176225"/>
                    <a:gd name="connsiteY12" fmla="*/ 91942 h 108543"/>
                    <a:gd name="connsiteX13" fmla="*/ 112378 w 176225"/>
                    <a:gd name="connsiteY13" fmla="*/ 91942 h 108543"/>
                    <a:gd name="connsiteX14" fmla="*/ 112378 w 176225"/>
                    <a:gd name="connsiteY14" fmla="*/ 19155 h 108543"/>
                    <a:gd name="connsiteX15" fmla="*/ 62570 w 176225"/>
                    <a:gd name="connsiteY15" fmla="*/ 90665 h 108543"/>
                    <a:gd name="connsiteX16" fmla="*/ 48524 w 176225"/>
                    <a:gd name="connsiteY16" fmla="*/ 90665 h 108543"/>
                    <a:gd name="connsiteX17" fmla="*/ 48524 w 176225"/>
                    <a:gd name="connsiteY17" fmla="*/ 19155 h 108543"/>
                    <a:gd name="connsiteX18" fmla="*/ 62570 w 176225"/>
                    <a:gd name="connsiteY18" fmla="*/ 19155 h 108543"/>
                    <a:gd name="connsiteX19" fmla="*/ 62570 w 176225"/>
                    <a:gd name="connsiteY19" fmla="*/ 90665 h 108543"/>
                    <a:gd name="connsiteX20" fmla="*/ 158348 w 176225"/>
                    <a:gd name="connsiteY20" fmla="*/ 90665 h 108543"/>
                    <a:gd name="connsiteX21" fmla="*/ 144302 w 176225"/>
                    <a:gd name="connsiteY21" fmla="*/ 90665 h 108543"/>
                    <a:gd name="connsiteX22" fmla="*/ 144302 w 176225"/>
                    <a:gd name="connsiteY22" fmla="*/ 19155 h 108543"/>
                    <a:gd name="connsiteX23" fmla="*/ 158348 w 176225"/>
                    <a:gd name="connsiteY23" fmla="*/ 19155 h 108543"/>
                    <a:gd name="connsiteX24" fmla="*/ 158348 w 176225"/>
                    <a:gd name="connsiteY24" fmla="*/ 90665 h 108543"/>
                    <a:gd name="connsiteX25" fmla="*/ 17877 w 176225"/>
                    <a:gd name="connsiteY25" fmla="*/ 19155 h 108543"/>
                    <a:gd name="connsiteX26" fmla="*/ 31924 w 176225"/>
                    <a:gd name="connsiteY26" fmla="*/ 19155 h 108543"/>
                    <a:gd name="connsiteX27" fmla="*/ 31924 w 176225"/>
                    <a:gd name="connsiteY27" fmla="*/ 91942 h 108543"/>
                    <a:gd name="connsiteX28" fmla="*/ 17877 w 176225"/>
                    <a:gd name="connsiteY28" fmla="*/ 91942 h 108543"/>
                    <a:gd name="connsiteX29" fmla="*/ 17877 w 176225"/>
                    <a:gd name="connsiteY29" fmla="*/ 19155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0" y="108543"/>
                      </a:moveTo>
                      <a:lnTo>
                        <a:pt x="176225" y="108543"/>
                      </a:lnTo>
                      <a:lnTo>
                        <a:pt x="176225" y="0"/>
                      </a:lnTo>
                      <a:lnTo>
                        <a:pt x="0" y="0"/>
                      </a:lnTo>
                      <a:lnTo>
                        <a:pt x="0" y="108543"/>
                      </a:lnTo>
                      <a:close/>
                      <a:moveTo>
                        <a:pt x="94494" y="90665"/>
                      </a:moveTo>
                      <a:lnTo>
                        <a:pt x="80448" y="90665"/>
                      </a:lnTo>
                      <a:lnTo>
                        <a:pt x="80448" y="19155"/>
                      </a:lnTo>
                      <a:lnTo>
                        <a:pt x="94494" y="19155"/>
                      </a:lnTo>
                      <a:lnTo>
                        <a:pt x="94494" y="90665"/>
                      </a:lnTo>
                      <a:close/>
                      <a:moveTo>
                        <a:pt x="112378" y="19155"/>
                      </a:moveTo>
                      <a:lnTo>
                        <a:pt x="126424" y="19155"/>
                      </a:lnTo>
                      <a:lnTo>
                        <a:pt x="126424" y="91942"/>
                      </a:lnTo>
                      <a:lnTo>
                        <a:pt x="112378" y="91942"/>
                      </a:lnTo>
                      <a:lnTo>
                        <a:pt x="112378" y="19155"/>
                      </a:lnTo>
                      <a:close/>
                      <a:moveTo>
                        <a:pt x="62570" y="90665"/>
                      </a:moveTo>
                      <a:lnTo>
                        <a:pt x="48524" y="90665"/>
                      </a:lnTo>
                      <a:lnTo>
                        <a:pt x="48524" y="19155"/>
                      </a:lnTo>
                      <a:lnTo>
                        <a:pt x="62570" y="19155"/>
                      </a:lnTo>
                      <a:lnTo>
                        <a:pt x="62570" y="90665"/>
                      </a:lnTo>
                      <a:close/>
                      <a:moveTo>
                        <a:pt x="158348" y="90665"/>
                      </a:moveTo>
                      <a:lnTo>
                        <a:pt x="144302" y="90665"/>
                      </a:lnTo>
                      <a:lnTo>
                        <a:pt x="144302" y="19155"/>
                      </a:lnTo>
                      <a:lnTo>
                        <a:pt x="158348" y="19155"/>
                      </a:lnTo>
                      <a:lnTo>
                        <a:pt x="158348" y="90665"/>
                      </a:lnTo>
                      <a:close/>
                      <a:moveTo>
                        <a:pt x="17877" y="19155"/>
                      </a:moveTo>
                      <a:lnTo>
                        <a:pt x="31924" y="19155"/>
                      </a:lnTo>
                      <a:lnTo>
                        <a:pt x="31924" y="91942"/>
                      </a:lnTo>
                      <a:lnTo>
                        <a:pt x="17877" y="91942"/>
                      </a:lnTo>
                      <a:lnTo>
                        <a:pt x="17877" y="191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0" name="Freeform: Shape 89">
                  <a:extLst>
                    <a:ext uri="{FF2B5EF4-FFF2-40B4-BE49-F238E27FC236}">
                      <a16:creationId xmlns:a16="http://schemas.microsoft.com/office/drawing/2014/main" id="{96184CBB-992A-6EC9-4ED1-5D3A0FBFA465}"/>
                    </a:ext>
                  </a:extLst>
                </p:cNvPr>
                <p:cNvSpPr/>
                <p:nvPr/>
              </p:nvSpPr>
              <p:spPr>
                <a:xfrm>
                  <a:off x="3111193" y="2515508"/>
                  <a:ext cx="176225" cy="108543"/>
                </a:xfrm>
                <a:custGeom>
                  <a:avLst/>
                  <a:gdLst>
                    <a:gd name="connsiteX0" fmla="*/ 176226 w 176225"/>
                    <a:gd name="connsiteY0" fmla="*/ 0 h 108543"/>
                    <a:gd name="connsiteX1" fmla="*/ 0 w 176225"/>
                    <a:gd name="connsiteY1" fmla="*/ 0 h 108543"/>
                    <a:gd name="connsiteX2" fmla="*/ 0 w 176225"/>
                    <a:gd name="connsiteY2" fmla="*/ 108543 h 108543"/>
                    <a:gd name="connsiteX3" fmla="*/ 176226 w 176225"/>
                    <a:gd name="connsiteY3" fmla="*/ 108543 h 108543"/>
                    <a:gd name="connsiteX4" fmla="*/ 176226 w 176225"/>
                    <a:gd name="connsiteY4" fmla="*/ 0 h 108543"/>
                    <a:gd name="connsiteX5" fmla="*/ 81731 w 176225"/>
                    <a:gd name="connsiteY5" fmla="*/ 17878 h 108543"/>
                    <a:gd name="connsiteX6" fmla="*/ 95778 w 176225"/>
                    <a:gd name="connsiteY6" fmla="*/ 17878 h 108543"/>
                    <a:gd name="connsiteX7" fmla="*/ 95778 w 176225"/>
                    <a:gd name="connsiteY7" fmla="*/ 90666 h 108543"/>
                    <a:gd name="connsiteX8" fmla="*/ 81731 w 176225"/>
                    <a:gd name="connsiteY8" fmla="*/ 90666 h 108543"/>
                    <a:gd name="connsiteX9" fmla="*/ 81731 w 176225"/>
                    <a:gd name="connsiteY9" fmla="*/ 17878 h 108543"/>
                    <a:gd name="connsiteX10" fmla="*/ 63854 w 176225"/>
                    <a:gd name="connsiteY10" fmla="*/ 90666 h 108543"/>
                    <a:gd name="connsiteX11" fmla="*/ 49801 w 176225"/>
                    <a:gd name="connsiteY11" fmla="*/ 90666 h 108543"/>
                    <a:gd name="connsiteX12" fmla="*/ 49801 w 176225"/>
                    <a:gd name="connsiteY12" fmla="*/ 17878 h 108543"/>
                    <a:gd name="connsiteX13" fmla="*/ 63854 w 176225"/>
                    <a:gd name="connsiteY13" fmla="*/ 17878 h 108543"/>
                    <a:gd name="connsiteX14" fmla="*/ 63854 w 176225"/>
                    <a:gd name="connsiteY14" fmla="*/ 90666 h 108543"/>
                    <a:gd name="connsiteX15" fmla="*/ 113655 w 176225"/>
                    <a:gd name="connsiteY15" fmla="*/ 17878 h 108543"/>
                    <a:gd name="connsiteX16" fmla="*/ 127702 w 176225"/>
                    <a:gd name="connsiteY16" fmla="*/ 17878 h 108543"/>
                    <a:gd name="connsiteX17" fmla="*/ 127702 w 176225"/>
                    <a:gd name="connsiteY17" fmla="*/ 90666 h 108543"/>
                    <a:gd name="connsiteX18" fmla="*/ 113655 w 176225"/>
                    <a:gd name="connsiteY18" fmla="*/ 90666 h 108543"/>
                    <a:gd name="connsiteX19" fmla="*/ 113655 w 176225"/>
                    <a:gd name="connsiteY19" fmla="*/ 17878 h 108543"/>
                    <a:gd name="connsiteX20" fmla="*/ 19154 w 176225"/>
                    <a:gd name="connsiteY20" fmla="*/ 17878 h 108543"/>
                    <a:gd name="connsiteX21" fmla="*/ 33201 w 176225"/>
                    <a:gd name="connsiteY21" fmla="*/ 17878 h 108543"/>
                    <a:gd name="connsiteX22" fmla="*/ 33201 w 176225"/>
                    <a:gd name="connsiteY22" fmla="*/ 90666 h 108543"/>
                    <a:gd name="connsiteX23" fmla="*/ 19154 w 176225"/>
                    <a:gd name="connsiteY23" fmla="*/ 90666 h 108543"/>
                    <a:gd name="connsiteX24" fmla="*/ 19154 w 176225"/>
                    <a:gd name="connsiteY24" fmla="*/ 17878 h 108543"/>
                    <a:gd name="connsiteX25" fmla="*/ 158348 w 176225"/>
                    <a:gd name="connsiteY25" fmla="*/ 90666 h 108543"/>
                    <a:gd name="connsiteX26" fmla="*/ 144302 w 176225"/>
                    <a:gd name="connsiteY26" fmla="*/ 90666 h 108543"/>
                    <a:gd name="connsiteX27" fmla="*/ 144302 w 176225"/>
                    <a:gd name="connsiteY27" fmla="*/ 17878 h 108543"/>
                    <a:gd name="connsiteX28" fmla="*/ 158348 w 176225"/>
                    <a:gd name="connsiteY28" fmla="*/ 17878 h 108543"/>
                    <a:gd name="connsiteX29" fmla="*/ 158348 w 176225"/>
                    <a:gd name="connsiteY29" fmla="*/ 90666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176226" y="0"/>
                      </a:moveTo>
                      <a:lnTo>
                        <a:pt x="0" y="0"/>
                      </a:lnTo>
                      <a:lnTo>
                        <a:pt x="0" y="108543"/>
                      </a:lnTo>
                      <a:lnTo>
                        <a:pt x="176226" y="108543"/>
                      </a:lnTo>
                      <a:lnTo>
                        <a:pt x="176226" y="0"/>
                      </a:lnTo>
                      <a:close/>
                      <a:moveTo>
                        <a:pt x="81731" y="17878"/>
                      </a:moveTo>
                      <a:lnTo>
                        <a:pt x="95778" y="17878"/>
                      </a:lnTo>
                      <a:lnTo>
                        <a:pt x="95778" y="90666"/>
                      </a:lnTo>
                      <a:lnTo>
                        <a:pt x="81731" y="90666"/>
                      </a:lnTo>
                      <a:cubicBezTo>
                        <a:pt x="81731" y="89389"/>
                        <a:pt x="81731" y="17878"/>
                        <a:pt x="81731" y="17878"/>
                      </a:cubicBezTo>
                      <a:close/>
                      <a:moveTo>
                        <a:pt x="63854" y="90666"/>
                      </a:moveTo>
                      <a:lnTo>
                        <a:pt x="49801" y="90666"/>
                      </a:lnTo>
                      <a:lnTo>
                        <a:pt x="49801" y="17878"/>
                      </a:lnTo>
                      <a:lnTo>
                        <a:pt x="63854" y="17878"/>
                      </a:lnTo>
                      <a:lnTo>
                        <a:pt x="63854" y="90666"/>
                      </a:lnTo>
                      <a:close/>
                      <a:moveTo>
                        <a:pt x="113655" y="17878"/>
                      </a:moveTo>
                      <a:lnTo>
                        <a:pt x="127702" y="17878"/>
                      </a:lnTo>
                      <a:lnTo>
                        <a:pt x="127702" y="90666"/>
                      </a:lnTo>
                      <a:lnTo>
                        <a:pt x="113655" y="90666"/>
                      </a:lnTo>
                      <a:lnTo>
                        <a:pt x="113655" y="17878"/>
                      </a:lnTo>
                      <a:close/>
                      <a:moveTo>
                        <a:pt x="19154" y="17878"/>
                      </a:moveTo>
                      <a:lnTo>
                        <a:pt x="33201" y="17878"/>
                      </a:lnTo>
                      <a:lnTo>
                        <a:pt x="33201" y="90666"/>
                      </a:lnTo>
                      <a:lnTo>
                        <a:pt x="19154" y="90666"/>
                      </a:lnTo>
                      <a:lnTo>
                        <a:pt x="19154" y="17878"/>
                      </a:lnTo>
                      <a:close/>
                      <a:moveTo>
                        <a:pt x="158348" y="90666"/>
                      </a:moveTo>
                      <a:lnTo>
                        <a:pt x="144302" y="90666"/>
                      </a:lnTo>
                      <a:lnTo>
                        <a:pt x="144302" y="17878"/>
                      </a:lnTo>
                      <a:lnTo>
                        <a:pt x="158348" y="17878"/>
                      </a:lnTo>
                      <a:lnTo>
                        <a:pt x="158348" y="9066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1" name="Freeform: Shape 90">
                  <a:extLst>
                    <a:ext uri="{FF2B5EF4-FFF2-40B4-BE49-F238E27FC236}">
                      <a16:creationId xmlns:a16="http://schemas.microsoft.com/office/drawing/2014/main" id="{55F16AC5-7A1B-4A00-D9F6-2148B1DD9002}"/>
                    </a:ext>
                  </a:extLst>
                </p:cNvPr>
                <p:cNvSpPr/>
                <p:nvPr/>
              </p:nvSpPr>
              <p:spPr>
                <a:xfrm>
                  <a:off x="3315511" y="2515508"/>
                  <a:ext cx="176225" cy="108543"/>
                </a:xfrm>
                <a:custGeom>
                  <a:avLst/>
                  <a:gdLst>
                    <a:gd name="connsiteX0" fmla="*/ 0 w 176225"/>
                    <a:gd name="connsiteY0" fmla="*/ 108543 h 108543"/>
                    <a:gd name="connsiteX1" fmla="*/ 176225 w 176225"/>
                    <a:gd name="connsiteY1" fmla="*/ 108543 h 108543"/>
                    <a:gd name="connsiteX2" fmla="*/ 176225 w 176225"/>
                    <a:gd name="connsiteY2" fmla="*/ 0 h 108543"/>
                    <a:gd name="connsiteX3" fmla="*/ 0 w 176225"/>
                    <a:gd name="connsiteY3" fmla="*/ 0 h 108543"/>
                    <a:gd name="connsiteX4" fmla="*/ 0 w 176225"/>
                    <a:gd name="connsiteY4" fmla="*/ 108543 h 108543"/>
                    <a:gd name="connsiteX5" fmla="*/ 94494 w 176225"/>
                    <a:gd name="connsiteY5" fmla="*/ 90666 h 108543"/>
                    <a:gd name="connsiteX6" fmla="*/ 80448 w 176225"/>
                    <a:gd name="connsiteY6" fmla="*/ 90666 h 108543"/>
                    <a:gd name="connsiteX7" fmla="*/ 80448 w 176225"/>
                    <a:gd name="connsiteY7" fmla="*/ 17878 h 108543"/>
                    <a:gd name="connsiteX8" fmla="*/ 94494 w 176225"/>
                    <a:gd name="connsiteY8" fmla="*/ 17878 h 108543"/>
                    <a:gd name="connsiteX9" fmla="*/ 94494 w 176225"/>
                    <a:gd name="connsiteY9" fmla="*/ 90666 h 108543"/>
                    <a:gd name="connsiteX10" fmla="*/ 112378 w 176225"/>
                    <a:gd name="connsiteY10" fmla="*/ 17878 h 108543"/>
                    <a:gd name="connsiteX11" fmla="*/ 126424 w 176225"/>
                    <a:gd name="connsiteY11" fmla="*/ 17878 h 108543"/>
                    <a:gd name="connsiteX12" fmla="*/ 126424 w 176225"/>
                    <a:gd name="connsiteY12" fmla="*/ 90666 h 108543"/>
                    <a:gd name="connsiteX13" fmla="*/ 112378 w 176225"/>
                    <a:gd name="connsiteY13" fmla="*/ 90666 h 108543"/>
                    <a:gd name="connsiteX14" fmla="*/ 112378 w 176225"/>
                    <a:gd name="connsiteY14" fmla="*/ 17878 h 108543"/>
                    <a:gd name="connsiteX15" fmla="*/ 62570 w 176225"/>
                    <a:gd name="connsiteY15" fmla="*/ 90666 h 108543"/>
                    <a:gd name="connsiteX16" fmla="*/ 48524 w 176225"/>
                    <a:gd name="connsiteY16" fmla="*/ 90666 h 108543"/>
                    <a:gd name="connsiteX17" fmla="*/ 48524 w 176225"/>
                    <a:gd name="connsiteY17" fmla="*/ 17878 h 108543"/>
                    <a:gd name="connsiteX18" fmla="*/ 62570 w 176225"/>
                    <a:gd name="connsiteY18" fmla="*/ 17878 h 108543"/>
                    <a:gd name="connsiteX19" fmla="*/ 62570 w 176225"/>
                    <a:gd name="connsiteY19" fmla="*/ 90666 h 108543"/>
                    <a:gd name="connsiteX20" fmla="*/ 158348 w 176225"/>
                    <a:gd name="connsiteY20" fmla="*/ 90666 h 108543"/>
                    <a:gd name="connsiteX21" fmla="*/ 144302 w 176225"/>
                    <a:gd name="connsiteY21" fmla="*/ 90666 h 108543"/>
                    <a:gd name="connsiteX22" fmla="*/ 144302 w 176225"/>
                    <a:gd name="connsiteY22" fmla="*/ 17878 h 108543"/>
                    <a:gd name="connsiteX23" fmla="*/ 158348 w 176225"/>
                    <a:gd name="connsiteY23" fmla="*/ 17878 h 108543"/>
                    <a:gd name="connsiteX24" fmla="*/ 158348 w 176225"/>
                    <a:gd name="connsiteY24" fmla="*/ 90666 h 108543"/>
                    <a:gd name="connsiteX25" fmla="*/ 17877 w 176225"/>
                    <a:gd name="connsiteY25" fmla="*/ 17878 h 108543"/>
                    <a:gd name="connsiteX26" fmla="*/ 31924 w 176225"/>
                    <a:gd name="connsiteY26" fmla="*/ 17878 h 108543"/>
                    <a:gd name="connsiteX27" fmla="*/ 31924 w 176225"/>
                    <a:gd name="connsiteY27" fmla="*/ 90666 h 108543"/>
                    <a:gd name="connsiteX28" fmla="*/ 17877 w 176225"/>
                    <a:gd name="connsiteY28" fmla="*/ 90666 h 108543"/>
                    <a:gd name="connsiteX29" fmla="*/ 17877 w 176225"/>
                    <a:gd name="connsiteY29" fmla="*/ 17878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0" y="108543"/>
                      </a:moveTo>
                      <a:lnTo>
                        <a:pt x="176225" y="108543"/>
                      </a:lnTo>
                      <a:lnTo>
                        <a:pt x="176225" y="0"/>
                      </a:lnTo>
                      <a:lnTo>
                        <a:pt x="0" y="0"/>
                      </a:lnTo>
                      <a:lnTo>
                        <a:pt x="0" y="108543"/>
                      </a:lnTo>
                      <a:close/>
                      <a:moveTo>
                        <a:pt x="94494" y="90666"/>
                      </a:moveTo>
                      <a:lnTo>
                        <a:pt x="80448" y="90666"/>
                      </a:lnTo>
                      <a:lnTo>
                        <a:pt x="80448" y="17878"/>
                      </a:lnTo>
                      <a:lnTo>
                        <a:pt x="94494" y="17878"/>
                      </a:lnTo>
                      <a:lnTo>
                        <a:pt x="94494" y="90666"/>
                      </a:lnTo>
                      <a:close/>
                      <a:moveTo>
                        <a:pt x="112378" y="17878"/>
                      </a:moveTo>
                      <a:lnTo>
                        <a:pt x="126424" y="17878"/>
                      </a:lnTo>
                      <a:lnTo>
                        <a:pt x="126424" y="90666"/>
                      </a:lnTo>
                      <a:lnTo>
                        <a:pt x="112378" y="90666"/>
                      </a:lnTo>
                      <a:lnTo>
                        <a:pt x="112378" y="17878"/>
                      </a:lnTo>
                      <a:close/>
                      <a:moveTo>
                        <a:pt x="62570" y="90666"/>
                      </a:moveTo>
                      <a:lnTo>
                        <a:pt x="48524" y="90666"/>
                      </a:lnTo>
                      <a:lnTo>
                        <a:pt x="48524" y="17878"/>
                      </a:lnTo>
                      <a:lnTo>
                        <a:pt x="62570" y="17878"/>
                      </a:lnTo>
                      <a:lnTo>
                        <a:pt x="62570" y="90666"/>
                      </a:lnTo>
                      <a:close/>
                      <a:moveTo>
                        <a:pt x="158348" y="90666"/>
                      </a:moveTo>
                      <a:lnTo>
                        <a:pt x="144302" y="90666"/>
                      </a:lnTo>
                      <a:lnTo>
                        <a:pt x="144302" y="17878"/>
                      </a:lnTo>
                      <a:lnTo>
                        <a:pt x="158348" y="17878"/>
                      </a:lnTo>
                      <a:lnTo>
                        <a:pt x="158348" y="90666"/>
                      </a:lnTo>
                      <a:close/>
                      <a:moveTo>
                        <a:pt x="17877" y="17878"/>
                      </a:moveTo>
                      <a:lnTo>
                        <a:pt x="31924" y="17878"/>
                      </a:lnTo>
                      <a:lnTo>
                        <a:pt x="31924" y="90666"/>
                      </a:lnTo>
                      <a:lnTo>
                        <a:pt x="17877" y="90666"/>
                      </a:lnTo>
                      <a:lnTo>
                        <a:pt x="17877" y="17878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32" name="TextBox 91">
              <a:extLst>
                <a:ext uri="{FF2B5EF4-FFF2-40B4-BE49-F238E27FC236}">
                  <a16:creationId xmlns:a16="http://schemas.microsoft.com/office/drawing/2014/main" id="{F36E82B5-A259-A1E7-C539-A73B3DF7434A}"/>
                </a:ext>
              </a:extLst>
            </p:cNvPr>
            <p:cNvSpPr txBox="1"/>
            <p:nvPr/>
          </p:nvSpPr>
          <p:spPr>
            <a:xfrm>
              <a:off x="2062683" y="2775951"/>
              <a:ext cx="22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Functions/Compute/OKE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944" name="グループ化 943">
            <a:extLst>
              <a:ext uri="{FF2B5EF4-FFF2-40B4-BE49-F238E27FC236}">
                <a16:creationId xmlns:a16="http://schemas.microsoft.com/office/drawing/2014/main" id="{0F476013-D819-E859-5348-D077C59175BB}"/>
              </a:ext>
            </a:extLst>
          </p:cNvPr>
          <p:cNvGrpSpPr/>
          <p:nvPr/>
        </p:nvGrpSpPr>
        <p:grpSpPr>
          <a:xfrm>
            <a:off x="5493202" y="3413794"/>
            <a:ext cx="2852629" cy="1060568"/>
            <a:chOff x="3445982" y="1505646"/>
            <a:chExt cx="2852629" cy="1060568"/>
          </a:xfrm>
        </p:grpSpPr>
        <p:grpSp>
          <p:nvGrpSpPr>
            <p:cNvPr id="945" name="グループ化 944">
              <a:extLst>
                <a:ext uri="{FF2B5EF4-FFF2-40B4-BE49-F238E27FC236}">
                  <a16:creationId xmlns:a16="http://schemas.microsoft.com/office/drawing/2014/main" id="{16D0BA06-520F-FA33-217D-22F20FE6A4DF}"/>
                </a:ext>
              </a:extLst>
            </p:cNvPr>
            <p:cNvGrpSpPr/>
            <p:nvPr/>
          </p:nvGrpSpPr>
          <p:grpSpPr>
            <a:xfrm>
              <a:off x="3445982" y="1505646"/>
              <a:ext cx="2852629" cy="1060568"/>
              <a:chOff x="3920022" y="1710216"/>
              <a:chExt cx="2852629" cy="1060568"/>
            </a:xfrm>
          </p:grpSpPr>
          <p:grpSp>
            <p:nvGrpSpPr>
              <p:cNvPr id="947" name="Graphic 3">
                <a:extLst>
                  <a:ext uri="{FF2B5EF4-FFF2-40B4-BE49-F238E27FC236}">
                    <a16:creationId xmlns:a16="http://schemas.microsoft.com/office/drawing/2014/main" id="{FA86E5CD-4044-C893-0234-3DC8721640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32285" y="1891532"/>
                <a:ext cx="832279" cy="879252"/>
                <a:chOff x="4275643" y="4405784"/>
                <a:chExt cx="1039602" cy="1098277"/>
              </a:xfrm>
            </p:grpSpPr>
            <p:grpSp>
              <p:nvGrpSpPr>
                <p:cNvPr id="956" name="Graphic 3">
                  <a:extLst>
                    <a:ext uri="{FF2B5EF4-FFF2-40B4-BE49-F238E27FC236}">
                      <a16:creationId xmlns:a16="http://schemas.microsoft.com/office/drawing/2014/main" id="{0E7BEFFC-424B-4494-5833-DB56E4C0482D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58" name="Freeform: Shape 794">
                    <a:extLst>
                      <a:ext uri="{FF2B5EF4-FFF2-40B4-BE49-F238E27FC236}">
                        <a16:creationId xmlns:a16="http://schemas.microsoft.com/office/drawing/2014/main" id="{55A011E6-929C-4580-5360-7FFF3B7A4CF8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9" name="Freeform: Shape 862">
                    <a:extLst>
                      <a:ext uri="{FF2B5EF4-FFF2-40B4-BE49-F238E27FC236}">
                        <a16:creationId xmlns:a16="http://schemas.microsoft.com/office/drawing/2014/main" id="{458561B3-AC50-6882-14EF-7CCACECE4CE6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: Shape 863">
                    <a:extLst>
                      <a:ext uri="{FF2B5EF4-FFF2-40B4-BE49-F238E27FC236}">
                        <a16:creationId xmlns:a16="http://schemas.microsoft.com/office/drawing/2014/main" id="{66AC413F-525F-62E0-ED52-CD31281776E5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1" name="Freeform: Shape 864">
                    <a:extLst>
                      <a:ext uri="{FF2B5EF4-FFF2-40B4-BE49-F238E27FC236}">
                        <a16:creationId xmlns:a16="http://schemas.microsoft.com/office/drawing/2014/main" id="{6417F2AB-CF94-2D08-A248-140532EA78ED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7" name="TextBox 867">
                  <a:extLst>
                    <a:ext uri="{FF2B5EF4-FFF2-40B4-BE49-F238E27FC236}">
                      <a16:creationId xmlns:a16="http://schemas.microsoft.com/office/drawing/2014/main" id="{79702B82-7C85-5EFF-8288-05EEB8C5A97E}"/>
                    </a:ext>
                  </a:extLst>
                </p:cNvPr>
                <p:cNvSpPr txBox="1"/>
                <p:nvPr/>
              </p:nvSpPr>
              <p:spPr>
                <a:xfrm>
                  <a:off x="4275643" y="4850505"/>
                  <a:ext cx="1039602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Build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grpSp>
            <p:nvGrpSpPr>
              <p:cNvPr id="948" name="Graphic 3">
                <a:extLst>
                  <a:ext uri="{FF2B5EF4-FFF2-40B4-BE49-F238E27FC236}">
                    <a16:creationId xmlns:a16="http://schemas.microsoft.com/office/drawing/2014/main" id="{B01CDCA1-B52F-A869-7DEB-128BD775B2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484" y="1891533"/>
                <a:ext cx="1223412" cy="869564"/>
                <a:chOff x="3983928" y="4405784"/>
                <a:chExt cx="1528169" cy="1086176"/>
              </a:xfrm>
            </p:grpSpPr>
            <p:grpSp>
              <p:nvGrpSpPr>
                <p:cNvPr id="950" name="Graphic 3">
                  <a:extLst>
                    <a:ext uri="{FF2B5EF4-FFF2-40B4-BE49-F238E27FC236}">
                      <a16:creationId xmlns:a16="http://schemas.microsoft.com/office/drawing/2014/main" id="{CD5070F1-E42E-E27C-E054-1877F9B67AA6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52" name="Freeform: Shape 794">
                    <a:extLst>
                      <a:ext uri="{FF2B5EF4-FFF2-40B4-BE49-F238E27FC236}">
                        <a16:creationId xmlns:a16="http://schemas.microsoft.com/office/drawing/2014/main" id="{405BE975-D724-574E-E488-5F2F465AFF60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3" name="Freeform: Shape 862">
                    <a:extLst>
                      <a:ext uri="{FF2B5EF4-FFF2-40B4-BE49-F238E27FC236}">
                        <a16:creationId xmlns:a16="http://schemas.microsoft.com/office/drawing/2014/main" id="{56F47E03-1D64-C36A-106F-7A53C596CC61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4" name="Freeform: Shape 863">
                    <a:extLst>
                      <a:ext uri="{FF2B5EF4-FFF2-40B4-BE49-F238E27FC236}">
                        <a16:creationId xmlns:a16="http://schemas.microsoft.com/office/drawing/2014/main" id="{C9419C3B-F955-34C1-384E-876F105C446B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5" name="Freeform: Shape 864">
                    <a:extLst>
                      <a:ext uri="{FF2B5EF4-FFF2-40B4-BE49-F238E27FC236}">
                        <a16:creationId xmlns:a16="http://schemas.microsoft.com/office/drawing/2014/main" id="{E19ABF6E-BC57-B5D1-C668-0E618E07F74F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1" name="TextBox 867">
                  <a:extLst>
                    <a:ext uri="{FF2B5EF4-FFF2-40B4-BE49-F238E27FC236}">
                      <a16:creationId xmlns:a16="http://schemas.microsoft.com/office/drawing/2014/main" id="{2DB17782-8226-A0D1-747E-22DBCEDAAF19}"/>
                    </a:ext>
                  </a:extLst>
                </p:cNvPr>
                <p:cNvSpPr txBox="1"/>
                <p:nvPr/>
              </p:nvSpPr>
              <p:spPr>
                <a:xfrm>
                  <a:off x="3983928" y="4838404"/>
                  <a:ext cx="1528169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Deployment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sp>
            <p:nvSpPr>
              <p:cNvPr id="949" name="Rectangle 46">
                <a:extLst>
                  <a:ext uri="{FF2B5EF4-FFF2-40B4-BE49-F238E27FC236}">
                    <a16:creationId xmlns:a16="http://schemas.microsoft.com/office/drawing/2014/main" id="{C7D48089-286B-D724-4905-0025A4F7C1A7}"/>
                  </a:ext>
                </a:extLst>
              </p:cNvPr>
              <p:cNvSpPr/>
              <p:nvPr/>
            </p:nvSpPr>
            <p:spPr>
              <a:xfrm>
                <a:off x="3920022" y="1710216"/>
                <a:ext cx="2852629" cy="104329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t"/>
              <a:lstStyle/>
              <a:p>
                <a:r>
                  <a:rPr lang="en-US" altLang="ja-JP" sz="1400" dirty="0">
                    <a:solidFill>
                      <a:srgbClr val="16151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Oracle Sans" panose="020B0503020204020204" pitchFamily="34" charset="0"/>
                  </a:rPr>
                  <a:t>CI/CD</a:t>
                </a: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</p:txBody>
          </p:sp>
        </p:grpSp>
        <p:cxnSp>
          <p:nvCxnSpPr>
            <p:cNvPr id="946" name="Straight Arrow Connector 43">
              <a:extLst>
                <a:ext uri="{FF2B5EF4-FFF2-40B4-BE49-F238E27FC236}">
                  <a16:creationId xmlns:a16="http://schemas.microsoft.com/office/drawing/2014/main" id="{8851E576-8F94-EA72-2EC2-6D1CBE0462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918" y="1887998"/>
              <a:ext cx="559400" cy="6135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rgbClr val="312D2A"/>
              </a:solidFill>
              <a:prstDash val="solid"/>
              <a:round/>
              <a:headEnd type="none" w="sm" len="sm"/>
              <a:tailEnd type="arrow" w="med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62" name="Straight Arrow Connector 43">
            <a:extLst>
              <a:ext uri="{FF2B5EF4-FFF2-40B4-BE49-F238E27FC236}">
                <a16:creationId xmlns:a16="http://schemas.microsoft.com/office/drawing/2014/main" id="{937BA658-20B7-5303-3522-B2178853A28B}"/>
              </a:ext>
            </a:extLst>
          </p:cNvPr>
          <p:cNvCxnSpPr>
            <a:cxnSpLocks/>
          </p:cNvCxnSpPr>
          <p:nvPr/>
        </p:nvCxnSpPr>
        <p:spPr bwMode="auto">
          <a:xfrm>
            <a:off x="7966718" y="3802646"/>
            <a:ext cx="4678963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63" name="グループ化 962">
            <a:extLst>
              <a:ext uri="{FF2B5EF4-FFF2-40B4-BE49-F238E27FC236}">
                <a16:creationId xmlns:a16="http://schemas.microsoft.com/office/drawing/2014/main" id="{B091D248-7320-28D4-D900-5B79E260E7F5}"/>
              </a:ext>
            </a:extLst>
          </p:cNvPr>
          <p:cNvGrpSpPr/>
          <p:nvPr/>
        </p:nvGrpSpPr>
        <p:grpSpPr>
          <a:xfrm>
            <a:off x="10752694" y="3876446"/>
            <a:ext cx="813665" cy="720385"/>
            <a:chOff x="7904024" y="2044308"/>
            <a:chExt cx="813665" cy="720385"/>
          </a:xfrm>
        </p:grpSpPr>
        <p:grpSp>
          <p:nvGrpSpPr>
            <p:cNvPr id="964" name="Graphic 3">
              <a:extLst>
                <a:ext uri="{FF2B5EF4-FFF2-40B4-BE49-F238E27FC236}">
                  <a16:creationId xmlns:a16="http://schemas.microsoft.com/office/drawing/2014/main" id="{19831D88-6F46-C424-02A6-371668F7FA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04024" y="2044308"/>
              <a:ext cx="795346" cy="558302"/>
              <a:chOff x="789612" y="2312469"/>
              <a:chExt cx="1215960" cy="853552"/>
            </a:xfrm>
          </p:grpSpPr>
          <p:grpSp>
            <p:nvGrpSpPr>
              <p:cNvPr id="966" name="Graphic 3">
                <a:extLst>
                  <a:ext uri="{FF2B5EF4-FFF2-40B4-BE49-F238E27FC236}">
                    <a16:creationId xmlns:a16="http://schemas.microsoft.com/office/drawing/2014/main" id="{6FF9964D-00CB-BE07-F863-A2839A30917B}"/>
                  </a:ext>
                </a:extLst>
              </p:cNvPr>
              <p:cNvGrpSpPr/>
              <p:nvPr/>
            </p:nvGrpSpPr>
            <p:grpSpPr>
              <a:xfrm>
                <a:off x="1142197" y="2312469"/>
                <a:ext cx="514566" cy="513347"/>
                <a:chOff x="1142197" y="2312469"/>
                <a:chExt cx="514566" cy="513347"/>
              </a:xfrm>
            </p:grpSpPr>
            <p:grpSp>
              <p:nvGrpSpPr>
                <p:cNvPr id="968" name="Graphic 3">
                  <a:extLst>
                    <a:ext uri="{FF2B5EF4-FFF2-40B4-BE49-F238E27FC236}">
                      <a16:creationId xmlns:a16="http://schemas.microsoft.com/office/drawing/2014/main" id="{BF8B3148-16AA-A1AA-03ED-08FEDA558437}"/>
                    </a:ext>
                  </a:extLst>
                </p:cNvPr>
                <p:cNvGrpSpPr/>
                <p:nvPr/>
              </p:nvGrpSpPr>
              <p:grpSpPr>
                <a:xfrm>
                  <a:off x="1142197" y="2312469"/>
                  <a:ext cx="514566" cy="513347"/>
                  <a:chOff x="1142197" y="2312469"/>
                  <a:chExt cx="514566" cy="513347"/>
                </a:xfrm>
                <a:solidFill>
                  <a:srgbClr val="FFFFFF"/>
                </a:solidFill>
              </p:grpSpPr>
              <p:sp>
                <p:nvSpPr>
                  <p:cNvPr id="976" name="Freeform: Shape 29">
                    <a:extLst>
                      <a:ext uri="{FF2B5EF4-FFF2-40B4-BE49-F238E27FC236}">
                        <a16:creationId xmlns:a16="http://schemas.microsoft.com/office/drawing/2014/main" id="{7FB0BDBA-D1D7-09D2-F353-33F986B2B26C}"/>
                      </a:ext>
                    </a:extLst>
                  </p:cNvPr>
                  <p:cNvSpPr/>
                  <p:nvPr/>
                </p:nvSpPr>
                <p:spPr>
                  <a:xfrm>
                    <a:off x="1148306" y="2318578"/>
                    <a:ext cx="502348" cy="502348"/>
                  </a:xfrm>
                  <a:custGeom>
                    <a:avLst/>
                    <a:gdLst>
                      <a:gd name="connsiteX0" fmla="*/ 26893 w 502348"/>
                      <a:gd name="connsiteY0" fmla="*/ 501123 h 502348"/>
                      <a:gd name="connsiteX1" fmla="*/ 0 w 502348"/>
                      <a:gd name="connsiteY1" fmla="*/ 474236 h 502348"/>
                      <a:gd name="connsiteX2" fmla="*/ 0 w 502348"/>
                      <a:gd name="connsiteY2" fmla="*/ 26890 h 502348"/>
                      <a:gd name="connsiteX3" fmla="*/ 26893 w 502348"/>
                      <a:gd name="connsiteY3" fmla="*/ 0 h 502348"/>
                      <a:gd name="connsiteX4" fmla="*/ 475462 w 502348"/>
                      <a:gd name="connsiteY4" fmla="*/ 0 h 502348"/>
                      <a:gd name="connsiteX5" fmla="*/ 502349 w 502348"/>
                      <a:gd name="connsiteY5" fmla="*/ 26890 h 502348"/>
                      <a:gd name="connsiteX6" fmla="*/ 502349 w 502348"/>
                      <a:gd name="connsiteY6" fmla="*/ 475455 h 502348"/>
                      <a:gd name="connsiteX7" fmla="*/ 475462 w 502348"/>
                      <a:gd name="connsiteY7" fmla="*/ 502348 h 502348"/>
                      <a:gd name="connsiteX8" fmla="*/ 26893 w 502348"/>
                      <a:gd name="connsiteY8" fmla="*/ 501123 h 50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2348" h="502348">
                        <a:moveTo>
                          <a:pt x="26893" y="501123"/>
                        </a:moveTo>
                        <a:cubicBezTo>
                          <a:pt x="12224" y="501123"/>
                          <a:pt x="0" y="488905"/>
                          <a:pt x="0" y="474236"/>
                        </a:cubicBezTo>
                        <a:lnTo>
                          <a:pt x="0" y="26890"/>
                        </a:lnTo>
                        <a:cubicBezTo>
                          <a:pt x="0" y="12223"/>
                          <a:pt x="12224" y="0"/>
                          <a:pt x="26893" y="0"/>
                        </a:cubicBezTo>
                        <a:lnTo>
                          <a:pt x="475462" y="0"/>
                        </a:lnTo>
                        <a:cubicBezTo>
                          <a:pt x="490125" y="0"/>
                          <a:pt x="502349" y="12223"/>
                          <a:pt x="502349" y="26890"/>
                        </a:cubicBezTo>
                        <a:lnTo>
                          <a:pt x="502349" y="475455"/>
                        </a:lnTo>
                        <a:cubicBezTo>
                          <a:pt x="502349" y="490124"/>
                          <a:pt x="490125" y="502348"/>
                          <a:pt x="475462" y="502348"/>
                        </a:cubicBezTo>
                        <a:lnTo>
                          <a:pt x="26893" y="5011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7" name="Freeform: Shape 30">
                    <a:extLst>
                      <a:ext uri="{FF2B5EF4-FFF2-40B4-BE49-F238E27FC236}">
                        <a16:creationId xmlns:a16="http://schemas.microsoft.com/office/drawing/2014/main" id="{C930178D-42F9-F0F6-43ED-EE6379B039BA}"/>
                      </a:ext>
                    </a:extLst>
                  </p:cNvPr>
                  <p:cNvSpPr/>
                  <p:nvPr/>
                </p:nvSpPr>
                <p:spPr>
                  <a:xfrm>
                    <a:off x="1142197" y="2312469"/>
                    <a:ext cx="514566" cy="513347"/>
                  </a:xfrm>
                  <a:custGeom>
                    <a:avLst/>
                    <a:gdLst>
                      <a:gd name="connsiteX0" fmla="*/ 480346 w 514566"/>
                      <a:gd name="connsiteY0" fmla="*/ 12223 h 513347"/>
                      <a:gd name="connsiteX1" fmla="*/ 501123 w 514566"/>
                      <a:gd name="connsiteY1" fmla="*/ 33001 h 513347"/>
                      <a:gd name="connsiteX2" fmla="*/ 501123 w 514566"/>
                      <a:gd name="connsiteY2" fmla="*/ 45223 h 513347"/>
                      <a:gd name="connsiteX3" fmla="*/ 501123 w 514566"/>
                      <a:gd name="connsiteY3" fmla="*/ 47668 h 513347"/>
                      <a:gd name="connsiteX4" fmla="*/ 501123 w 514566"/>
                      <a:gd name="connsiteY4" fmla="*/ 481571 h 513347"/>
                      <a:gd name="connsiteX5" fmla="*/ 480346 w 514566"/>
                      <a:gd name="connsiteY5" fmla="*/ 502349 h 513347"/>
                      <a:gd name="connsiteX6" fmla="*/ 33002 w 514566"/>
                      <a:gd name="connsiteY6" fmla="*/ 502349 h 513347"/>
                      <a:gd name="connsiteX7" fmla="*/ 12224 w 514566"/>
                      <a:gd name="connsiteY7" fmla="*/ 480346 h 513347"/>
                      <a:gd name="connsiteX8" fmla="*/ 12224 w 514566"/>
                      <a:gd name="connsiteY8" fmla="*/ 47668 h 513347"/>
                      <a:gd name="connsiteX9" fmla="*/ 12224 w 514566"/>
                      <a:gd name="connsiteY9" fmla="*/ 44001 h 513347"/>
                      <a:gd name="connsiteX10" fmla="*/ 12224 w 514566"/>
                      <a:gd name="connsiteY10" fmla="*/ 31779 h 513347"/>
                      <a:gd name="connsiteX11" fmla="*/ 33002 w 514566"/>
                      <a:gd name="connsiteY11" fmla="*/ 12223 h 513347"/>
                      <a:gd name="connsiteX12" fmla="*/ 480346 w 514566"/>
                      <a:gd name="connsiteY12" fmla="*/ 12223 h 513347"/>
                      <a:gd name="connsiteX13" fmla="*/ 480346 w 514566"/>
                      <a:gd name="connsiteY13" fmla="*/ 0 h 513347"/>
                      <a:gd name="connsiteX14" fmla="*/ 33002 w 514566"/>
                      <a:gd name="connsiteY14" fmla="*/ 0 h 513347"/>
                      <a:gd name="connsiteX15" fmla="*/ 0 w 514566"/>
                      <a:gd name="connsiteY15" fmla="*/ 33001 h 513347"/>
                      <a:gd name="connsiteX16" fmla="*/ 0 w 514566"/>
                      <a:gd name="connsiteY16" fmla="*/ 45223 h 513347"/>
                      <a:gd name="connsiteX17" fmla="*/ 0 w 514566"/>
                      <a:gd name="connsiteY17" fmla="*/ 47668 h 513347"/>
                      <a:gd name="connsiteX18" fmla="*/ 0 w 514566"/>
                      <a:gd name="connsiteY18" fmla="*/ 481571 h 513347"/>
                      <a:gd name="connsiteX19" fmla="*/ 33002 w 514566"/>
                      <a:gd name="connsiteY19" fmla="*/ 513347 h 513347"/>
                      <a:gd name="connsiteX20" fmla="*/ 481571 w 514566"/>
                      <a:gd name="connsiteY20" fmla="*/ 513347 h 513347"/>
                      <a:gd name="connsiteX21" fmla="*/ 514567 w 514566"/>
                      <a:gd name="connsiteY21" fmla="*/ 480346 h 513347"/>
                      <a:gd name="connsiteX22" fmla="*/ 514567 w 514566"/>
                      <a:gd name="connsiteY22" fmla="*/ 47668 h 513347"/>
                      <a:gd name="connsiteX23" fmla="*/ 514567 w 514566"/>
                      <a:gd name="connsiteY23" fmla="*/ 44001 h 513347"/>
                      <a:gd name="connsiteX24" fmla="*/ 514567 w 514566"/>
                      <a:gd name="connsiteY24" fmla="*/ 31779 h 513347"/>
                      <a:gd name="connsiteX25" fmla="*/ 480346 w 514566"/>
                      <a:gd name="connsiteY25" fmla="*/ 0 h 5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14566" h="513347">
                        <a:moveTo>
                          <a:pt x="480346" y="12223"/>
                        </a:moveTo>
                        <a:cubicBezTo>
                          <a:pt x="491344" y="12223"/>
                          <a:pt x="501123" y="22001"/>
                          <a:pt x="501123" y="33001"/>
                        </a:cubicBezTo>
                        <a:lnTo>
                          <a:pt x="501123" y="45223"/>
                        </a:lnTo>
                        <a:lnTo>
                          <a:pt x="501123" y="47668"/>
                        </a:lnTo>
                        <a:lnTo>
                          <a:pt x="501123" y="481571"/>
                        </a:lnTo>
                        <a:cubicBezTo>
                          <a:pt x="501123" y="492570"/>
                          <a:pt x="491344" y="502349"/>
                          <a:pt x="480346" y="502349"/>
                        </a:cubicBezTo>
                        <a:lnTo>
                          <a:pt x="33002" y="502349"/>
                        </a:lnTo>
                        <a:cubicBezTo>
                          <a:pt x="22003" y="501123"/>
                          <a:pt x="12224" y="491344"/>
                          <a:pt x="12224" y="480346"/>
                        </a:cubicBezTo>
                        <a:lnTo>
                          <a:pt x="12224" y="47668"/>
                        </a:lnTo>
                        <a:lnTo>
                          <a:pt x="12224" y="44001"/>
                        </a:lnTo>
                        <a:lnTo>
                          <a:pt x="12224" y="31779"/>
                        </a:lnTo>
                        <a:cubicBezTo>
                          <a:pt x="12224" y="22001"/>
                          <a:pt x="22003" y="12223"/>
                          <a:pt x="33002" y="12223"/>
                        </a:cubicBezTo>
                        <a:lnTo>
                          <a:pt x="480346" y="12223"/>
                        </a:lnTo>
                        <a:close/>
                        <a:moveTo>
                          <a:pt x="480346" y="0"/>
                        </a:moveTo>
                        <a:lnTo>
                          <a:pt x="33002" y="0"/>
                        </a:lnTo>
                        <a:cubicBezTo>
                          <a:pt x="14669" y="0"/>
                          <a:pt x="0" y="14667"/>
                          <a:pt x="0" y="33001"/>
                        </a:cubicBezTo>
                        <a:lnTo>
                          <a:pt x="0" y="45223"/>
                        </a:lnTo>
                        <a:lnTo>
                          <a:pt x="0" y="47668"/>
                        </a:lnTo>
                        <a:lnTo>
                          <a:pt x="0" y="481571"/>
                        </a:lnTo>
                        <a:cubicBezTo>
                          <a:pt x="0" y="498678"/>
                          <a:pt x="14669" y="513347"/>
                          <a:pt x="33002" y="513347"/>
                        </a:cubicBezTo>
                        <a:lnTo>
                          <a:pt x="481571" y="513347"/>
                        </a:lnTo>
                        <a:cubicBezTo>
                          <a:pt x="499904" y="513347"/>
                          <a:pt x="514567" y="498678"/>
                          <a:pt x="514567" y="480346"/>
                        </a:cubicBezTo>
                        <a:lnTo>
                          <a:pt x="514567" y="47668"/>
                        </a:lnTo>
                        <a:lnTo>
                          <a:pt x="514567" y="44001"/>
                        </a:lnTo>
                        <a:lnTo>
                          <a:pt x="514567" y="31779"/>
                        </a:lnTo>
                        <a:cubicBezTo>
                          <a:pt x="513347" y="14667"/>
                          <a:pt x="498679" y="0"/>
                          <a:pt x="4803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9" name="Graphic 3">
                  <a:extLst>
                    <a:ext uri="{FF2B5EF4-FFF2-40B4-BE49-F238E27FC236}">
                      <a16:creationId xmlns:a16="http://schemas.microsoft.com/office/drawing/2014/main" id="{A32AAACA-B825-E570-A806-F22D994B07BA}"/>
                    </a:ext>
                  </a:extLst>
                </p:cNvPr>
                <p:cNvGrpSpPr/>
                <p:nvPr/>
              </p:nvGrpSpPr>
              <p:grpSpPr>
                <a:xfrm>
                  <a:off x="1154421" y="2324691"/>
                  <a:ext cx="490124" cy="488900"/>
                  <a:chOff x="1154421" y="2324691"/>
                  <a:chExt cx="490124" cy="488900"/>
                </a:xfrm>
                <a:solidFill>
                  <a:srgbClr val="2D5967"/>
                </a:solidFill>
              </p:grpSpPr>
              <p:sp>
                <p:nvSpPr>
                  <p:cNvPr id="970" name="Freeform: Shape 32">
                    <a:extLst>
                      <a:ext uri="{FF2B5EF4-FFF2-40B4-BE49-F238E27FC236}">
                        <a16:creationId xmlns:a16="http://schemas.microsoft.com/office/drawing/2014/main" id="{B9615F9F-B4F1-56F2-0A38-E8D1457CEE07}"/>
                      </a:ext>
                    </a:extLst>
                  </p:cNvPr>
                  <p:cNvSpPr/>
                  <p:nvPr/>
                </p:nvSpPr>
                <p:spPr>
                  <a:xfrm>
                    <a:off x="1232643" y="2428583"/>
                    <a:ext cx="152784" cy="149115"/>
                  </a:xfrm>
                  <a:custGeom>
                    <a:avLst/>
                    <a:gdLst>
                      <a:gd name="connsiteX0" fmla="*/ 152785 w 152784"/>
                      <a:gd name="connsiteY0" fmla="*/ 0 h 149115"/>
                      <a:gd name="connsiteX1" fmla="*/ 0 w 152784"/>
                      <a:gd name="connsiteY1" fmla="*/ 0 h 149115"/>
                      <a:gd name="connsiteX2" fmla="*/ 0 w 152784"/>
                      <a:gd name="connsiteY2" fmla="*/ 149115 h 149115"/>
                      <a:gd name="connsiteX3" fmla="*/ 152785 w 152784"/>
                      <a:gd name="connsiteY3" fmla="*/ 149115 h 149115"/>
                      <a:gd name="connsiteX4" fmla="*/ 152785 w 152784"/>
                      <a:gd name="connsiteY4" fmla="*/ 0 h 149115"/>
                      <a:gd name="connsiteX5" fmla="*/ 134446 w 152784"/>
                      <a:gd name="connsiteY5" fmla="*/ 130782 h 149115"/>
                      <a:gd name="connsiteX6" fmla="*/ 18333 w 152784"/>
                      <a:gd name="connsiteY6" fmla="*/ 130782 h 149115"/>
                      <a:gd name="connsiteX7" fmla="*/ 18333 w 152784"/>
                      <a:gd name="connsiteY7" fmla="*/ 17112 h 149115"/>
                      <a:gd name="connsiteX8" fmla="*/ 134446 w 152784"/>
                      <a:gd name="connsiteY8" fmla="*/ 17112 h 149115"/>
                      <a:gd name="connsiteX9" fmla="*/ 134446 w 152784"/>
                      <a:gd name="connsiteY9" fmla="*/ 130782 h 14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84" h="149115">
                        <a:moveTo>
                          <a:pt x="152785" y="0"/>
                        </a:moveTo>
                        <a:lnTo>
                          <a:pt x="0" y="0"/>
                        </a:lnTo>
                        <a:lnTo>
                          <a:pt x="0" y="149115"/>
                        </a:lnTo>
                        <a:lnTo>
                          <a:pt x="152785" y="149115"/>
                        </a:lnTo>
                        <a:lnTo>
                          <a:pt x="152785" y="0"/>
                        </a:lnTo>
                        <a:close/>
                        <a:moveTo>
                          <a:pt x="134446" y="130782"/>
                        </a:moveTo>
                        <a:lnTo>
                          <a:pt x="18333" y="130782"/>
                        </a:lnTo>
                        <a:lnTo>
                          <a:pt x="18333" y="17112"/>
                        </a:lnTo>
                        <a:lnTo>
                          <a:pt x="134446" y="17112"/>
                        </a:lnTo>
                        <a:cubicBezTo>
                          <a:pt x="134446" y="17112"/>
                          <a:pt x="134446" y="130782"/>
                          <a:pt x="134446" y="130782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1" name="Freeform: Shape 33">
                    <a:extLst>
                      <a:ext uri="{FF2B5EF4-FFF2-40B4-BE49-F238E27FC236}">
                        <a16:creationId xmlns:a16="http://schemas.microsoft.com/office/drawing/2014/main" id="{9A583592-2974-F1A6-9513-6AC424FC127A}"/>
                      </a:ext>
                    </a:extLst>
                  </p:cNvPr>
                  <p:cNvSpPr/>
                  <p:nvPr/>
                </p:nvSpPr>
                <p:spPr>
                  <a:xfrm>
                    <a:off x="1413540" y="2428583"/>
                    <a:ext cx="152778" cy="149115"/>
                  </a:xfrm>
                  <a:custGeom>
                    <a:avLst/>
                    <a:gdLst>
                      <a:gd name="connsiteX0" fmla="*/ 152779 w 152778"/>
                      <a:gd name="connsiteY0" fmla="*/ 0 h 149115"/>
                      <a:gd name="connsiteX1" fmla="*/ 0 w 152778"/>
                      <a:gd name="connsiteY1" fmla="*/ 0 h 149115"/>
                      <a:gd name="connsiteX2" fmla="*/ 0 w 152778"/>
                      <a:gd name="connsiteY2" fmla="*/ 149115 h 149115"/>
                      <a:gd name="connsiteX3" fmla="*/ 152779 w 152778"/>
                      <a:gd name="connsiteY3" fmla="*/ 149115 h 149115"/>
                      <a:gd name="connsiteX4" fmla="*/ 152779 w 152778"/>
                      <a:gd name="connsiteY4" fmla="*/ 0 h 149115"/>
                      <a:gd name="connsiteX5" fmla="*/ 134446 w 152778"/>
                      <a:gd name="connsiteY5" fmla="*/ 130782 h 149115"/>
                      <a:gd name="connsiteX6" fmla="*/ 18333 w 152778"/>
                      <a:gd name="connsiteY6" fmla="*/ 130782 h 149115"/>
                      <a:gd name="connsiteX7" fmla="*/ 18333 w 152778"/>
                      <a:gd name="connsiteY7" fmla="*/ 17112 h 149115"/>
                      <a:gd name="connsiteX8" fmla="*/ 134446 w 152778"/>
                      <a:gd name="connsiteY8" fmla="*/ 17112 h 149115"/>
                      <a:gd name="connsiteX9" fmla="*/ 134446 w 152778"/>
                      <a:gd name="connsiteY9" fmla="*/ 130782 h 14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78" h="149115">
                        <a:moveTo>
                          <a:pt x="152779" y="0"/>
                        </a:moveTo>
                        <a:lnTo>
                          <a:pt x="0" y="0"/>
                        </a:lnTo>
                        <a:lnTo>
                          <a:pt x="0" y="149115"/>
                        </a:lnTo>
                        <a:lnTo>
                          <a:pt x="152779" y="149115"/>
                        </a:lnTo>
                        <a:lnTo>
                          <a:pt x="152779" y="0"/>
                        </a:lnTo>
                        <a:close/>
                        <a:moveTo>
                          <a:pt x="134446" y="130782"/>
                        </a:moveTo>
                        <a:lnTo>
                          <a:pt x="18333" y="130782"/>
                        </a:lnTo>
                        <a:lnTo>
                          <a:pt x="18333" y="17112"/>
                        </a:lnTo>
                        <a:lnTo>
                          <a:pt x="134446" y="17112"/>
                        </a:lnTo>
                        <a:lnTo>
                          <a:pt x="134446" y="13078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2" name="Freeform: Shape 34">
                    <a:extLst>
                      <a:ext uri="{FF2B5EF4-FFF2-40B4-BE49-F238E27FC236}">
                        <a16:creationId xmlns:a16="http://schemas.microsoft.com/office/drawing/2014/main" id="{F564BC76-9A1C-73CF-408F-815414B916E6}"/>
                      </a:ext>
                    </a:extLst>
                  </p:cNvPr>
                  <p:cNvSpPr/>
                  <p:nvPr/>
                </p:nvSpPr>
                <p:spPr>
                  <a:xfrm>
                    <a:off x="1232643" y="2605811"/>
                    <a:ext cx="152784" cy="149112"/>
                  </a:xfrm>
                  <a:custGeom>
                    <a:avLst/>
                    <a:gdLst>
                      <a:gd name="connsiteX0" fmla="*/ 152785 w 152784"/>
                      <a:gd name="connsiteY0" fmla="*/ 0 h 149112"/>
                      <a:gd name="connsiteX1" fmla="*/ 0 w 152784"/>
                      <a:gd name="connsiteY1" fmla="*/ 0 h 149112"/>
                      <a:gd name="connsiteX2" fmla="*/ 0 w 152784"/>
                      <a:gd name="connsiteY2" fmla="*/ 149112 h 149112"/>
                      <a:gd name="connsiteX3" fmla="*/ 152785 w 152784"/>
                      <a:gd name="connsiteY3" fmla="*/ 149112 h 149112"/>
                      <a:gd name="connsiteX4" fmla="*/ 152785 w 152784"/>
                      <a:gd name="connsiteY4" fmla="*/ 0 h 149112"/>
                      <a:gd name="connsiteX5" fmla="*/ 134446 w 152784"/>
                      <a:gd name="connsiteY5" fmla="*/ 132005 h 149112"/>
                      <a:gd name="connsiteX6" fmla="*/ 18333 w 152784"/>
                      <a:gd name="connsiteY6" fmla="*/ 132005 h 149112"/>
                      <a:gd name="connsiteX7" fmla="*/ 18333 w 152784"/>
                      <a:gd name="connsiteY7" fmla="*/ 18334 h 149112"/>
                      <a:gd name="connsiteX8" fmla="*/ 134446 w 152784"/>
                      <a:gd name="connsiteY8" fmla="*/ 18334 h 149112"/>
                      <a:gd name="connsiteX9" fmla="*/ 134446 w 152784"/>
                      <a:gd name="connsiteY9" fmla="*/ 132005 h 14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84" h="149112">
                        <a:moveTo>
                          <a:pt x="152785" y="0"/>
                        </a:moveTo>
                        <a:lnTo>
                          <a:pt x="0" y="0"/>
                        </a:lnTo>
                        <a:lnTo>
                          <a:pt x="0" y="149112"/>
                        </a:lnTo>
                        <a:lnTo>
                          <a:pt x="152785" y="149112"/>
                        </a:lnTo>
                        <a:lnTo>
                          <a:pt x="152785" y="0"/>
                        </a:lnTo>
                        <a:close/>
                        <a:moveTo>
                          <a:pt x="134446" y="132005"/>
                        </a:moveTo>
                        <a:lnTo>
                          <a:pt x="18333" y="132005"/>
                        </a:lnTo>
                        <a:lnTo>
                          <a:pt x="18333" y="18334"/>
                        </a:lnTo>
                        <a:lnTo>
                          <a:pt x="134446" y="18334"/>
                        </a:lnTo>
                        <a:cubicBezTo>
                          <a:pt x="134446" y="18334"/>
                          <a:pt x="134446" y="132005"/>
                          <a:pt x="134446" y="1320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3" name="Freeform: Shape 36">
                    <a:extLst>
                      <a:ext uri="{FF2B5EF4-FFF2-40B4-BE49-F238E27FC236}">
                        <a16:creationId xmlns:a16="http://schemas.microsoft.com/office/drawing/2014/main" id="{0DBEE170-72DD-617E-981C-691510560E5A}"/>
                      </a:ext>
                    </a:extLst>
                  </p:cNvPr>
                  <p:cNvSpPr/>
                  <p:nvPr/>
                </p:nvSpPr>
                <p:spPr>
                  <a:xfrm>
                    <a:off x="1413540" y="2605811"/>
                    <a:ext cx="152778" cy="149112"/>
                  </a:xfrm>
                  <a:custGeom>
                    <a:avLst/>
                    <a:gdLst>
                      <a:gd name="connsiteX0" fmla="*/ 152779 w 152778"/>
                      <a:gd name="connsiteY0" fmla="*/ 0 h 149112"/>
                      <a:gd name="connsiteX1" fmla="*/ 0 w 152778"/>
                      <a:gd name="connsiteY1" fmla="*/ 0 h 149112"/>
                      <a:gd name="connsiteX2" fmla="*/ 0 w 152778"/>
                      <a:gd name="connsiteY2" fmla="*/ 149112 h 149112"/>
                      <a:gd name="connsiteX3" fmla="*/ 152779 w 152778"/>
                      <a:gd name="connsiteY3" fmla="*/ 149112 h 149112"/>
                      <a:gd name="connsiteX4" fmla="*/ 152779 w 152778"/>
                      <a:gd name="connsiteY4" fmla="*/ 0 h 149112"/>
                      <a:gd name="connsiteX5" fmla="*/ 134446 w 152778"/>
                      <a:gd name="connsiteY5" fmla="*/ 132005 h 149112"/>
                      <a:gd name="connsiteX6" fmla="*/ 18333 w 152778"/>
                      <a:gd name="connsiteY6" fmla="*/ 132005 h 149112"/>
                      <a:gd name="connsiteX7" fmla="*/ 18333 w 152778"/>
                      <a:gd name="connsiteY7" fmla="*/ 18334 h 149112"/>
                      <a:gd name="connsiteX8" fmla="*/ 134446 w 152778"/>
                      <a:gd name="connsiteY8" fmla="*/ 18334 h 149112"/>
                      <a:gd name="connsiteX9" fmla="*/ 134446 w 152778"/>
                      <a:gd name="connsiteY9" fmla="*/ 132005 h 14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78" h="149112">
                        <a:moveTo>
                          <a:pt x="152779" y="0"/>
                        </a:moveTo>
                        <a:lnTo>
                          <a:pt x="0" y="0"/>
                        </a:lnTo>
                        <a:lnTo>
                          <a:pt x="0" y="149112"/>
                        </a:lnTo>
                        <a:lnTo>
                          <a:pt x="152779" y="149112"/>
                        </a:lnTo>
                        <a:lnTo>
                          <a:pt x="152779" y="0"/>
                        </a:lnTo>
                        <a:close/>
                        <a:moveTo>
                          <a:pt x="134446" y="132005"/>
                        </a:moveTo>
                        <a:lnTo>
                          <a:pt x="18333" y="132005"/>
                        </a:lnTo>
                        <a:lnTo>
                          <a:pt x="18333" y="18334"/>
                        </a:lnTo>
                        <a:lnTo>
                          <a:pt x="134446" y="18334"/>
                        </a:lnTo>
                        <a:lnTo>
                          <a:pt x="134446" y="132005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4" name="Freeform: Shape 38">
                    <a:extLst>
                      <a:ext uri="{FF2B5EF4-FFF2-40B4-BE49-F238E27FC236}">
                        <a16:creationId xmlns:a16="http://schemas.microsoft.com/office/drawing/2014/main" id="{7C9C0F9E-39A7-189D-76C3-414872832EC9}"/>
                      </a:ext>
                    </a:extLst>
                  </p:cNvPr>
                  <p:cNvSpPr/>
                  <p:nvPr/>
                </p:nvSpPr>
                <p:spPr>
                  <a:xfrm>
                    <a:off x="1154421" y="2373582"/>
                    <a:ext cx="490124" cy="440009"/>
                  </a:xfrm>
                  <a:custGeom>
                    <a:avLst/>
                    <a:gdLst>
                      <a:gd name="connsiteX0" fmla="*/ 0 w 490124"/>
                      <a:gd name="connsiteY0" fmla="*/ 419232 h 440009"/>
                      <a:gd name="connsiteX1" fmla="*/ 20778 w 490124"/>
                      <a:gd name="connsiteY1" fmla="*/ 440010 h 440009"/>
                      <a:gd name="connsiteX2" fmla="*/ 469347 w 490124"/>
                      <a:gd name="connsiteY2" fmla="*/ 440010 h 440009"/>
                      <a:gd name="connsiteX3" fmla="*/ 490125 w 490124"/>
                      <a:gd name="connsiteY3" fmla="*/ 419232 h 440009"/>
                      <a:gd name="connsiteX4" fmla="*/ 490125 w 490124"/>
                      <a:gd name="connsiteY4" fmla="*/ 0 h 440009"/>
                      <a:gd name="connsiteX5" fmla="*/ 0 w 490124"/>
                      <a:gd name="connsiteY5" fmla="*/ 0 h 440009"/>
                      <a:gd name="connsiteX6" fmla="*/ 0 w 490124"/>
                      <a:gd name="connsiteY6" fmla="*/ 419232 h 440009"/>
                      <a:gd name="connsiteX7" fmla="*/ 18333 w 490124"/>
                      <a:gd name="connsiteY7" fmla="*/ 18334 h 440009"/>
                      <a:gd name="connsiteX8" fmla="*/ 470566 w 490124"/>
                      <a:gd name="connsiteY8" fmla="*/ 18334 h 440009"/>
                      <a:gd name="connsiteX9" fmla="*/ 470566 w 490124"/>
                      <a:gd name="connsiteY9" fmla="*/ 420458 h 440009"/>
                      <a:gd name="connsiteX10" fmla="*/ 468121 w 490124"/>
                      <a:gd name="connsiteY10" fmla="*/ 422903 h 440009"/>
                      <a:gd name="connsiteX11" fmla="*/ 20778 w 490124"/>
                      <a:gd name="connsiteY11" fmla="*/ 422903 h 440009"/>
                      <a:gd name="connsiteX12" fmla="*/ 18333 w 490124"/>
                      <a:gd name="connsiteY12" fmla="*/ 420458 h 440009"/>
                      <a:gd name="connsiteX13" fmla="*/ 18333 w 490124"/>
                      <a:gd name="connsiteY13" fmla="*/ 18334 h 44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0124" h="440009">
                        <a:moveTo>
                          <a:pt x="0" y="419232"/>
                        </a:moveTo>
                        <a:cubicBezTo>
                          <a:pt x="0" y="430237"/>
                          <a:pt x="9779" y="440010"/>
                          <a:pt x="20778" y="440010"/>
                        </a:cubicBezTo>
                        <a:lnTo>
                          <a:pt x="469347" y="440010"/>
                        </a:lnTo>
                        <a:cubicBezTo>
                          <a:pt x="480346" y="440010"/>
                          <a:pt x="490125" y="430237"/>
                          <a:pt x="490125" y="419232"/>
                        </a:cubicBezTo>
                        <a:lnTo>
                          <a:pt x="490125" y="0"/>
                        </a:lnTo>
                        <a:lnTo>
                          <a:pt x="0" y="0"/>
                        </a:lnTo>
                        <a:lnTo>
                          <a:pt x="0" y="419232"/>
                        </a:lnTo>
                        <a:close/>
                        <a:moveTo>
                          <a:pt x="18333" y="18334"/>
                        </a:moveTo>
                        <a:lnTo>
                          <a:pt x="470566" y="18334"/>
                        </a:lnTo>
                        <a:lnTo>
                          <a:pt x="470566" y="420458"/>
                        </a:lnTo>
                        <a:cubicBezTo>
                          <a:pt x="470566" y="421677"/>
                          <a:pt x="469347" y="422903"/>
                          <a:pt x="468121" y="422903"/>
                        </a:cubicBezTo>
                        <a:lnTo>
                          <a:pt x="20778" y="422903"/>
                        </a:lnTo>
                        <a:cubicBezTo>
                          <a:pt x="19552" y="422903"/>
                          <a:pt x="18333" y="421677"/>
                          <a:pt x="18333" y="420458"/>
                        </a:cubicBezTo>
                        <a:lnTo>
                          <a:pt x="18333" y="18334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5" name="Freeform: Shape 41">
                    <a:extLst>
                      <a:ext uri="{FF2B5EF4-FFF2-40B4-BE49-F238E27FC236}">
                        <a16:creationId xmlns:a16="http://schemas.microsoft.com/office/drawing/2014/main" id="{58700021-0386-E550-1B6B-1FCD166CF152}"/>
                      </a:ext>
                    </a:extLst>
                  </p:cNvPr>
                  <p:cNvSpPr/>
                  <p:nvPr/>
                </p:nvSpPr>
                <p:spPr>
                  <a:xfrm>
                    <a:off x="1154421" y="2324691"/>
                    <a:ext cx="488899" cy="35445"/>
                  </a:xfrm>
                  <a:custGeom>
                    <a:avLst/>
                    <a:gdLst>
                      <a:gd name="connsiteX0" fmla="*/ 468121 w 488899"/>
                      <a:gd name="connsiteY0" fmla="*/ 0 h 35445"/>
                      <a:gd name="connsiteX1" fmla="*/ 20778 w 488899"/>
                      <a:gd name="connsiteY1" fmla="*/ 0 h 35445"/>
                      <a:gd name="connsiteX2" fmla="*/ 0 w 488899"/>
                      <a:gd name="connsiteY2" fmla="*/ 20778 h 35445"/>
                      <a:gd name="connsiteX3" fmla="*/ 0 w 488899"/>
                      <a:gd name="connsiteY3" fmla="*/ 35445 h 35445"/>
                      <a:gd name="connsiteX4" fmla="*/ 488899 w 488899"/>
                      <a:gd name="connsiteY4" fmla="*/ 35445 h 35445"/>
                      <a:gd name="connsiteX5" fmla="*/ 488899 w 488899"/>
                      <a:gd name="connsiteY5" fmla="*/ 20778 h 35445"/>
                      <a:gd name="connsiteX6" fmla="*/ 468121 w 488899"/>
                      <a:gd name="connsiteY6" fmla="*/ 0 h 3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8899" h="35445">
                        <a:moveTo>
                          <a:pt x="468121" y="0"/>
                        </a:moveTo>
                        <a:lnTo>
                          <a:pt x="20778" y="0"/>
                        </a:lnTo>
                        <a:cubicBezTo>
                          <a:pt x="9779" y="0"/>
                          <a:pt x="0" y="9778"/>
                          <a:pt x="0" y="20778"/>
                        </a:cubicBezTo>
                        <a:lnTo>
                          <a:pt x="0" y="35445"/>
                        </a:lnTo>
                        <a:lnTo>
                          <a:pt x="488899" y="35445"/>
                        </a:lnTo>
                        <a:lnTo>
                          <a:pt x="488899" y="20778"/>
                        </a:lnTo>
                        <a:cubicBezTo>
                          <a:pt x="488899" y="9778"/>
                          <a:pt x="479120" y="0"/>
                          <a:pt x="468121" y="0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67" name="TextBox 43">
                <a:extLst>
                  <a:ext uri="{FF2B5EF4-FFF2-40B4-BE49-F238E27FC236}">
                    <a16:creationId xmlns:a16="http://schemas.microsoft.com/office/drawing/2014/main" id="{31762853-693A-E5F6-74DD-5470037DD649}"/>
                  </a:ext>
                </a:extLst>
              </p:cNvPr>
              <p:cNvSpPr txBox="1"/>
              <p:nvPr/>
            </p:nvSpPr>
            <p:spPr>
              <a:xfrm>
                <a:off x="789612" y="2742535"/>
                <a:ext cx="1215960" cy="423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Container</a:t>
                </a:r>
              </a:p>
            </p:txBody>
          </p:sp>
        </p:grpSp>
        <p:sp>
          <p:nvSpPr>
            <p:cNvPr id="965" name="TextBox 43">
              <a:extLst>
                <a:ext uri="{FF2B5EF4-FFF2-40B4-BE49-F238E27FC236}">
                  <a16:creationId xmlns:a16="http://schemas.microsoft.com/office/drawing/2014/main" id="{7CD751B9-45EF-7610-4018-6C72B9E1AF41}"/>
                </a:ext>
              </a:extLst>
            </p:cNvPr>
            <p:cNvSpPr txBox="1"/>
            <p:nvPr/>
          </p:nvSpPr>
          <p:spPr>
            <a:xfrm>
              <a:off x="8028077" y="2456916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Image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978" name="グループ化 977">
            <a:extLst>
              <a:ext uri="{FF2B5EF4-FFF2-40B4-BE49-F238E27FC236}">
                <a16:creationId xmlns:a16="http://schemas.microsoft.com/office/drawing/2014/main" id="{6BBB1593-A42E-1E15-3A7B-A82D1780291D}"/>
              </a:ext>
            </a:extLst>
          </p:cNvPr>
          <p:cNvGrpSpPr/>
          <p:nvPr/>
        </p:nvGrpSpPr>
        <p:grpSpPr>
          <a:xfrm>
            <a:off x="5504508" y="5406093"/>
            <a:ext cx="2852629" cy="1060569"/>
            <a:chOff x="3445982" y="1505645"/>
            <a:chExt cx="2852629" cy="1060569"/>
          </a:xfrm>
        </p:grpSpPr>
        <p:grpSp>
          <p:nvGrpSpPr>
            <p:cNvPr id="979" name="グループ化 978">
              <a:extLst>
                <a:ext uri="{FF2B5EF4-FFF2-40B4-BE49-F238E27FC236}">
                  <a16:creationId xmlns:a16="http://schemas.microsoft.com/office/drawing/2014/main" id="{51E013CF-3941-9670-B08C-C8BB3D3267E6}"/>
                </a:ext>
              </a:extLst>
            </p:cNvPr>
            <p:cNvGrpSpPr/>
            <p:nvPr/>
          </p:nvGrpSpPr>
          <p:grpSpPr>
            <a:xfrm>
              <a:off x="3445982" y="1505645"/>
              <a:ext cx="2852629" cy="1060569"/>
              <a:chOff x="3920022" y="1710215"/>
              <a:chExt cx="2852629" cy="1060569"/>
            </a:xfrm>
          </p:grpSpPr>
          <p:grpSp>
            <p:nvGrpSpPr>
              <p:cNvPr id="981" name="Graphic 3">
                <a:extLst>
                  <a:ext uri="{FF2B5EF4-FFF2-40B4-BE49-F238E27FC236}">
                    <a16:creationId xmlns:a16="http://schemas.microsoft.com/office/drawing/2014/main" id="{8E5C2B0C-CDAB-FF5D-8DBE-87F57F39DD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52163" y="1891532"/>
                <a:ext cx="832279" cy="879252"/>
                <a:chOff x="4300473" y="4405784"/>
                <a:chExt cx="1039602" cy="1098277"/>
              </a:xfrm>
            </p:grpSpPr>
            <p:grpSp>
              <p:nvGrpSpPr>
                <p:cNvPr id="990" name="Graphic 3">
                  <a:extLst>
                    <a:ext uri="{FF2B5EF4-FFF2-40B4-BE49-F238E27FC236}">
                      <a16:creationId xmlns:a16="http://schemas.microsoft.com/office/drawing/2014/main" id="{D627EE6D-E51F-A28B-0C94-F0093037307C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92" name="Freeform: Shape 794">
                    <a:extLst>
                      <a:ext uri="{FF2B5EF4-FFF2-40B4-BE49-F238E27FC236}">
                        <a16:creationId xmlns:a16="http://schemas.microsoft.com/office/drawing/2014/main" id="{4F46983F-B664-DC98-EEFD-53E777CE073C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862">
                    <a:extLst>
                      <a:ext uri="{FF2B5EF4-FFF2-40B4-BE49-F238E27FC236}">
                        <a16:creationId xmlns:a16="http://schemas.microsoft.com/office/drawing/2014/main" id="{2DF4DCF1-8E44-3427-27D3-E4DC53EB4777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863">
                    <a:extLst>
                      <a:ext uri="{FF2B5EF4-FFF2-40B4-BE49-F238E27FC236}">
                        <a16:creationId xmlns:a16="http://schemas.microsoft.com/office/drawing/2014/main" id="{AAD68296-F913-E111-14C2-AEF520FE6E15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5" name="Freeform: Shape 864">
                    <a:extLst>
                      <a:ext uri="{FF2B5EF4-FFF2-40B4-BE49-F238E27FC236}">
                        <a16:creationId xmlns:a16="http://schemas.microsoft.com/office/drawing/2014/main" id="{727CF67E-DA80-414E-7AFF-3FA030CE00F9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1" name="TextBox 867">
                  <a:extLst>
                    <a:ext uri="{FF2B5EF4-FFF2-40B4-BE49-F238E27FC236}">
                      <a16:creationId xmlns:a16="http://schemas.microsoft.com/office/drawing/2014/main" id="{D76CFA61-2721-07E9-62A3-8CC4C883FAA2}"/>
                    </a:ext>
                  </a:extLst>
                </p:cNvPr>
                <p:cNvSpPr txBox="1"/>
                <p:nvPr/>
              </p:nvSpPr>
              <p:spPr>
                <a:xfrm>
                  <a:off x="4300473" y="4850505"/>
                  <a:ext cx="1039602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Build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grpSp>
            <p:nvGrpSpPr>
              <p:cNvPr id="982" name="Graphic 3">
                <a:extLst>
                  <a:ext uri="{FF2B5EF4-FFF2-40B4-BE49-F238E27FC236}">
                    <a16:creationId xmlns:a16="http://schemas.microsoft.com/office/drawing/2014/main" id="{6F01BDBF-C160-258D-1E96-E74B94E5D2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80795" y="1891529"/>
                <a:ext cx="1223413" cy="869343"/>
                <a:chOff x="4003053" y="4405784"/>
                <a:chExt cx="1528170" cy="1085901"/>
              </a:xfrm>
            </p:grpSpPr>
            <p:grpSp>
              <p:nvGrpSpPr>
                <p:cNvPr id="984" name="Graphic 3">
                  <a:extLst>
                    <a:ext uri="{FF2B5EF4-FFF2-40B4-BE49-F238E27FC236}">
                      <a16:creationId xmlns:a16="http://schemas.microsoft.com/office/drawing/2014/main" id="{F9F93597-C6C0-C3F4-7253-273492C8C996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86" name="Freeform: Shape 794">
                    <a:extLst>
                      <a:ext uri="{FF2B5EF4-FFF2-40B4-BE49-F238E27FC236}">
                        <a16:creationId xmlns:a16="http://schemas.microsoft.com/office/drawing/2014/main" id="{DDB84D28-1B6B-16CA-4478-AB2BD29C0044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7" name="Freeform: Shape 862">
                    <a:extLst>
                      <a:ext uri="{FF2B5EF4-FFF2-40B4-BE49-F238E27FC236}">
                        <a16:creationId xmlns:a16="http://schemas.microsoft.com/office/drawing/2014/main" id="{29740875-9D44-6A94-1497-E842202CB3CC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863">
                    <a:extLst>
                      <a:ext uri="{FF2B5EF4-FFF2-40B4-BE49-F238E27FC236}">
                        <a16:creationId xmlns:a16="http://schemas.microsoft.com/office/drawing/2014/main" id="{E012A7A5-9A83-92D1-F932-A402CC96BB25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864">
                    <a:extLst>
                      <a:ext uri="{FF2B5EF4-FFF2-40B4-BE49-F238E27FC236}">
                        <a16:creationId xmlns:a16="http://schemas.microsoft.com/office/drawing/2014/main" id="{5FD4CBEB-9960-0EDE-5DCE-19A1DACB6F1C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5" name="TextBox 867">
                  <a:extLst>
                    <a:ext uri="{FF2B5EF4-FFF2-40B4-BE49-F238E27FC236}">
                      <a16:creationId xmlns:a16="http://schemas.microsoft.com/office/drawing/2014/main" id="{32746352-44E6-4BAF-9DEA-58B32993246B}"/>
                    </a:ext>
                  </a:extLst>
                </p:cNvPr>
                <p:cNvSpPr txBox="1"/>
                <p:nvPr/>
              </p:nvSpPr>
              <p:spPr>
                <a:xfrm>
                  <a:off x="4003053" y="4838128"/>
                  <a:ext cx="1528170" cy="653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Deployment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sp>
            <p:nvSpPr>
              <p:cNvPr id="983" name="Rectangle 46">
                <a:extLst>
                  <a:ext uri="{FF2B5EF4-FFF2-40B4-BE49-F238E27FC236}">
                    <a16:creationId xmlns:a16="http://schemas.microsoft.com/office/drawing/2014/main" id="{EEAB0C2E-0096-9CD3-F067-1D7351AC2444}"/>
                  </a:ext>
                </a:extLst>
              </p:cNvPr>
              <p:cNvSpPr/>
              <p:nvPr/>
            </p:nvSpPr>
            <p:spPr>
              <a:xfrm>
                <a:off x="3920022" y="1710215"/>
                <a:ext cx="2852629" cy="1043295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t"/>
              <a:lstStyle/>
              <a:p>
                <a:r>
                  <a:rPr lang="en-US" altLang="ja-JP" sz="1400" dirty="0">
                    <a:solidFill>
                      <a:srgbClr val="16151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Oracle Sans" panose="020B0503020204020204" pitchFamily="34" charset="0"/>
                  </a:rPr>
                  <a:t>CI/CD</a:t>
                </a: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</p:txBody>
          </p:sp>
        </p:grpSp>
        <p:cxnSp>
          <p:nvCxnSpPr>
            <p:cNvPr id="980" name="Straight Arrow Connector 43">
              <a:extLst>
                <a:ext uri="{FF2B5EF4-FFF2-40B4-BE49-F238E27FC236}">
                  <a16:creationId xmlns:a16="http://schemas.microsoft.com/office/drawing/2014/main" id="{A08D92E8-0304-B31D-5EB8-BD40309E9C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918" y="1887998"/>
              <a:ext cx="559400" cy="6135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rgbClr val="312D2A"/>
              </a:solidFill>
              <a:prstDash val="solid"/>
              <a:round/>
              <a:headEnd type="none" w="sm" len="sm"/>
              <a:tailEnd type="arrow" w="med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6" name="グループ化 995">
            <a:extLst>
              <a:ext uri="{FF2B5EF4-FFF2-40B4-BE49-F238E27FC236}">
                <a16:creationId xmlns:a16="http://schemas.microsoft.com/office/drawing/2014/main" id="{DA6F1762-25B2-9BBB-0B02-EB2D2CF78F28}"/>
              </a:ext>
            </a:extLst>
          </p:cNvPr>
          <p:cNvGrpSpPr/>
          <p:nvPr/>
        </p:nvGrpSpPr>
        <p:grpSpPr>
          <a:xfrm>
            <a:off x="5523481" y="7541885"/>
            <a:ext cx="2852629" cy="1060577"/>
            <a:chOff x="3445982" y="1505646"/>
            <a:chExt cx="2852629" cy="1060577"/>
          </a:xfrm>
        </p:grpSpPr>
        <p:grpSp>
          <p:nvGrpSpPr>
            <p:cNvPr id="997" name="グループ化 996">
              <a:extLst>
                <a:ext uri="{FF2B5EF4-FFF2-40B4-BE49-F238E27FC236}">
                  <a16:creationId xmlns:a16="http://schemas.microsoft.com/office/drawing/2014/main" id="{C7657A9F-E419-97CF-D427-BA0244E905ED}"/>
                </a:ext>
              </a:extLst>
            </p:cNvPr>
            <p:cNvGrpSpPr/>
            <p:nvPr/>
          </p:nvGrpSpPr>
          <p:grpSpPr>
            <a:xfrm>
              <a:off x="3445982" y="1505646"/>
              <a:ext cx="2852629" cy="1060577"/>
              <a:chOff x="3920022" y="1710216"/>
              <a:chExt cx="2852629" cy="1060577"/>
            </a:xfrm>
          </p:grpSpPr>
          <p:grpSp>
            <p:nvGrpSpPr>
              <p:cNvPr id="999" name="Graphic 3">
                <a:extLst>
                  <a:ext uri="{FF2B5EF4-FFF2-40B4-BE49-F238E27FC236}">
                    <a16:creationId xmlns:a16="http://schemas.microsoft.com/office/drawing/2014/main" id="{521F6956-3648-9D77-B7A6-BD4DF76547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32285" y="1891532"/>
                <a:ext cx="832279" cy="879252"/>
                <a:chOff x="4275643" y="4405784"/>
                <a:chExt cx="1039602" cy="1098277"/>
              </a:xfrm>
            </p:grpSpPr>
            <p:grpSp>
              <p:nvGrpSpPr>
                <p:cNvPr id="1008" name="Graphic 3">
                  <a:extLst>
                    <a:ext uri="{FF2B5EF4-FFF2-40B4-BE49-F238E27FC236}">
                      <a16:creationId xmlns:a16="http://schemas.microsoft.com/office/drawing/2014/main" id="{808A2063-8F91-2FCF-686E-8CB066C7D393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1010" name="Freeform: Shape 794">
                    <a:extLst>
                      <a:ext uri="{FF2B5EF4-FFF2-40B4-BE49-F238E27FC236}">
                        <a16:creationId xmlns:a16="http://schemas.microsoft.com/office/drawing/2014/main" id="{38E1FC36-9476-B453-DB88-7AB4A26673F7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1" name="Freeform: Shape 862">
                    <a:extLst>
                      <a:ext uri="{FF2B5EF4-FFF2-40B4-BE49-F238E27FC236}">
                        <a16:creationId xmlns:a16="http://schemas.microsoft.com/office/drawing/2014/main" id="{9E4AE8B4-64FF-EADA-A2FA-5A5BD21C3EF7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2" name="Freeform: Shape 863">
                    <a:extLst>
                      <a:ext uri="{FF2B5EF4-FFF2-40B4-BE49-F238E27FC236}">
                        <a16:creationId xmlns:a16="http://schemas.microsoft.com/office/drawing/2014/main" id="{6C13C76B-D255-7A1D-5483-769E7DEF5F78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3" name="Freeform: Shape 864">
                    <a:extLst>
                      <a:ext uri="{FF2B5EF4-FFF2-40B4-BE49-F238E27FC236}">
                        <a16:creationId xmlns:a16="http://schemas.microsoft.com/office/drawing/2014/main" id="{B9ADD0B6-01FE-3362-399E-BC24DF8BFA14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9" name="TextBox 867">
                  <a:extLst>
                    <a:ext uri="{FF2B5EF4-FFF2-40B4-BE49-F238E27FC236}">
                      <a16:creationId xmlns:a16="http://schemas.microsoft.com/office/drawing/2014/main" id="{E7257709-EC2D-6B20-F661-04C5373596C4}"/>
                    </a:ext>
                  </a:extLst>
                </p:cNvPr>
                <p:cNvSpPr txBox="1"/>
                <p:nvPr/>
              </p:nvSpPr>
              <p:spPr>
                <a:xfrm>
                  <a:off x="4275643" y="4850505"/>
                  <a:ext cx="1039602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Build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grpSp>
            <p:nvGrpSpPr>
              <p:cNvPr id="1000" name="Graphic 3">
                <a:extLst>
                  <a:ext uri="{FF2B5EF4-FFF2-40B4-BE49-F238E27FC236}">
                    <a16:creationId xmlns:a16="http://schemas.microsoft.com/office/drawing/2014/main" id="{A8AA33D8-A81F-F41C-B7F9-F93C8C90A8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13813" y="1891530"/>
                <a:ext cx="1223412" cy="879263"/>
                <a:chOff x="4044296" y="4405784"/>
                <a:chExt cx="1528169" cy="1098292"/>
              </a:xfrm>
            </p:grpSpPr>
            <p:grpSp>
              <p:nvGrpSpPr>
                <p:cNvPr id="1002" name="Graphic 3">
                  <a:extLst>
                    <a:ext uri="{FF2B5EF4-FFF2-40B4-BE49-F238E27FC236}">
                      <a16:creationId xmlns:a16="http://schemas.microsoft.com/office/drawing/2014/main" id="{D7C01B40-961B-7141-18B5-88FB4AF15BD1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1004" name="Freeform: Shape 794">
                    <a:extLst>
                      <a:ext uri="{FF2B5EF4-FFF2-40B4-BE49-F238E27FC236}">
                        <a16:creationId xmlns:a16="http://schemas.microsoft.com/office/drawing/2014/main" id="{86931238-77F7-DE5C-75D6-9BCD2B8779A5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862">
                    <a:extLst>
                      <a:ext uri="{FF2B5EF4-FFF2-40B4-BE49-F238E27FC236}">
                        <a16:creationId xmlns:a16="http://schemas.microsoft.com/office/drawing/2014/main" id="{A1633C4B-DD7B-0F37-ACB3-0F123C545484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863">
                    <a:extLst>
                      <a:ext uri="{FF2B5EF4-FFF2-40B4-BE49-F238E27FC236}">
                        <a16:creationId xmlns:a16="http://schemas.microsoft.com/office/drawing/2014/main" id="{BDD4231A-8ADC-9AE5-E6BC-FE5B076A9ED0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864">
                    <a:extLst>
                      <a:ext uri="{FF2B5EF4-FFF2-40B4-BE49-F238E27FC236}">
                        <a16:creationId xmlns:a16="http://schemas.microsoft.com/office/drawing/2014/main" id="{CEA40B09-54CA-ECB4-B066-789130BBEFC1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3" name="TextBox 867">
                  <a:extLst>
                    <a:ext uri="{FF2B5EF4-FFF2-40B4-BE49-F238E27FC236}">
                      <a16:creationId xmlns:a16="http://schemas.microsoft.com/office/drawing/2014/main" id="{60448F78-9022-6398-B449-C26390EBEF3C}"/>
                    </a:ext>
                  </a:extLst>
                </p:cNvPr>
                <p:cNvSpPr txBox="1"/>
                <p:nvPr/>
              </p:nvSpPr>
              <p:spPr>
                <a:xfrm>
                  <a:off x="4044296" y="4850519"/>
                  <a:ext cx="1528169" cy="653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Deployment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sp>
            <p:nvSpPr>
              <p:cNvPr id="1001" name="Rectangle 46">
                <a:extLst>
                  <a:ext uri="{FF2B5EF4-FFF2-40B4-BE49-F238E27FC236}">
                    <a16:creationId xmlns:a16="http://schemas.microsoft.com/office/drawing/2014/main" id="{DFC26CB5-C876-0C52-5636-E0615C30555B}"/>
                  </a:ext>
                </a:extLst>
              </p:cNvPr>
              <p:cNvSpPr/>
              <p:nvPr/>
            </p:nvSpPr>
            <p:spPr>
              <a:xfrm>
                <a:off x="3920022" y="1710216"/>
                <a:ext cx="2852629" cy="10068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t"/>
              <a:lstStyle/>
              <a:p>
                <a:r>
                  <a:rPr lang="en-US" altLang="ja-JP" sz="1400" dirty="0">
                    <a:solidFill>
                      <a:srgbClr val="16151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Oracle Sans" panose="020B0503020204020204" pitchFamily="34" charset="0"/>
                  </a:rPr>
                  <a:t>CI/CD</a:t>
                </a: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</p:txBody>
          </p:sp>
        </p:grpSp>
        <p:cxnSp>
          <p:nvCxnSpPr>
            <p:cNvPr id="998" name="Straight Arrow Connector 43">
              <a:extLst>
                <a:ext uri="{FF2B5EF4-FFF2-40B4-BE49-F238E27FC236}">
                  <a16:creationId xmlns:a16="http://schemas.microsoft.com/office/drawing/2014/main" id="{9F3D2294-2F8D-6E7D-8920-70F4D536DD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918" y="1887998"/>
              <a:ext cx="559400" cy="6135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rgbClr val="312D2A"/>
              </a:solidFill>
              <a:prstDash val="solid"/>
              <a:round/>
              <a:headEnd type="none" w="sm" len="sm"/>
              <a:tailEnd type="arrow" w="med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14" name="グループ化 1013">
            <a:extLst>
              <a:ext uri="{FF2B5EF4-FFF2-40B4-BE49-F238E27FC236}">
                <a16:creationId xmlns:a16="http://schemas.microsoft.com/office/drawing/2014/main" id="{8C646C30-B538-AC4C-E497-411632561CC6}"/>
              </a:ext>
            </a:extLst>
          </p:cNvPr>
          <p:cNvGrpSpPr/>
          <p:nvPr/>
        </p:nvGrpSpPr>
        <p:grpSpPr>
          <a:xfrm>
            <a:off x="8454585" y="4279701"/>
            <a:ext cx="2333931" cy="1094135"/>
            <a:chOff x="6569306" y="1644087"/>
            <a:chExt cx="2196639" cy="1094135"/>
          </a:xfrm>
        </p:grpSpPr>
        <p:grpSp>
          <p:nvGrpSpPr>
            <p:cNvPr id="1015" name="Graphic 3">
              <a:extLst>
                <a:ext uri="{FF2B5EF4-FFF2-40B4-BE49-F238E27FC236}">
                  <a16:creationId xmlns:a16="http://schemas.microsoft.com/office/drawing/2014/main" id="{80C760FF-72B6-6C45-3018-388DAC4C45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13251" y="1966731"/>
              <a:ext cx="923632" cy="771491"/>
              <a:chOff x="1941996" y="2312469"/>
              <a:chExt cx="1283096" cy="1065286"/>
            </a:xfrm>
          </p:grpSpPr>
          <p:grpSp>
            <p:nvGrpSpPr>
              <p:cNvPr id="1030" name="Graphic 3">
                <a:extLst>
                  <a:ext uri="{FF2B5EF4-FFF2-40B4-BE49-F238E27FC236}">
                    <a16:creationId xmlns:a16="http://schemas.microsoft.com/office/drawing/2014/main" id="{1B2ACB8A-10DA-032E-DC0D-B7744DE12F79}"/>
                  </a:ext>
                </a:extLst>
              </p:cNvPr>
              <p:cNvGrpSpPr/>
              <p:nvPr/>
            </p:nvGrpSpPr>
            <p:grpSpPr>
              <a:xfrm>
                <a:off x="2210602" y="2312469"/>
                <a:ext cx="514566" cy="513347"/>
                <a:chOff x="2210602" y="2312469"/>
                <a:chExt cx="514566" cy="513347"/>
              </a:xfrm>
            </p:grpSpPr>
            <p:grpSp>
              <p:nvGrpSpPr>
                <p:cNvPr id="1034" name="Graphic 3">
                  <a:extLst>
                    <a:ext uri="{FF2B5EF4-FFF2-40B4-BE49-F238E27FC236}">
                      <a16:creationId xmlns:a16="http://schemas.microsoft.com/office/drawing/2014/main" id="{45B50418-007C-F876-860A-1E302EDFE32A}"/>
                    </a:ext>
                  </a:extLst>
                </p:cNvPr>
                <p:cNvGrpSpPr/>
                <p:nvPr/>
              </p:nvGrpSpPr>
              <p:grpSpPr>
                <a:xfrm>
                  <a:off x="2210602" y="2312469"/>
                  <a:ext cx="514566" cy="513347"/>
                  <a:chOff x="2210602" y="2312469"/>
                  <a:chExt cx="514566" cy="513347"/>
                </a:xfrm>
                <a:solidFill>
                  <a:srgbClr val="FFFFFF"/>
                </a:solidFill>
              </p:grpSpPr>
              <p:sp>
                <p:nvSpPr>
                  <p:cNvPr id="1042" name="Freeform: Shape 28">
                    <a:extLst>
                      <a:ext uri="{FF2B5EF4-FFF2-40B4-BE49-F238E27FC236}">
                        <a16:creationId xmlns:a16="http://schemas.microsoft.com/office/drawing/2014/main" id="{4DD661F6-A8C0-E38F-1DA8-820FAF6B4D81}"/>
                      </a:ext>
                    </a:extLst>
                  </p:cNvPr>
                  <p:cNvSpPr/>
                  <p:nvPr/>
                </p:nvSpPr>
                <p:spPr>
                  <a:xfrm>
                    <a:off x="2216710" y="2318580"/>
                    <a:ext cx="502348" cy="502346"/>
                  </a:xfrm>
                  <a:custGeom>
                    <a:avLst/>
                    <a:gdLst>
                      <a:gd name="connsiteX0" fmla="*/ 26893 w 502348"/>
                      <a:gd name="connsiteY0" fmla="*/ 501127 h 502346"/>
                      <a:gd name="connsiteX1" fmla="*/ 0 w 502348"/>
                      <a:gd name="connsiteY1" fmla="*/ 474234 h 502346"/>
                      <a:gd name="connsiteX2" fmla="*/ 0 w 502348"/>
                      <a:gd name="connsiteY2" fmla="*/ 26890 h 502346"/>
                      <a:gd name="connsiteX3" fmla="*/ 26893 w 502348"/>
                      <a:gd name="connsiteY3" fmla="*/ 0 h 502346"/>
                      <a:gd name="connsiteX4" fmla="*/ 475462 w 502348"/>
                      <a:gd name="connsiteY4" fmla="*/ 0 h 502346"/>
                      <a:gd name="connsiteX5" fmla="*/ 502349 w 502348"/>
                      <a:gd name="connsiteY5" fmla="*/ 26890 h 502346"/>
                      <a:gd name="connsiteX6" fmla="*/ 502349 w 502348"/>
                      <a:gd name="connsiteY6" fmla="*/ 475460 h 502346"/>
                      <a:gd name="connsiteX7" fmla="*/ 475462 w 502348"/>
                      <a:gd name="connsiteY7" fmla="*/ 502346 h 502346"/>
                      <a:gd name="connsiteX8" fmla="*/ 26893 w 502348"/>
                      <a:gd name="connsiteY8" fmla="*/ 501127 h 50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2348" h="502346">
                        <a:moveTo>
                          <a:pt x="26893" y="501127"/>
                        </a:moveTo>
                        <a:cubicBezTo>
                          <a:pt x="12224" y="501127"/>
                          <a:pt x="0" y="488903"/>
                          <a:pt x="0" y="474234"/>
                        </a:cubicBezTo>
                        <a:lnTo>
                          <a:pt x="0" y="26890"/>
                        </a:lnTo>
                        <a:cubicBezTo>
                          <a:pt x="0" y="12223"/>
                          <a:pt x="12224" y="0"/>
                          <a:pt x="26893" y="0"/>
                        </a:cubicBezTo>
                        <a:lnTo>
                          <a:pt x="475462" y="0"/>
                        </a:lnTo>
                        <a:cubicBezTo>
                          <a:pt x="490125" y="0"/>
                          <a:pt x="502349" y="12223"/>
                          <a:pt x="502349" y="26890"/>
                        </a:cubicBezTo>
                        <a:lnTo>
                          <a:pt x="502349" y="475460"/>
                        </a:lnTo>
                        <a:cubicBezTo>
                          <a:pt x="502349" y="490122"/>
                          <a:pt x="490125" y="502346"/>
                          <a:pt x="475462" y="502346"/>
                        </a:cubicBezTo>
                        <a:lnTo>
                          <a:pt x="26893" y="5011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: Shape 29">
                    <a:extLst>
                      <a:ext uri="{FF2B5EF4-FFF2-40B4-BE49-F238E27FC236}">
                        <a16:creationId xmlns:a16="http://schemas.microsoft.com/office/drawing/2014/main" id="{9007E044-E9B9-73CF-108B-B5B2F354255E}"/>
                      </a:ext>
                    </a:extLst>
                  </p:cNvPr>
                  <p:cNvSpPr/>
                  <p:nvPr/>
                </p:nvSpPr>
                <p:spPr>
                  <a:xfrm>
                    <a:off x="2210602" y="2312469"/>
                    <a:ext cx="514566" cy="513347"/>
                  </a:xfrm>
                  <a:custGeom>
                    <a:avLst/>
                    <a:gdLst>
                      <a:gd name="connsiteX0" fmla="*/ 480346 w 514566"/>
                      <a:gd name="connsiteY0" fmla="*/ 12223 h 513347"/>
                      <a:gd name="connsiteX1" fmla="*/ 501123 w 514566"/>
                      <a:gd name="connsiteY1" fmla="*/ 33001 h 513347"/>
                      <a:gd name="connsiteX2" fmla="*/ 501123 w 514566"/>
                      <a:gd name="connsiteY2" fmla="*/ 481571 h 513347"/>
                      <a:gd name="connsiteX3" fmla="*/ 480346 w 514566"/>
                      <a:gd name="connsiteY3" fmla="*/ 502349 h 513347"/>
                      <a:gd name="connsiteX4" fmla="*/ 33002 w 514566"/>
                      <a:gd name="connsiteY4" fmla="*/ 502349 h 513347"/>
                      <a:gd name="connsiteX5" fmla="*/ 12224 w 514566"/>
                      <a:gd name="connsiteY5" fmla="*/ 480346 h 513347"/>
                      <a:gd name="connsiteX6" fmla="*/ 12224 w 514566"/>
                      <a:gd name="connsiteY6" fmla="*/ 33001 h 513347"/>
                      <a:gd name="connsiteX7" fmla="*/ 33002 w 514566"/>
                      <a:gd name="connsiteY7" fmla="*/ 12223 h 513347"/>
                      <a:gd name="connsiteX8" fmla="*/ 480346 w 514566"/>
                      <a:gd name="connsiteY8" fmla="*/ 12223 h 513347"/>
                      <a:gd name="connsiteX9" fmla="*/ 480346 w 514566"/>
                      <a:gd name="connsiteY9" fmla="*/ 0 h 513347"/>
                      <a:gd name="connsiteX10" fmla="*/ 33002 w 514566"/>
                      <a:gd name="connsiteY10" fmla="*/ 0 h 513347"/>
                      <a:gd name="connsiteX11" fmla="*/ 0 w 514566"/>
                      <a:gd name="connsiteY11" fmla="*/ 33001 h 513347"/>
                      <a:gd name="connsiteX12" fmla="*/ 0 w 514566"/>
                      <a:gd name="connsiteY12" fmla="*/ 481571 h 513347"/>
                      <a:gd name="connsiteX13" fmla="*/ 33002 w 514566"/>
                      <a:gd name="connsiteY13" fmla="*/ 513347 h 513347"/>
                      <a:gd name="connsiteX14" fmla="*/ 481571 w 514566"/>
                      <a:gd name="connsiteY14" fmla="*/ 513347 h 513347"/>
                      <a:gd name="connsiteX15" fmla="*/ 514567 w 514566"/>
                      <a:gd name="connsiteY15" fmla="*/ 480346 h 513347"/>
                      <a:gd name="connsiteX16" fmla="*/ 514567 w 514566"/>
                      <a:gd name="connsiteY16" fmla="*/ 33001 h 513347"/>
                      <a:gd name="connsiteX17" fmla="*/ 480346 w 514566"/>
                      <a:gd name="connsiteY17" fmla="*/ 0 h 5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14566" h="513347">
                        <a:moveTo>
                          <a:pt x="480346" y="12223"/>
                        </a:moveTo>
                        <a:cubicBezTo>
                          <a:pt x="491344" y="12223"/>
                          <a:pt x="501123" y="22001"/>
                          <a:pt x="501123" y="33001"/>
                        </a:cubicBezTo>
                        <a:lnTo>
                          <a:pt x="501123" y="481571"/>
                        </a:lnTo>
                        <a:cubicBezTo>
                          <a:pt x="501123" y="492570"/>
                          <a:pt x="491344" y="502349"/>
                          <a:pt x="480346" y="502349"/>
                        </a:cubicBezTo>
                        <a:lnTo>
                          <a:pt x="33002" y="502349"/>
                        </a:lnTo>
                        <a:cubicBezTo>
                          <a:pt x="22003" y="501123"/>
                          <a:pt x="12224" y="491344"/>
                          <a:pt x="12224" y="480346"/>
                        </a:cubicBezTo>
                        <a:lnTo>
                          <a:pt x="12224" y="33001"/>
                        </a:lnTo>
                        <a:cubicBezTo>
                          <a:pt x="12224" y="22001"/>
                          <a:pt x="22003" y="12223"/>
                          <a:pt x="33002" y="12223"/>
                        </a:cubicBezTo>
                        <a:lnTo>
                          <a:pt x="480346" y="12223"/>
                        </a:lnTo>
                        <a:close/>
                        <a:moveTo>
                          <a:pt x="480346" y="0"/>
                        </a:moveTo>
                        <a:lnTo>
                          <a:pt x="33002" y="0"/>
                        </a:lnTo>
                        <a:cubicBezTo>
                          <a:pt x="14669" y="0"/>
                          <a:pt x="0" y="14667"/>
                          <a:pt x="0" y="33001"/>
                        </a:cubicBezTo>
                        <a:lnTo>
                          <a:pt x="0" y="481571"/>
                        </a:lnTo>
                        <a:cubicBezTo>
                          <a:pt x="0" y="498678"/>
                          <a:pt x="14669" y="513347"/>
                          <a:pt x="33002" y="513347"/>
                        </a:cubicBezTo>
                        <a:lnTo>
                          <a:pt x="481571" y="513347"/>
                        </a:lnTo>
                        <a:cubicBezTo>
                          <a:pt x="499904" y="513347"/>
                          <a:pt x="514567" y="498678"/>
                          <a:pt x="514567" y="480346"/>
                        </a:cubicBezTo>
                        <a:lnTo>
                          <a:pt x="514567" y="33001"/>
                        </a:lnTo>
                        <a:cubicBezTo>
                          <a:pt x="513347" y="14667"/>
                          <a:pt x="498678" y="0"/>
                          <a:pt x="4803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5" name="Freeform: Shape 30">
                  <a:extLst>
                    <a:ext uri="{FF2B5EF4-FFF2-40B4-BE49-F238E27FC236}">
                      <a16:creationId xmlns:a16="http://schemas.microsoft.com/office/drawing/2014/main" id="{D13739FD-50AD-078E-7D84-F5BEFB6812FE}"/>
                    </a:ext>
                  </a:extLst>
                </p:cNvPr>
                <p:cNvSpPr/>
                <p:nvPr/>
              </p:nvSpPr>
              <p:spPr>
                <a:xfrm>
                  <a:off x="2222826" y="2324691"/>
                  <a:ext cx="488899" cy="488900"/>
                </a:xfrm>
                <a:custGeom>
                  <a:avLst/>
                  <a:gdLst>
                    <a:gd name="connsiteX0" fmla="*/ 468121 w 488899"/>
                    <a:gd name="connsiteY0" fmla="*/ 488900 h 488900"/>
                    <a:gd name="connsiteX1" fmla="*/ 20778 w 488899"/>
                    <a:gd name="connsiteY1" fmla="*/ 488900 h 488900"/>
                    <a:gd name="connsiteX2" fmla="*/ 0 w 488899"/>
                    <a:gd name="connsiteY2" fmla="*/ 468123 h 488900"/>
                    <a:gd name="connsiteX3" fmla="*/ 0 w 488899"/>
                    <a:gd name="connsiteY3" fmla="*/ 20778 h 488900"/>
                    <a:gd name="connsiteX4" fmla="*/ 20778 w 488899"/>
                    <a:gd name="connsiteY4" fmla="*/ 0 h 488900"/>
                    <a:gd name="connsiteX5" fmla="*/ 469347 w 488899"/>
                    <a:gd name="connsiteY5" fmla="*/ 0 h 488900"/>
                    <a:gd name="connsiteX6" fmla="*/ 488899 w 488899"/>
                    <a:gd name="connsiteY6" fmla="*/ 20778 h 488900"/>
                    <a:gd name="connsiteX7" fmla="*/ 488899 w 488899"/>
                    <a:gd name="connsiteY7" fmla="*/ 469348 h 488900"/>
                    <a:gd name="connsiteX8" fmla="*/ 468121 w 488899"/>
                    <a:gd name="connsiteY8" fmla="*/ 488900 h 488900"/>
                    <a:gd name="connsiteX9" fmla="*/ 20778 w 488899"/>
                    <a:gd name="connsiteY9" fmla="*/ 18334 h 488900"/>
                    <a:gd name="connsiteX10" fmla="*/ 18333 w 488899"/>
                    <a:gd name="connsiteY10" fmla="*/ 20778 h 488900"/>
                    <a:gd name="connsiteX11" fmla="*/ 18333 w 488899"/>
                    <a:gd name="connsiteY11" fmla="*/ 469348 h 488900"/>
                    <a:gd name="connsiteX12" fmla="*/ 20778 w 488899"/>
                    <a:gd name="connsiteY12" fmla="*/ 471793 h 488900"/>
                    <a:gd name="connsiteX13" fmla="*/ 469347 w 488899"/>
                    <a:gd name="connsiteY13" fmla="*/ 471793 h 488900"/>
                    <a:gd name="connsiteX14" fmla="*/ 471792 w 488899"/>
                    <a:gd name="connsiteY14" fmla="*/ 469348 h 488900"/>
                    <a:gd name="connsiteX15" fmla="*/ 471792 w 488899"/>
                    <a:gd name="connsiteY15" fmla="*/ 20778 h 488900"/>
                    <a:gd name="connsiteX16" fmla="*/ 469347 w 488899"/>
                    <a:gd name="connsiteY16" fmla="*/ 18334 h 488900"/>
                    <a:gd name="connsiteX17" fmla="*/ 20778 w 488899"/>
                    <a:gd name="connsiteY17" fmla="*/ 18334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8899" h="488900">
                      <a:moveTo>
                        <a:pt x="468121" y="488900"/>
                      </a:moveTo>
                      <a:lnTo>
                        <a:pt x="20778" y="488900"/>
                      </a:lnTo>
                      <a:cubicBezTo>
                        <a:pt x="9779" y="488900"/>
                        <a:pt x="0" y="479121"/>
                        <a:pt x="0" y="468123"/>
                      </a:cubicBezTo>
                      <a:lnTo>
                        <a:pt x="0" y="20778"/>
                      </a:lnTo>
                      <a:cubicBezTo>
                        <a:pt x="0" y="9778"/>
                        <a:pt x="9779" y="0"/>
                        <a:pt x="20778" y="0"/>
                      </a:cubicBezTo>
                      <a:lnTo>
                        <a:pt x="469347" y="0"/>
                      </a:lnTo>
                      <a:cubicBezTo>
                        <a:pt x="479120" y="0"/>
                        <a:pt x="488899" y="9778"/>
                        <a:pt x="488899" y="20778"/>
                      </a:cubicBezTo>
                      <a:lnTo>
                        <a:pt x="488899" y="469348"/>
                      </a:lnTo>
                      <a:cubicBezTo>
                        <a:pt x="488899" y="479121"/>
                        <a:pt x="479120" y="488900"/>
                        <a:pt x="468121" y="488900"/>
                      </a:cubicBezTo>
                      <a:close/>
                      <a:moveTo>
                        <a:pt x="20778" y="18334"/>
                      </a:moveTo>
                      <a:cubicBezTo>
                        <a:pt x="19552" y="18334"/>
                        <a:pt x="18333" y="19556"/>
                        <a:pt x="18333" y="20778"/>
                      </a:cubicBezTo>
                      <a:lnTo>
                        <a:pt x="18333" y="469348"/>
                      </a:lnTo>
                      <a:cubicBezTo>
                        <a:pt x="18333" y="470568"/>
                        <a:pt x="19552" y="471793"/>
                        <a:pt x="20778" y="471793"/>
                      </a:cubicBezTo>
                      <a:lnTo>
                        <a:pt x="469347" y="471793"/>
                      </a:lnTo>
                      <a:cubicBezTo>
                        <a:pt x="470566" y="471793"/>
                        <a:pt x="471792" y="470568"/>
                        <a:pt x="471792" y="469348"/>
                      </a:cubicBezTo>
                      <a:lnTo>
                        <a:pt x="471792" y="20778"/>
                      </a:lnTo>
                      <a:cubicBezTo>
                        <a:pt x="471792" y="19556"/>
                        <a:pt x="470566" y="18334"/>
                        <a:pt x="469347" y="18334"/>
                      </a:cubicBezTo>
                      <a:lnTo>
                        <a:pt x="20778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36" name="Graphic 3">
                  <a:extLst>
                    <a:ext uri="{FF2B5EF4-FFF2-40B4-BE49-F238E27FC236}">
                      <a16:creationId xmlns:a16="http://schemas.microsoft.com/office/drawing/2014/main" id="{BA235E4A-A683-DD1B-C773-781D96214052}"/>
                    </a:ext>
                  </a:extLst>
                </p:cNvPr>
                <p:cNvGrpSpPr/>
                <p:nvPr/>
              </p:nvGrpSpPr>
              <p:grpSpPr>
                <a:xfrm>
                  <a:off x="2291268" y="2453028"/>
                  <a:ext cx="352014" cy="231007"/>
                  <a:chOff x="2291268" y="2453028"/>
                  <a:chExt cx="352014" cy="231007"/>
                </a:xfrm>
                <a:solidFill>
                  <a:srgbClr val="2D5967"/>
                </a:solidFill>
              </p:grpSpPr>
              <p:sp>
                <p:nvSpPr>
                  <p:cNvPr id="1037" name="Freeform: Shape 64">
                    <a:extLst>
                      <a:ext uri="{FF2B5EF4-FFF2-40B4-BE49-F238E27FC236}">
                        <a16:creationId xmlns:a16="http://schemas.microsoft.com/office/drawing/2014/main" id="{4A7AA433-9D71-129A-B2A6-C18462E37A1C}"/>
                      </a:ext>
                    </a:extLst>
                  </p:cNvPr>
                  <p:cNvSpPr/>
                  <p:nvPr/>
                </p:nvSpPr>
                <p:spPr>
                  <a:xfrm>
                    <a:off x="2351163" y="2453028"/>
                    <a:ext cx="108778" cy="108780"/>
                  </a:xfrm>
                  <a:custGeom>
                    <a:avLst/>
                    <a:gdLst>
                      <a:gd name="connsiteX0" fmla="*/ 108778 w 108778"/>
                      <a:gd name="connsiteY0" fmla="*/ 108781 h 108780"/>
                      <a:gd name="connsiteX1" fmla="*/ 0 w 108778"/>
                      <a:gd name="connsiteY1" fmla="*/ 108781 h 108780"/>
                      <a:gd name="connsiteX2" fmla="*/ 0 w 108778"/>
                      <a:gd name="connsiteY2" fmla="*/ 0 h 108780"/>
                      <a:gd name="connsiteX3" fmla="*/ 108778 w 108778"/>
                      <a:gd name="connsiteY3" fmla="*/ 0 h 108780"/>
                      <a:gd name="connsiteX4" fmla="*/ 108778 w 108778"/>
                      <a:gd name="connsiteY4" fmla="*/ 108781 h 108780"/>
                      <a:gd name="connsiteX5" fmla="*/ 17107 w 108778"/>
                      <a:gd name="connsiteY5" fmla="*/ 91669 h 108780"/>
                      <a:gd name="connsiteX6" fmla="*/ 89226 w 108778"/>
                      <a:gd name="connsiteY6" fmla="*/ 91669 h 108780"/>
                      <a:gd name="connsiteX7" fmla="*/ 89226 w 108778"/>
                      <a:gd name="connsiteY7" fmla="*/ 18334 h 108780"/>
                      <a:gd name="connsiteX8" fmla="*/ 17107 w 108778"/>
                      <a:gd name="connsiteY8" fmla="*/ 18334 h 108780"/>
                      <a:gd name="connsiteX9" fmla="*/ 17107 w 108778"/>
                      <a:gd name="connsiteY9" fmla="*/ 91669 h 10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78" h="108780">
                        <a:moveTo>
                          <a:pt x="108778" y="108781"/>
                        </a:moveTo>
                        <a:lnTo>
                          <a:pt x="0" y="108781"/>
                        </a:lnTo>
                        <a:lnTo>
                          <a:pt x="0" y="0"/>
                        </a:lnTo>
                        <a:lnTo>
                          <a:pt x="108778" y="0"/>
                        </a:lnTo>
                        <a:lnTo>
                          <a:pt x="108778" y="108781"/>
                        </a:lnTo>
                        <a:close/>
                        <a:moveTo>
                          <a:pt x="17107" y="91669"/>
                        </a:moveTo>
                        <a:lnTo>
                          <a:pt x="89226" y="91669"/>
                        </a:lnTo>
                        <a:lnTo>
                          <a:pt x="89226" y="18334"/>
                        </a:lnTo>
                        <a:lnTo>
                          <a:pt x="17107" y="18334"/>
                        </a:lnTo>
                        <a:lnTo>
                          <a:pt x="17107" y="91669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: Shape 65">
                    <a:extLst>
                      <a:ext uri="{FF2B5EF4-FFF2-40B4-BE49-F238E27FC236}">
                        <a16:creationId xmlns:a16="http://schemas.microsoft.com/office/drawing/2014/main" id="{BBFEFC6F-8AD3-59CB-539E-D48C763607C9}"/>
                      </a:ext>
                    </a:extLst>
                  </p:cNvPr>
                  <p:cNvSpPr/>
                  <p:nvPr/>
                </p:nvSpPr>
                <p:spPr>
                  <a:xfrm>
                    <a:off x="2473384" y="2453028"/>
                    <a:ext cx="108784" cy="108780"/>
                  </a:xfrm>
                  <a:custGeom>
                    <a:avLst/>
                    <a:gdLst>
                      <a:gd name="connsiteX0" fmla="*/ 108785 w 108784"/>
                      <a:gd name="connsiteY0" fmla="*/ 108781 h 108780"/>
                      <a:gd name="connsiteX1" fmla="*/ 0 w 108784"/>
                      <a:gd name="connsiteY1" fmla="*/ 108781 h 108780"/>
                      <a:gd name="connsiteX2" fmla="*/ 0 w 108784"/>
                      <a:gd name="connsiteY2" fmla="*/ 0 h 108780"/>
                      <a:gd name="connsiteX3" fmla="*/ 108785 w 108784"/>
                      <a:gd name="connsiteY3" fmla="*/ 0 h 108780"/>
                      <a:gd name="connsiteX4" fmla="*/ 108785 w 108784"/>
                      <a:gd name="connsiteY4" fmla="*/ 108781 h 108780"/>
                      <a:gd name="connsiteX5" fmla="*/ 17114 w 108784"/>
                      <a:gd name="connsiteY5" fmla="*/ 91669 h 108780"/>
                      <a:gd name="connsiteX6" fmla="*/ 89226 w 108784"/>
                      <a:gd name="connsiteY6" fmla="*/ 91669 h 108780"/>
                      <a:gd name="connsiteX7" fmla="*/ 89226 w 108784"/>
                      <a:gd name="connsiteY7" fmla="*/ 18334 h 108780"/>
                      <a:gd name="connsiteX8" fmla="*/ 17114 w 108784"/>
                      <a:gd name="connsiteY8" fmla="*/ 18334 h 108780"/>
                      <a:gd name="connsiteX9" fmla="*/ 17114 w 108784"/>
                      <a:gd name="connsiteY9" fmla="*/ 91669 h 108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84" h="108780">
                        <a:moveTo>
                          <a:pt x="108785" y="108781"/>
                        </a:moveTo>
                        <a:lnTo>
                          <a:pt x="0" y="108781"/>
                        </a:lnTo>
                        <a:lnTo>
                          <a:pt x="0" y="0"/>
                        </a:lnTo>
                        <a:lnTo>
                          <a:pt x="108785" y="0"/>
                        </a:lnTo>
                        <a:cubicBezTo>
                          <a:pt x="107559" y="1222"/>
                          <a:pt x="107559" y="108781"/>
                          <a:pt x="108785" y="108781"/>
                        </a:cubicBezTo>
                        <a:close/>
                        <a:moveTo>
                          <a:pt x="17114" y="91669"/>
                        </a:moveTo>
                        <a:lnTo>
                          <a:pt x="89226" y="91669"/>
                        </a:lnTo>
                        <a:lnTo>
                          <a:pt x="89226" y="18334"/>
                        </a:lnTo>
                        <a:lnTo>
                          <a:pt x="17114" y="18334"/>
                        </a:lnTo>
                        <a:lnTo>
                          <a:pt x="17114" y="91669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: Shape 66">
                    <a:extLst>
                      <a:ext uri="{FF2B5EF4-FFF2-40B4-BE49-F238E27FC236}">
                        <a16:creationId xmlns:a16="http://schemas.microsoft.com/office/drawing/2014/main" id="{D5696B42-FA11-9A75-C7A7-4AD4E774BC64}"/>
                      </a:ext>
                    </a:extLst>
                  </p:cNvPr>
                  <p:cNvSpPr/>
                  <p:nvPr/>
                </p:nvSpPr>
                <p:spPr>
                  <a:xfrm>
                    <a:off x="2412276" y="2575254"/>
                    <a:ext cx="108778" cy="108782"/>
                  </a:xfrm>
                  <a:custGeom>
                    <a:avLst/>
                    <a:gdLst>
                      <a:gd name="connsiteX0" fmla="*/ 108778 w 108778"/>
                      <a:gd name="connsiteY0" fmla="*/ 108782 h 108782"/>
                      <a:gd name="connsiteX1" fmla="*/ 0 w 108778"/>
                      <a:gd name="connsiteY1" fmla="*/ 108782 h 108782"/>
                      <a:gd name="connsiteX2" fmla="*/ 0 w 108778"/>
                      <a:gd name="connsiteY2" fmla="*/ 0 h 108782"/>
                      <a:gd name="connsiteX3" fmla="*/ 108778 w 108778"/>
                      <a:gd name="connsiteY3" fmla="*/ 0 h 108782"/>
                      <a:gd name="connsiteX4" fmla="*/ 108778 w 108778"/>
                      <a:gd name="connsiteY4" fmla="*/ 108782 h 108782"/>
                      <a:gd name="connsiteX5" fmla="*/ 18333 w 108778"/>
                      <a:gd name="connsiteY5" fmla="*/ 91668 h 108782"/>
                      <a:gd name="connsiteX6" fmla="*/ 91665 w 108778"/>
                      <a:gd name="connsiteY6" fmla="*/ 91668 h 108782"/>
                      <a:gd name="connsiteX7" fmla="*/ 91665 w 108778"/>
                      <a:gd name="connsiteY7" fmla="*/ 18334 h 108782"/>
                      <a:gd name="connsiteX8" fmla="*/ 18333 w 108778"/>
                      <a:gd name="connsiteY8" fmla="*/ 18334 h 108782"/>
                      <a:gd name="connsiteX9" fmla="*/ 18333 w 108778"/>
                      <a:gd name="connsiteY9" fmla="*/ 91668 h 10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78" h="108782">
                        <a:moveTo>
                          <a:pt x="108778" y="108782"/>
                        </a:moveTo>
                        <a:lnTo>
                          <a:pt x="0" y="108782"/>
                        </a:lnTo>
                        <a:lnTo>
                          <a:pt x="0" y="0"/>
                        </a:lnTo>
                        <a:lnTo>
                          <a:pt x="108778" y="0"/>
                        </a:lnTo>
                        <a:lnTo>
                          <a:pt x="108778" y="108782"/>
                        </a:lnTo>
                        <a:close/>
                        <a:moveTo>
                          <a:pt x="18333" y="91668"/>
                        </a:moveTo>
                        <a:lnTo>
                          <a:pt x="91665" y="91668"/>
                        </a:lnTo>
                        <a:lnTo>
                          <a:pt x="91665" y="18334"/>
                        </a:lnTo>
                        <a:lnTo>
                          <a:pt x="18333" y="18334"/>
                        </a:lnTo>
                        <a:lnTo>
                          <a:pt x="18333" y="91668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0" name="Freeform: Shape 67">
                    <a:extLst>
                      <a:ext uri="{FF2B5EF4-FFF2-40B4-BE49-F238E27FC236}">
                        <a16:creationId xmlns:a16="http://schemas.microsoft.com/office/drawing/2014/main" id="{36A16D2D-039F-8FBB-2AF7-2E9240D0EB25}"/>
                      </a:ext>
                    </a:extLst>
                  </p:cNvPr>
                  <p:cNvSpPr/>
                  <p:nvPr/>
                </p:nvSpPr>
                <p:spPr>
                  <a:xfrm>
                    <a:off x="2534498" y="2575254"/>
                    <a:ext cx="108784" cy="108782"/>
                  </a:xfrm>
                  <a:custGeom>
                    <a:avLst/>
                    <a:gdLst>
                      <a:gd name="connsiteX0" fmla="*/ 108785 w 108784"/>
                      <a:gd name="connsiteY0" fmla="*/ 108782 h 108782"/>
                      <a:gd name="connsiteX1" fmla="*/ 0 w 108784"/>
                      <a:gd name="connsiteY1" fmla="*/ 108782 h 108782"/>
                      <a:gd name="connsiteX2" fmla="*/ 0 w 108784"/>
                      <a:gd name="connsiteY2" fmla="*/ 0 h 108782"/>
                      <a:gd name="connsiteX3" fmla="*/ 108785 w 108784"/>
                      <a:gd name="connsiteY3" fmla="*/ 0 h 108782"/>
                      <a:gd name="connsiteX4" fmla="*/ 108785 w 108784"/>
                      <a:gd name="connsiteY4" fmla="*/ 108782 h 108782"/>
                      <a:gd name="connsiteX5" fmla="*/ 18333 w 108784"/>
                      <a:gd name="connsiteY5" fmla="*/ 91668 h 108782"/>
                      <a:gd name="connsiteX6" fmla="*/ 91671 w 108784"/>
                      <a:gd name="connsiteY6" fmla="*/ 91668 h 108782"/>
                      <a:gd name="connsiteX7" fmla="*/ 91671 w 108784"/>
                      <a:gd name="connsiteY7" fmla="*/ 18334 h 108782"/>
                      <a:gd name="connsiteX8" fmla="*/ 18333 w 108784"/>
                      <a:gd name="connsiteY8" fmla="*/ 18334 h 108782"/>
                      <a:gd name="connsiteX9" fmla="*/ 18333 w 108784"/>
                      <a:gd name="connsiteY9" fmla="*/ 91668 h 10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84" h="108782">
                        <a:moveTo>
                          <a:pt x="108785" y="108782"/>
                        </a:moveTo>
                        <a:lnTo>
                          <a:pt x="0" y="108782"/>
                        </a:lnTo>
                        <a:lnTo>
                          <a:pt x="0" y="0"/>
                        </a:lnTo>
                        <a:lnTo>
                          <a:pt x="108785" y="0"/>
                        </a:lnTo>
                        <a:lnTo>
                          <a:pt x="108785" y="108782"/>
                        </a:lnTo>
                        <a:close/>
                        <a:moveTo>
                          <a:pt x="18333" y="91668"/>
                        </a:moveTo>
                        <a:lnTo>
                          <a:pt x="91671" y="91668"/>
                        </a:lnTo>
                        <a:lnTo>
                          <a:pt x="91671" y="18334"/>
                        </a:lnTo>
                        <a:lnTo>
                          <a:pt x="18333" y="18334"/>
                        </a:lnTo>
                        <a:lnTo>
                          <a:pt x="18333" y="91668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1" name="Freeform: Shape 68">
                    <a:extLst>
                      <a:ext uri="{FF2B5EF4-FFF2-40B4-BE49-F238E27FC236}">
                        <a16:creationId xmlns:a16="http://schemas.microsoft.com/office/drawing/2014/main" id="{9951CBE3-2D3C-9FFB-015D-F7846601FDF3}"/>
                      </a:ext>
                    </a:extLst>
                  </p:cNvPr>
                  <p:cNvSpPr/>
                  <p:nvPr/>
                </p:nvSpPr>
                <p:spPr>
                  <a:xfrm>
                    <a:off x="2291268" y="2575254"/>
                    <a:ext cx="108784" cy="108782"/>
                  </a:xfrm>
                  <a:custGeom>
                    <a:avLst/>
                    <a:gdLst>
                      <a:gd name="connsiteX0" fmla="*/ 107559 w 108784"/>
                      <a:gd name="connsiteY0" fmla="*/ 108782 h 108782"/>
                      <a:gd name="connsiteX1" fmla="*/ 0 w 108784"/>
                      <a:gd name="connsiteY1" fmla="*/ 108782 h 108782"/>
                      <a:gd name="connsiteX2" fmla="*/ 0 w 108784"/>
                      <a:gd name="connsiteY2" fmla="*/ 0 h 108782"/>
                      <a:gd name="connsiteX3" fmla="*/ 108785 w 108784"/>
                      <a:gd name="connsiteY3" fmla="*/ 0 h 108782"/>
                      <a:gd name="connsiteX4" fmla="*/ 107559 w 108784"/>
                      <a:gd name="connsiteY4" fmla="*/ 108782 h 108782"/>
                      <a:gd name="connsiteX5" fmla="*/ 17114 w 108784"/>
                      <a:gd name="connsiteY5" fmla="*/ 91668 h 108782"/>
                      <a:gd name="connsiteX6" fmla="*/ 90452 w 108784"/>
                      <a:gd name="connsiteY6" fmla="*/ 91668 h 108782"/>
                      <a:gd name="connsiteX7" fmla="*/ 90452 w 108784"/>
                      <a:gd name="connsiteY7" fmla="*/ 18334 h 108782"/>
                      <a:gd name="connsiteX8" fmla="*/ 17114 w 108784"/>
                      <a:gd name="connsiteY8" fmla="*/ 18334 h 108782"/>
                      <a:gd name="connsiteX9" fmla="*/ 17114 w 108784"/>
                      <a:gd name="connsiteY9" fmla="*/ 91668 h 10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784" h="108782">
                        <a:moveTo>
                          <a:pt x="107559" y="108782"/>
                        </a:moveTo>
                        <a:lnTo>
                          <a:pt x="0" y="108782"/>
                        </a:lnTo>
                        <a:lnTo>
                          <a:pt x="0" y="0"/>
                        </a:lnTo>
                        <a:lnTo>
                          <a:pt x="108785" y="0"/>
                        </a:lnTo>
                        <a:lnTo>
                          <a:pt x="107559" y="108782"/>
                        </a:lnTo>
                        <a:close/>
                        <a:moveTo>
                          <a:pt x="17114" y="91668"/>
                        </a:moveTo>
                        <a:lnTo>
                          <a:pt x="90452" y="91668"/>
                        </a:lnTo>
                        <a:lnTo>
                          <a:pt x="90452" y="18334"/>
                        </a:lnTo>
                        <a:lnTo>
                          <a:pt x="17114" y="18334"/>
                        </a:lnTo>
                        <a:lnTo>
                          <a:pt x="17114" y="91668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1" name="Graphic 3">
                <a:extLst>
                  <a:ext uri="{FF2B5EF4-FFF2-40B4-BE49-F238E27FC236}">
                    <a16:creationId xmlns:a16="http://schemas.microsoft.com/office/drawing/2014/main" id="{C5474A8D-15E1-4819-1A4D-BE50503DCAC9}"/>
                  </a:ext>
                </a:extLst>
              </p:cNvPr>
              <p:cNvGrpSpPr/>
              <p:nvPr/>
            </p:nvGrpSpPr>
            <p:grpSpPr>
              <a:xfrm>
                <a:off x="1941996" y="2720912"/>
                <a:ext cx="1283096" cy="656843"/>
                <a:chOff x="1941996" y="2720912"/>
                <a:chExt cx="1283096" cy="656843"/>
              </a:xfrm>
              <a:solidFill>
                <a:srgbClr val="000000"/>
              </a:solidFill>
            </p:grpSpPr>
            <p:sp>
              <p:nvSpPr>
                <p:cNvPr id="1032" name="TextBox 70">
                  <a:extLst>
                    <a:ext uri="{FF2B5EF4-FFF2-40B4-BE49-F238E27FC236}">
                      <a16:creationId xmlns:a16="http://schemas.microsoft.com/office/drawing/2014/main" id="{93D03701-5EA2-8B37-E669-736A2049C108}"/>
                    </a:ext>
                  </a:extLst>
                </p:cNvPr>
                <p:cNvSpPr txBox="1"/>
                <p:nvPr/>
              </p:nvSpPr>
              <p:spPr>
                <a:xfrm>
                  <a:off x="1941996" y="2720912"/>
                  <a:ext cx="1283096" cy="42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spc="0" baseline="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Container</a:t>
                  </a:r>
                </a:p>
              </p:txBody>
            </p:sp>
            <p:sp>
              <p:nvSpPr>
                <p:cNvPr id="1033" name="TextBox 71">
                  <a:extLst>
                    <a:ext uri="{FF2B5EF4-FFF2-40B4-BE49-F238E27FC236}">
                      <a16:creationId xmlns:a16="http://schemas.microsoft.com/office/drawing/2014/main" id="{29709F02-0EDE-7401-D4BE-AEA09C1BEA1C}"/>
                    </a:ext>
                  </a:extLst>
                </p:cNvPr>
                <p:cNvSpPr txBox="1"/>
                <p:nvPr/>
              </p:nvSpPr>
              <p:spPr>
                <a:xfrm>
                  <a:off x="2018040" y="2952772"/>
                  <a:ext cx="1104944" cy="42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spc="0" baseline="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Registry</a:t>
                  </a:r>
                </a:p>
              </p:txBody>
            </p:sp>
          </p:grpSp>
        </p:grpSp>
        <p:grpSp>
          <p:nvGrpSpPr>
            <p:cNvPr id="1016" name="グループ化 1015">
              <a:extLst>
                <a:ext uri="{FF2B5EF4-FFF2-40B4-BE49-F238E27FC236}">
                  <a16:creationId xmlns:a16="http://schemas.microsoft.com/office/drawing/2014/main" id="{369B4EA8-5C57-6107-71A8-91E6D6227FB7}"/>
                </a:ext>
              </a:extLst>
            </p:cNvPr>
            <p:cNvGrpSpPr/>
            <p:nvPr/>
          </p:nvGrpSpPr>
          <p:grpSpPr>
            <a:xfrm>
              <a:off x="6719728" y="1952602"/>
              <a:ext cx="795390" cy="778994"/>
              <a:chOff x="7625005" y="1828881"/>
              <a:chExt cx="800214" cy="778994"/>
            </a:xfrm>
          </p:grpSpPr>
          <p:grpSp>
            <p:nvGrpSpPr>
              <p:cNvPr id="1018" name="Graphic 3">
                <a:extLst>
                  <a:ext uri="{FF2B5EF4-FFF2-40B4-BE49-F238E27FC236}">
                    <a16:creationId xmlns:a16="http://schemas.microsoft.com/office/drawing/2014/main" id="{A0E52208-D968-7E55-1839-A970BA2BE3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41409" y="1828881"/>
                <a:ext cx="741020" cy="622271"/>
                <a:chOff x="4628257" y="2312469"/>
                <a:chExt cx="1026226" cy="861776"/>
              </a:xfrm>
            </p:grpSpPr>
            <p:grpSp>
              <p:nvGrpSpPr>
                <p:cNvPr id="1020" name="Graphic 3">
                  <a:extLst>
                    <a:ext uri="{FF2B5EF4-FFF2-40B4-BE49-F238E27FC236}">
                      <a16:creationId xmlns:a16="http://schemas.microsoft.com/office/drawing/2014/main" id="{B8E4C57B-5F3A-5212-5D92-E80FAC9865A2}"/>
                    </a:ext>
                  </a:extLst>
                </p:cNvPr>
                <p:cNvGrpSpPr/>
                <p:nvPr/>
              </p:nvGrpSpPr>
              <p:grpSpPr>
                <a:xfrm>
                  <a:off x="4799797" y="2312469"/>
                  <a:ext cx="513347" cy="513347"/>
                  <a:chOff x="4799797" y="2312469"/>
                  <a:chExt cx="513347" cy="513347"/>
                </a:xfrm>
              </p:grpSpPr>
              <p:grpSp>
                <p:nvGrpSpPr>
                  <p:cNvPr id="1022" name="Graphic 3">
                    <a:extLst>
                      <a:ext uri="{FF2B5EF4-FFF2-40B4-BE49-F238E27FC236}">
                        <a16:creationId xmlns:a16="http://schemas.microsoft.com/office/drawing/2014/main" id="{2BADF24D-506B-A944-B208-C49B2F93C7B8}"/>
                      </a:ext>
                    </a:extLst>
                  </p:cNvPr>
                  <p:cNvGrpSpPr/>
                  <p:nvPr/>
                </p:nvGrpSpPr>
                <p:grpSpPr>
                  <a:xfrm>
                    <a:off x="4799797" y="2312469"/>
                    <a:ext cx="513347" cy="513347"/>
                    <a:chOff x="4799797" y="2312469"/>
                    <a:chExt cx="513347" cy="513347"/>
                  </a:xfrm>
                  <a:solidFill>
                    <a:srgbClr val="FFFFFF"/>
                  </a:solidFill>
                </p:grpSpPr>
                <p:sp>
                  <p:nvSpPr>
                    <p:cNvPr id="1028" name="Freeform: Shape 205">
                      <a:extLst>
                        <a:ext uri="{FF2B5EF4-FFF2-40B4-BE49-F238E27FC236}">
                          <a16:creationId xmlns:a16="http://schemas.microsoft.com/office/drawing/2014/main" id="{2807C6AF-CE6A-7371-E0AB-01C58CAE0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5881" y="2318581"/>
                      <a:ext cx="501155" cy="502345"/>
                    </a:xfrm>
                    <a:custGeom>
                      <a:avLst/>
                      <a:gdLst>
                        <a:gd name="connsiteX0" fmla="*/ 26829 w 501155"/>
                        <a:gd name="connsiteY0" fmla="*/ 501126 h 502345"/>
                        <a:gd name="connsiteX1" fmla="*/ 0 w 501155"/>
                        <a:gd name="connsiteY1" fmla="*/ 474233 h 502345"/>
                        <a:gd name="connsiteX2" fmla="*/ 0 w 501155"/>
                        <a:gd name="connsiteY2" fmla="*/ 26890 h 502345"/>
                        <a:gd name="connsiteX3" fmla="*/ 26829 w 501155"/>
                        <a:gd name="connsiteY3" fmla="*/ 0 h 502345"/>
                        <a:gd name="connsiteX4" fmla="*/ 474327 w 501155"/>
                        <a:gd name="connsiteY4" fmla="*/ 0 h 502345"/>
                        <a:gd name="connsiteX5" fmla="*/ 501155 w 501155"/>
                        <a:gd name="connsiteY5" fmla="*/ 26890 h 502345"/>
                        <a:gd name="connsiteX6" fmla="*/ 501155 w 501155"/>
                        <a:gd name="connsiteY6" fmla="*/ 475458 h 502345"/>
                        <a:gd name="connsiteX7" fmla="*/ 474327 w 501155"/>
                        <a:gd name="connsiteY7" fmla="*/ 502345 h 502345"/>
                        <a:gd name="connsiteX8" fmla="*/ 26829 w 501155"/>
                        <a:gd name="connsiteY8" fmla="*/ 501126 h 502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1155" h="502345">
                          <a:moveTo>
                            <a:pt x="26829" y="501126"/>
                          </a:moveTo>
                          <a:cubicBezTo>
                            <a:pt x="12192" y="501126"/>
                            <a:pt x="0" y="488902"/>
                            <a:pt x="0" y="474233"/>
                          </a:cubicBezTo>
                          <a:lnTo>
                            <a:pt x="0" y="26890"/>
                          </a:lnTo>
                          <a:cubicBezTo>
                            <a:pt x="0" y="12223"/>
                            <a:pt x="12192" y="0"/>
                            <a:pt x="26829" y="0"/>
                          </a:cubicBezTo>
                          <a:lnTo>
                            <a:pt x="474327" y="0"/>
                          </a:lnTo>
                          <a:cubicBezTo>
                            <a:pt x="488963" y="0"/>
                            <a:pt x="501155" y="12223"/>
                            <a:pt x="501155" y="26890"/>
                          </a:cubicBezTo>
                          <a:lnTo>
                            <a:pt x="501155" y="475458"/>
                          </a:lnTo>
                          <a:cubicBezTo>
                            <a:pt x="501155" y="490127"/>
                            <a:pt x="488963" y="502345"/>
                            <a:pt x="474327" y="502345"/>
                          </a:cubicBezTo>
                          <a:lnTo>
                            <a:pt x="26829" y="50112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" name="Freeform: Shape 207">
                      <a:extLst>
                        <a:ext uri="{FF2B5EF4-FFF2-40B4-BE49-F238E27FC236}">
                          <a16:creationId xmlns:a16="http://schemas.microsoft.com/office/drawing/2014/main" id="{BD7AD275-BCE5-0BE8-D2D7-E5DB6552E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9797" y="2312469"/>
                      <a:ext cx="513347" cy="513347"/>
                    </a:xfrm>
                    <a:custGeom>
                      <a:avLst/>
                      <a:gdLst>
                        <a:gd name="connsiteX0" fmla="*/ 479203 w 513347"/>
                        <a:gd name="connsiteY0" fmla="*/ 12223 h 513347"/>
                        <a:gd name="connsiteX1" fmla="*/ 499936 w 513347"/>
                        <a:gd name="connsiteY1" fmla="*/ 33001 h 513347"/>
                        <a:gd name="connsiteX2" fmla="*/ 499936 w 513347"/>
                        <a:gd name="connsiteY2" fmla="*/ 481571 h 513347"/>
                        <a:gd name="connsiteX3" fmla="*/ 479203 w 513347"/>
                        <a:gd name="connsiteY3" fmla="*/ 502349 h 513347"/>
                        <a:gd name="connsiteX4" fmla="*/ 32925 w 513347"/>
                        <a:gd name="connsiteY4" fmla="*/ 502349 h 513347"/>
                        <a:gd name="connsiteX5" fmla="*/ 12192 w 513347"/>
                        <a:gd name="connsiteY5" fmla="*/ 480346 h 513347"/>
                        <a:gd name="connsiteX6" fmla="*/ 12192 w 513347"/>
                        <a:gd name="connsiteY6" fmla="*/ 33001 h 513347"/>
                        <a:gd name="connsiteX7" fmla="*/ 32925 w 513347"/>
                        <a:gd name="connsiteY7" fmla="*/ 12223 h 513347"/>
                        <a:gd name="connsiteX8" fmla="*/ 479203 w 513347"/>
                        <a:gd name="connsiteY8" fmla="*/ 12223 h 513347"/>
                        <a:gd name="connsiteX9" fmla="*/ 479203 w 513347"/>
                        <a:gd name="connsiteY9" fmla="*/ 0 h 513347"/>
                        <a:gd name="connsiteX10" fmla="*/ 32925 w 513347"/>
                        <a:gd name="connsiteY10" fmla="*/ 0 h 513347"/>
                        <a:gd name="connsiteX11" fmla="*/ 0 w 513347"/>
                        <a:gd name="connsiteY11" fmla="*/ 33001 h 513347"/>
                        <a:gd name="connsiteX12" fmla="*/ 0 w 513347"/>
                        <a:gd name="connsiteY12" fmla="*/ 481571 h 513347"/>
                        <a:gd name="connsiteX13" fmla="*/ 32925 w 513347"/>
                        <a:gd name="connsiteY13" fmla="*/ 513347 h 513347"/>
                        <a:gd name="connsiteX14" fmla="*/ 480423 w 513347"/>
                        <a:gd name="connsiteY14" fmla="*/ 513347 h 513347"/>
                        <a:gd name="connsiteX15" fmla="*/ 513347 w 513347"/>
                        <a:gd name="connsiteY15" fmla="*/ 480346 h 513347"/>
                        <a:gd name="connsiteX16" fmla="*/ 513347 w 513347"/>
                        <a:gd name="connsiteY16" fmla="*/ 33001 h 513347"/>
                        <a:gd name="connsiteX17" fmla="*/ 479203 w 513347"/>
                        <a:gd name="connsiteY17" fmla="*/ 0 h 513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13347" h="513347">
                          <a:moveTo>
                            <a:pt x="479203" y="12223"/>
                          </a:moveTo>
                          <a:cubicBezTo>
                            <a:pt x="490183" y="12223"/>
                            <a:pt x="499936" y="22001"/>
                            <a:pt x="499936" y="33001"/>
                          </a:cubicBezTo>
                          <a:lnTo>
                            <a:pt x="499936" y="481571"/>
                          </a:lnTo>
                          <a:cubicBezTo>
                            <a:pt x="499936" y="492570"/>
                            <a:pt x="490183" y="502349"/>
                            <a:pt x="479203" y="502349"/>
                          </a:cubicBezTo>
                          <a:lnTo>
                            <a:pt x="32925" y="502349"/>
                          </a:lnTo>
                          <a:cubicBezTo>
                            <a:pt x="21945" y="501123"/>
                            <a:pt x="12192" y="491344"/>
                            <a:pt x="12192" y="480346"/>
                          </a:cubicBezTo>
                          <a:lnTo>
                            <a:pt x="12192" y="33001"/>
                          </a:lnTo>
                          <a:cubicBezTo>
                            <a:pt x="12192" y="22001"/>
                            <a:pt x="21945" y="12223"/>
                            <a:pt x="32925" y="12223"/>
                          </a:cubicBezTo>
                          <a:lnTo>
                            <a:pt x="479203" y="12223"/>
                          </a:lnTo>
                          <a:close/>
                          <a:moveTo>
                            <a:pt x="479203" y="0"/>
                          </a:moveTo>
                          <a:lnTo>
                            <a:pt x="32925" y="0"/>
                          </a:lnTo>
                          <a:cubicBezTo>
                            <a:pt x="14631" y="0"/>
                            <a:pt x="0" y="14667"/>
                            <a:pt x="0" y="33001"/>
                          </a:cubicBezTo>
                          <a:lnTo>
                            <a:pt x="0" y="481571"/>
                          </a:lnTo>
                          <a:cubicBezTo>
                            <a:pt x="0" y="498678"/>
                            <a:pt x="14631" y="513347"/>
                            <a:pt x="32925" y="513347"/>
                          </a:cubicBezTo>
                          <a:lnTo>
                            <a:pt x="480423" y="513347"/>
                          </a:lnTo>
                          <a:cubicBezTo>
                            <a:pt x="498717" y="513347"/>
                            <a:pt x="513347" y="498678"/>
                            <a:pt x="513347" y="480346"/>
                          </a:cubicBezTo>
                          <a:lnTo>
                            <a:pt x="513347" y="33001"/>
                          </a:lnTo>
                          <a:cubicBezTo>
                            <a:pt x="512128" y="14667"/>
                            <a:pt x="497498" y="0"/>
                            <a:pt x="47920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23" name="Graphic 3">
                    <a:extLst>
                      <a:ext uri="{FF2B5EF4-FFF2-40B4-BE49-F238E27FC236}">
                        <a16:creationId xmlns:a16="http://schemas.microsoft.com/office/drawing/2014/main" id="{E1AE2235-D524-CE25-1A7A-DE7EF11B969E}"/>
                      </a:ext>
                    </a:extLst>
                  </p:cNvPr>
                  <p:cNvGrpSpPr/>
                  <p:nvPr/>
                </p:nvGrpSpPr>
                <p:grpSpPr>
                  <a:xfrm>
                    <a:off x="4811996" y="2324695"/>
                    <a:ext cx="488956" cy="488903"/>
                    <a:chOff x="4811996" y="2324695"/>
                    <a:chExt cx="488956" cy="488903"/>
                  </a:xfrm>
                  <a:solidFill>
                    <a:srgbClr val="2D5967"/>
                  </a:solidFill>
                </p:grpSpPr>
                <p:sp>
                  <p:nvSpPr>
                    <p:cNvPr id="1024" name="Freeform: Shape 209">
                      <a:extLst>
                        <a:ext uri="{FF2B5EF4-FFF2-40B4-BE49-F238E27FC236}">
                          <a16:creationId xmlns:a16="http://schemas.microsoft.com/office/drawing/2014/main" id="{BAB9C28E-4D19-F37B-2EC8-170546DF1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996" y="2373585"/>
                      <a:ext cx="488956" cy="440013"/>
                    </a:xfrm>
                    <a:custGeom>
                      <a:avLst/>
                      <a:gdLst>
                        <a:gd name="connsiteX0" fmla="*/ 0 w 488956"/>
                        <a:gd name="connsiteY0" fmla="*/ 419235 h 440013"/>
                        <a:gd name="connsiteX1" fmla="*/ 20726 w 488956"/>
                        <a:gd name="connsiteY1" fmla="*/ 440013 h 440013"/>
                        <a:gd name="connsiteX2" fmla="*/ 468231 w 488956"/>
                        <a:gd name="connsiteY2" fmla="*/ 440013 h 440013"/>
                        <a:gd name="connsiteX3" fmla="*/ 488957 w 488956"/>
                        <a:gd name="connsiteY3" fmla="*/ 419235 h 440013"/>
                        <a:gd name="connsiteX4" fmla="*/ 488957 w 488956"/>
                        <a:gd name="connsiteY4" fmla="*/ 0 h 440013"/>
                        <a:gd name="connsiteX5" fmla="*/ 0 w 488956"/>
                        <a:gd name="connsiteY5" fmla="*/ 0 h 440013"/>
                        <a:gd name="connsiteX6" fmla="*/ 0 w 488956"/>
                        <a:gd name="connsiteY6" fmla="*/ 419235 h 440013"/>
                        <a:gd name="connsiteX7" fmla="*/ 18288 w 488956"/>
                        <a:gd name="connsiteY7" fmla="*/ 18334 h 440013"/>
                        <a:gd name="connsiteX8" fmla="*/ 469450 w 488956"/>
                        <a:gd name="connsiteY8" fmla="*/ 18334 h 440013"/>
                        <a:gd name="connsiteX9" fmla="*/ 469450 w 488956"/>
                        <a:gd name="connsiteY9" fmla="*/ 420455 h 440013"/>
                        <a:gd name="connsiteX10" fmla="*/ 467011 w 488956"/>
                        <a:gd name="connsiteY10" fmla="*/ 422899 h 440013"/>
                        <a:gd name="connsiteX11" fmla="*/ 20726 w 488956"/>
                        <a:gd name="connsiteY11" fmla="*/ 422899 h 440013"/>
                        <a:gd name="connsiteX12" fmla="*/ 18288 w 488956"/>
                        <a:gd name="connsiteY12" fmla="*/ 420455 h 440013"/>
                        <a:gd name="connsiteX13" fmla="*/ 18288 w 488956"/>
                        <a:gd name="connsiteY13" fmla="*/ 18334 h 440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88956" h="440013">
                          <a:moveTo>
                            <a:pt x="0" y="419235"/>
                          </a:moveTo>
                          <a:cubicBezTo>
                            <a:pt x="0" y="430234"/>
                            <a:pt x="9754" y="440013"/>
                            <a:pt x="20726" y="440013"/>
                          </a:cubicBezTo>
                          <a:lnTo>
                            <a:pt x="468231" y="440013"/>
                          </a:lnTo>
                          <a:cubicBezTo>
                            <a:pt x="479203" y="440013"/>
                            <a:pt x="488957" y="430234"/>
                            <a:pt x="488957" y="419235"/>
                          </a:cubicBezTo>
                          <a:lnTo>
                            <a:pt x="488957" y="0"/>
                          </a:lnTo>
                          <a:lnTo>
                            <a:pt x="0" y="0"/>
                          </a:lnTo>
                          <a:lnTo>
                            <a:pt x="0" y="419235"/>
                          </a:lnTo>
                          <a:close/>
                          <a:moveTo>
                            <a:pt x="18288" y="18334"/>
                          </a:moveTo>
                          <a:lnTo>
                            <a:pt x="469450" y="18334"/>
                          </a:lnTo>
                          <a:lnTo>
                            <a:pt x="469450" y="420455"/>
                          </a:lnTo>
                          <a:cubicBezTo>
                            <a:pt x="469450" y="421680"/>
                            <a:pt x="468231" y="422899"/>
                            <a:pt x="467011" y="422899"/>
                          </a:cubicBezTo>
                          <a:lnTo>
                            <a:pt x="20726" y="422899"/>
                          </a:lnTo>
                          <a:cubicBezTo>
                            <a:pt x="19507" y="422899"/>
                            <a:pt x="18288" y="421680"/>
                            <a:pt x="18288" y="420455"/>
                          </a:cubicBezTo>
                          <a:lnTo>
                            <a:pt x="18288" y="18334"/>
                          </a:ln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5" name="Freeform: Shape 210">
                      <a:extLst>
                        <a:ext uri="{FF2B5EF4-FFF2-40B4-BE49-F238E27FC236}">
                          <a16:creationId xmlns:a16="http://schemas.microsoft.com/office/drawing/2014/main" id="{274BFD78-05BD-78BB-17B1-FCEBA759D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996" y="2324695"/>
                      <a:ext cx="487737" cy="35445"/>
                    </a:xfrm>
                    <a:custGeom>
                      <a:avLst/>
                      <a:gdLst>
                        <a:gd name="connsiteX0" fmla="*/ 467011 w 487737"/>
                        <a:gd name="connsiteY0" fmla="*/ 0 h 35445"/>
                        <a:gd name="connsiteX1" fmla="*/ 20726 w 487737"/>
                        <a:gd name="connsiteY1" fmla="*/ 0 h 35445"/>
                        <a:gd name="connsiteX2" fmla="*/ 0 w 487737"/>
                        <a:gd name="connsiteY2" fmla="*/ 20778 h 35445"/>
                        <a:gd name="connsiteX3" fmla="*/ 0 w 487737"/>
                        <a:gd name="connsiteY3" fmla="*/ 35445 h 35445"/>
                        <a:gd name="connsiteX4" fmla="*/ 487738 w 487737"/>
                        <a:gd name="connsiteY4" fmla="*/ 35445 h 35445"/>
                        <a:gd name="connsiteX5" fmla="*/ 487738 w 487737"/>
                        <a:gd name="connsiteY5" fmla="*/ 20778 h 35445"/>
                        <a:gd name="connsiteX6" fmla="*/ 467011 w 487737"/>
                        <a:gd name="connsiteY6" fmla="*/ 0 h 35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737" h="35445">
                          <a:moveTo>
                            <a:pt x="467011" y="0"/>
                          </a:moveTo>
                          <a:lnTo>
                            <a:pt x="20726" y="0"/>
                          </a:lnTo>
                          <a:cubicBezTo>
                            <a:pt x="9754" y="0"/>
                            <a:pt x="0" y="9778"/>
                            <a:pt x="0" y="20778"/>
                          </a:cubicBezTo>
                          <a:lnTo>
                            <a:pt x="0" y="35445"/>
                          </a:lnTo>
                          <a:lnTo>
                            <a:pt x="487738" y="35445"/>
                          </a:lnTo>
                          <a:lnTo>
                            <a:pt x="487738" y="20778"/>
                          </a:lnTo>
                          <a:cubicBezTo>
                            <a:pt x="487738" y="9778"/>
                            <a:pt x="477984" y="0"/>
                            <a:pt x="467011" y="0"/>
                          </a:cubicBez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6" name="Freeform: Shape 211">
                      <a:extLst>
                        <a:ext uri="{FF2B5EF4-FFF2-40B4-BE49-F238E27FC236}">
                          <a16:creationId xmlns:a16="http://schemas.microsoft.com/office/drawing/2014/main" id="{64AF35F0-3725-88A1-03FE-2F34F1B5A7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2956" y="2453031"/>
                      <a:ext cx="367024" cy="278675"/>
                    </a:xfrm>
                    <a:custGeom>
                      <a:avLst/>
                      <a:gdLst>
                        <a:gd name="connsiteX0" fmla="*/ 367024 w 367024"/>
                        <a:gd name="connsiteY0" fmla="*/ 51335 h 278675"/>
                        <a:gd name="connsiteX1" fmla="*/ 348730 w 367024"/>
                        <a:gd name="connsiteY1" fmla="*/ 33001 h 278675"/>
                        <a:gd name="connsiteX2" fmla="*/ 147542 w 367024"/>
                        <a:gd name="connsiteY2" fmla="*/ 33001 h 278675"/>
                        <a:gd name="connsiteX3" fmla="*/ 128029 w 367024"/>
                        <a:gd name="connsiteY3" fmla="*/ 7333 h 278675"/>
                        <a:gd name="connsiteX4" fmla="*/ 113398 w 367024"/>
                        <a:gd name="connsiteY4" fmla="*/ 0 h 278675"/>
                        <a:gd name="connsiteX5" fmla="*/ 18288 w 367024"/>
                        <a:gd name="connsiteY5" fmla="*/ 0 h 278675"/>
                        <a:gd name="connsiteX6" fmla="*/ 0 w 367024"/>
                        <a:gd name="connsiteY6" fmla="*/ 18334 h 278675"/>
                        <a:gd name="connsiteX7" fmla="*/ 0 w 367024"/>
                        <a:gd name="connsiteY7" fmla="*/ 278675 h 278675"/>
                        <a:gd name="connsiteX8" fmla="*/ 367024 w 367024"/>
                        <a:gd name="connsiteY8" fmla="*/ 278675 h 278675"/>
                        <a:gd name="connsiteX9" fmla="*/ 367024 w 367024"/>
                        <a:gd name="connsiteY9" fmla="*/ 51335 h 278675"/>
                        <a:gd name="connsiteX10" fmla="*/ 18288 w 367024"/>
                        <a:gd name="connsiteY10" fmla="*/ 18334 h 278675"/>
                        <a:gd name="connsiteX11" fmla="*/ 113398 w 367024"/>
                        <a:gd name="connsiteY11" fmla="*/ 18334 h 278675"/>
                        <a:gd name="connsiteX12" fmla="*/ 131686 w 367024"/>
                        <a:gd name="connsiteY12" fmla="*/ 41557 h 278675"/>
                        <a:gd name="connsiteX13" fmla="*/ 113398 w 367024"/>
                        <a:gd name="connsiteY13" fmla="*/ 64779 h 278675"/>
                        <a:gd name="connsiteX14" fmla="*/ 17069 w 367024"/>
                        <a:gd name="connsiteY14" fmla="*/ 64779 h 278675"/>
                        <a:gd name="connsiteX15" fmla="*/ 18288 w 367024"/>
                        <a:gd name="connsiteY15" fmla="*/ 18334 h 278675"/>
                        <a:gd name="connsiteX16" fmla="*/ 18288 w 367024"/>
                        <a:gd name="connsiteY16" fmla="*/ 18334 h 278675"/>
                        <a:gd name="connsiteX17" fmla="*/ 348730 w 367024"/>
                        <a:gd name="connsiteY17" fmla="*/ 260342 h 278675"/>
                        <a:gd name="connsiteX18" fmla="*/ 17069 w 367024"/>
                        <a:gd name="connsiteY18" fmla="*/ 260342 h 278675"/>
                        <a:gd name="connsiteX19" fmla="*/ 17069 w 367024"/>
                        <a:gd name="connsiteY19" fmla="*/ 83114 h 278675"/>
                        <a:gd name="connsiteX20" fmla="*/ 112179 w 367024"/>
                        <a:gd name="connsiteY20" fmla="*/ 83114 h 278675"/>
                        <a:gd name="connsiteX21" fmla="*/ 126810 w 367024"/>
                        <a:gd name="connsiteY21" fmla="*/ 75780 h 278675"/>
                        <a:gd name="connsiteX22" fmla="*/ 146317 w 367024"/>
                        <a:gd name="connsiteY22" fmla="*/ 50112 h 278675"/>
                        <a:gd name="connsiteX23" fmla="*/ 347511 w 367024"/>
                        <a:gd name="connsiteY23" fmla="*/ 50112 h 278675"/>
                        <a:gd name="connsiteX24" fmla="*/ 347511 w 367024"/>
                        <a:gd name="connsiteY24" fmla="*/ 260342 h 278675"/>
                        <a:gd name="connsiteX25" fmla="*/ 348730 w 367024"/>
                        <a:gd name="connsiteY25" fmla="*/ 260342 h 278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367024" h="278675">
                          <a:moveTo>
                            <a:pt x="367024" y="51335"/>
                          </a:moveTo>
                          <a:cubicBezTo>
                            <a:pt x="367024" y="41557"/>
                            <a:pt x="358490" y="33001"/>
                            <a:pt x="348730" y="33001"/>
                          </a:cubicBezTo>
                          <a:lnTo>
                            <a:pt x="147542" y="33001"/>
                          </a:lnTo>
                          <a:lnTo>
                            <a:pt x="128029" y="7333"/>
                          </a:lnTo>
                          <a:cubicBezTo>
                            <a:pt x="124371" y="2444"/>
                            <a:pt x="119494" y="0"/>
                            <a:pt x="113398" y="0"/>
                          </a:cubicBezTo>
                          <a:lnTo>
                            <a:pt x="18288" y="0"/>
                          </a:lnTo>
                          <a:cubicBezTo>
                            <a:pt x="8535" y="0"/>
                            <a:pt x="0" y="8556"/>
                            <a:pt x="0" y="18334"/>
                          </a:cubicBezTo>
                          <a:lnTo>
                            <a:pt x="0" y="278675"/>
                          </a:lnTo>
                          <a:lnTo>
                            <a:pt x="367024" y="278675"/>
                          </a:lnTo>
                          <a:lnTo>
                            <a:pt x="367024" y="51335"/>
                          </a:lnTo>
                          <a:close/>
                          <a:moveTo>
                            <a:pt x="18288" y="18334"/>
                          </a:moveTo>
                          <a:lnTo>
                            <a:pt x="113398" y="18334"/>
                          </a:lnTo>
                          <a:lnTo>
                            <a:pt x="131686" y="41557"/>
                          </a:lnTo>
                          <a:lnTo>
                            <a:pt x="113398" y="64779"/>
                          </a:lnTo>
                          <a:lnTo>
                            <a:pt x="17069" y="64779"/>
                          </a:lnTo>
                          <a:lnTo>
                            <a:pt x="18288" y="18334"/>
                          </a:lnTo>
                          <a:cubicBezTo>
                            <a:pt x="17069" y="18334"/>
                            <a:pt x="17069" y="18334"/>
                            <a:pt x="18288" y="18334"/>
                          </a:cubicBezTo>
                          <a:close/>
                          <a:moveTo>
                            <a:pt x="348730" y="260342"/>
                          </a:moveTo>
                          <a:lnTo>
                            <a:pt x="17069" y="260342"/>
                          </a:lnTo>
                          <a:lnTo>
                            <a:pt x="17069" y="83114"/>
                          </a:lnTo>
                          <a:lnTo>
                            <a:pt x="112179" y="83114"/>
                          </a:lnTo>
                          <a:cubicBezTo>
                            <a:pt x="118275" y="83114"/>
                            <a:pt x="123152" y="80669"/>
                            <a:pt x="126810" y="75780"/>
                          </a:cubicBezTo>
                          <a:lnTo>
                            <a:pt x="146317" y="50112"/>
                          </a:lnTo>
                          <a:lnTo>
                            <a:pt x="347511" y="50112"/>
                          </a:lnTo>
                          <a:lnTo>
                            <a:pt x="347511" y="260342"/>
                          </a:lnTo>
                          <a:lnTo>
                            <a:pt x="348730" y="260342"/>
                          </a:ln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7" name="Freeform: Shape 212">
                      <a:extLst>
                        <a:ext uri="{FF2B5EF4-FFF2-40B4-BE49-F238E27FC236}">
                          <a16:creationId xmlns:a16="http://schemas.microsoft.com/office/drawing/2014/main" id="{10846864-9E60-1EA9-A3A2-5D6EAE30C8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5881" y="2486033"/>
                      <a:ext cx="70719" cy="18334"/>
                    </a:xfrm>
                    <a:custGeom>
                      <a:avLst/>
                      <a:gdLst>
                        <a:gd name="connsiteX0" fmla="*/ 70720 w 70719"/>
                        <a:gd name="connsiteY0" fmla="*/ 0 h 18334"/>
                        <a:gd name="connsiteX1" fmla="*/ 0 w 70719"/>
                        <a:gd name="connsiteY1" fmla="*/ 0 h 18334"/>
                        <a:gd name="connsiteX2" fmla="*/ 0 w 70719"/>
                        <a:gd name="connsiteY2" fmla="*/ 18334 h 18334"/>
                        <a:gd name="connsiteX3" fmla="*/ 70720 w 70719"/>
                        <a:gd name="connsiteY3" fmla="*/ 18334 h 18334"/>
                        <a:gd name="connsiteX4" fmla="*/ 70720 w 70719"/>
                        <a:gd name="connsiteY4" fmla="*/ 0 h 18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719" h="18334">
                          <a:moveTo>
                            <a:pt x="70720" y="0"/>
                          </a:moveTo>
                          <a:lnTo>
                            <a:pt x="0" y="0"/>
                          </a:lnTo>
                          <a:lnTo>
                            <a:pt x="0" y="18334"/>
                          </a:lnTo>
                          <a:lnTo>
                            <a:pt x="70720" y="18334"/>
                          </a:lnTo>
                          <a:lnTo>
                            <a:pt x="70720" y="0"/>
                          </a:lnTo>
                          <a:close/>
                        </a:path>
                      </a:pathLst>
                    </a:custGeom>
                    <a:solidFill>
                      <a:srgbClr val="2D5967"/>
                    </a:solidFill>
                    <a:ln w="641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21" name="TextBox 213">
                  <a:extLst>
                    <a:ext uri="{FF2B5EF4-FFF2-40B4-BE49-F238E27FC236}">
                      <a16:creationId xmlns:a16="http://schemas.microsoft.com/office/drawing/2014/main" id="{7940926B-1FE5-A745-FA42-84577203E995}"/>
                    </a:ext>
                  </a:extLst>
                </p:cNvPr>
                <p:cNvSpPr txBox="1"/>
                <p:nvPr/>
              </p:nvSpPr>
              <p:spPr>
                <a:xfrm>
                  <a:off x="4628257" y="2748008"/>
                  <a:ext cx="1026226" cy="426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spc="0" baseline="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Artifact</a:t>
                  </a:r>
                </a:p>
              </p:txBody>
            </p:sp>
          </p:grpSp>
          <p:sp>
            <p:nvSpPr>
              <p:cNvPr id="1019" name="TextBox 71">
                <a:extLst>
                  <a:ext uri="{FF2B5EF4-FFF2-40B4-BE49-F238E27FC236}">
                    <a16:creationId xmlns:a16="http://schemas.microsoft.com/office/drawing/2014/main" id="{5153D5FC-4C40-66E8-2019-4D2B28BBD01B}"/>
                  </a:ext>
                </a:extLst>
              </p:cNvPr>
              <p:cNvSpPr txBox="1"/>
              <p:nvPr/>
            </p:nvSpPr>
            <p:spPr>
              <a:xfrm>
                <a:off x="7625005" y="2300098"/>
                <a:ext cx="8002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Registry</a:t>
                </a:r>
              </a:p>
            </p:txBody>
          </p:sp>
        </p:grpSp>
        <p:sp>
          <p:nvSpPr>
            <p:cNvPr id="1017" name="Rectangle 46">
              <a:extLst>
                <a:ext uri="{FF2B5EF4-FFF2-40B4-BE49-F238E27FC236}">
                  <a16:creationId xmlns:a16="http://schemas.microsoft.com/office/drawing/2014/main" id="{ACDE1F7D-5ABC-7E43-2C48-F446E6549D35}"/>
                </a:ext>
              </a:extLst>
            </p:cNvPr>
            <p:cNvSpPr/>
            <p:nvPr/>
          </p:nvSpPr>
          <p:spPr>
            <a:xfrm>
              <a:off x="6569306" y="1644087"/>
              <a:ext cx="2196639" cy="106369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anchor="t"/>
            <a:lstStyle/>
            <a:p>
              <a:r>
                <a:rPr lang="en-US" altLang="ja-JP" sz="12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rPr>
                <a:t>DevOps Artifact</a:t>
              </a:r>
              <a:r>
                <a:rPr lang="ja-JP" altLang="en-US" sz="12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rPr>
                <a:t>（開発環境用）</a:t>
              </a:r>
              <a:endPara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endParaRPr>
            </a:p>
            <a:p>
              <a:endParaRPr lang="en-US" altLang="ja-JP" sz="14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endParaRPr>
            </a:p>
            <a:p>
              <a:endParaRPr lang="en-US" altLang="ja-JP" sz="14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endParaRPr>
            </a:p>
          </p:txBody>
        </p:sp>
      </p:grpSp>
      <p:cxnSp>
        <p:nvCxnSpPr>
          <p:cNvPr id="1044" name="Straight Arrow Connector 43">
            <a:extLst>
              <a:ext uri="{FF2B5EF4-FFF2-40B4-BE49-F238E27FC236}">
                <a16:creationId xmlns:a16="http://schemas.microsoft.com/office/drawing/2014/main" id="{835CEE9F-188C-3854-E8CD-455FD0E81B30}"/>
              </a:ext>
            </a:extLst>
          </p:cNvPr>
          <p:cNvCxnSpPr>
            <a:cxnSpLocks/>
          </p:cNvCxnSpPr>
          <p:nvPr/>
        </p:nvCxnSpPr>
        <p:spPr bwMode="auto">
          <a:xfrm>
            <a:off x="7873207" y="7930185"/>
            <a:ext cx="4769123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045" name="グループ化 1044">
            <a:extLst>
              <a:ext uri="{FF2B5EF4-FFF2-40B4-BE49-F238E27FC236}">
                <a16:creationId xmlns:a16="http://schemas.microsoft.com/office/drawing/2014/main" id="{AA8BFB6F-CDFD-95E1-1272-9BC49F9749BF}"/>
              </a:ext>
            </a:extLst>
          </p:cNvPr>
          <p:cNvGrpSpPr/>
          <p:nvPr/>
        </p:nvGrpSpPr>
        <p:grpSpPr>
          <a:xfrm>
            <a:off x="10785958" y="5868793"/>
            <a:ext cx="813665" cy="720385"/>
            <a:chOff x="7904024" y="2044308"/>
            <a:chExt cx="813665" cy="720385"/>
          </a:xfrm>
        </p:grpSpPr>
        <p:grpSp>
          <p:nvGrpSpPr>
            <p:cNvPr id="1046" name="Graphic 3">
              <a:extLst>
                <a:ext uri="{FF2B5EF4-FFF2-40B4-BE49-F238E27FC236}">
                  <a16:creationId xmlns:a16="http://schemas.microsoft.com/office/drawing/2014/main" id="{6BC3D64C-B8A0-9D24-0274-55F22CEB1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04024" y="2044308"/>
              <a:ext cx="795346" cy="558302"/>
              <a:chOff x="789612" y="2312469"/>
              <a:chExt cx="1215960" cy="853552"/>
            </a:xfrm>
          </p:grpSpPr>
          <p:grpSp>
            <p:nvGrpSpPr>
              <p:cNvPr id="1048" name="Graphic 3">
                <a:extLst>
                  <a:ext uri="{FF2B5EF4-FFF2-40B4-BE49-F238E27FC236}">
                    <a16:creationId xmlns:a16="http://schemas.microsoft.com/office/drawing/2014/main" id="{03598EF0-8BF0-83CF-B991-53E6CB659BEF}"/>
                  </a:ext>
                </a:extLst>
              </p:cNvPr>
              <p:cNvGrpSpPr/>
              <p:nvPr/>
            </p:nvGrpSpPr>
            <p:grpSpPr>
              <a:xfrm>
                <a:off x="1142197" y="2312469"/>
                <a:ext cx="514566" cy="513347"/>
                <a:chOff x="1142197" y="2312469"/>
                <a:chExt cx="514566" cy="513347"/>
              </a:xfrm>
            </p:grpSpPr>
            <p:grpSp>
              <p:nvGrpSpPr>
                <p:cNvPr id="1050" name="Graphic 3">
                  <a:extLst>
                    <a:ext uri="{FF2B5EF4-FFF2-40B4-BE49-F238E27FC236}">
                      <a16:creationId xmlns:a16="http://schemas.microsoft.com/office/drawing/2014/main" id="{B1B8941D-CD9B-EDFD-56E2-6358C781939C}"/>
                    </a:ext>
                  </a:extLst>
                </p:cNvPr>
                <p:cNvGrpSpPr/>
                <p:nvPr/>
              </p:nvGrpSpPr>
              <p:grpSpPr>
                <a:xfrm>
                  <a:off x="1142197" y="2312469"/>
                  <a:ext cx="514566" cy="513347"/>
                  <a:chOff x="1142197" y="2312469"/>
                  <a:chExt cx="514566" cy="513347"/>
                </a:xfrm>
                <a:solidFill>
                  <a:srgbClr val="FFFFFF"/>
                </a:solidFill>
              </p:grpSpPr>
              <p:sp>
                <p:nvSpPr>
                  <p:cNvPr id="1058" name="Freeform: Shape 29">
                    <a:extLst>
                      <a:ext uri="{FF2B5EF4-FFF2-40B4-BE49-F238E27FC236}">
                        <a16:creationId xmlns:a16="http://schemas.microsoft.com/office/drawing/2014/main" id="{5DD8EA2A-AFDD-150D-2809-D01BF381263A}"/>
                      </a:ext>
                    </a:extLst>
                  </p:cNvPr>
                  <p:cNvSpPr/>
                  <p:nvPr/>
                </p:nvSpPr>
                <p:spPr>
                  <a:xfrm>
                    <a:off x="1148306" y="2318578"/>
                    <a:ext cx="502348" cy="502348"/>
                  </a:xfrm>
                  <a:custGeom>
                    <a:avLst/>
                    <a:gdLst>
                      <a:gd name="connsiteX0" fmla="*/ 26893 w 502348"/>
                      <a:gd name="connsiteY0" fmla="*/ 501123 h 502348"/>
                      <a:gd name="connsiteX1" fmla="*/ 0 w 502348"/>
                      <a:gd name="connsiteY1" fmla="*/ 474236 h 502348"/>
                      <a:gd name="connsiteX2" fmla="*/ 0 w 502348"/>
                      <a:gd name="connsiteY2" fmla="*/ 26890 h 502348"/>
                      <a:gd name="connsiteX3" fmla="*/ 26893 w 502348"/>
                      <a:gd name="connsiteY3" fmla="*/ 0 h 502348"/>
                      <a:gd name="connsiteX4" fmla="*/ 475462 w 502348"/>
                      <a:gd name="connsiteY4" fmla="*/ 0 h 502348"/>
                      <a:gd name="connsiteX5" fmla="*/ 502349 w 502348"/>
                      <a:gd name="connsiteY5" fmla="*/ 26890 h 502348"/>
                      <a:gd name="connsiteX6" fmla="*/ 502349 w 502348"/>
                      <a:gd name="connsiteY6" fmla="*/ 475455 h 502348"/>
                      <a:gd name="connsiteX7" fmla="*/ 475462 w 502348"/>
                      <a:gd name="connsiteY7" fmla="*/ 502348 h 502348"/>
                      <a:gd name="connsiteX8" fmla="*/ 26893 w 502348"/>
                      <a:gd name="connsiteY8" fmla="*/ 501123 h 50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2348" h="502348">
                        <a:moveTo>
                          <a:pt x="26893" y="501123"/>
                        </a:moveTo>
                        <a:cubicBezTo>
                          <a:pt x="12224" y="501123"/>
                          <a:pt x="0" y="488905"/>
                          <a:pt x="0" y="474236"/>
                        </a:cubicBezTo>
                        <a:lnTo>
                          <a:pt x="0" y="26890"/>
                        </a:lnTo>
                        <a:cubicBezTo>
                          <a:pt x="0" y="12223"/>
                          <a:pt x="12224" y="0"/>
                          <a:pt x="26893" y="0"/>
                        </a:cubicBezTo>
                        <a:lnTo>
                          <a:pt x="475462" y="0"/>
                        </a:lnTo>
                        <a:cubicBezTo>
                          <a:pt x="490125" y="0"/>
                          <a:pt x="502349" y="12223"/>
                          <a:pt x="502349" y="26890"/>
                        </a:cubicBezTo>
                        <a:lnTo>
                          <a:pt x="502349" y="475455"/>
                        </a:lnTo>
                        <a:cubicBezTo>
                          <a:pt x="502349" y="490124"/>
                          <a:pt x="490125" y="502348"/>
                          <a:pt x="475462" y="502348"/>
                        </a:cubicBezTo>
                        <a:lnTo>
                          <a:pt x="26893" y="5011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9" name="Freeform: Shape 30">
                    <a:extLst>
                      <a:ext uri="{FF2B5EF4-FFF2-40B4-BE49-F238E27FC236}">
                        <a16:creationId xmlns:a16="http://schemas.microsoft.com/office/drawing/2014/main" id="{0F33FC78-1C57-F1B5-C39E-8A8FB07826B1}"/>
                      </a:ext>
                    </a:extLst>
                  </p:cNvPr>
                  <p:cNvSpPr/>
                  <p:nvPr/>
                </p:nvSpPr>
                <p:spPr>
                  <a:xfrm>
                    <a:off x="1142197" y="2312469"/>
                    <a:ext cx="514566" cy="513347"/>
                  </a:xfrm>
                  <a:custGeom>
                    <a:avLst/>
                    <a:gdLst>
                      <a:gd name="connsiteX0" fmla="*/ 480346 w 514566"/>
                      <a:gd name="connsiteY0" fmla="*/ 12223 h 513347"/>
                      <a:gd name="connsiteX1" fmla="*/ 501123 w 514566"/>
                      <a:gd name="connsiteY1" fmla="*/ 33001 h 513347"/>
                      <a:gd name="connsiteX2" fmla="*/ 501123 w 514566"/>
                      <a:gd name="connsiteY2" fmla="*/ 45223 h 513347"/>
                      <a:gd name="connsiteX3" fmla="*/ 501123 w 514566"/>
                      <a:gd name="connsiteY3" fmla="*/ 47668 h 513347"/>
                      <a:gd name="connsiteX4" fmla="*/ 501123 w 514566"/>
                      <a:gd name="connsiteY4" fmla="*/ 481571 h 513347"/>
                      <a:gd name="connsiteX5" fmla="*/ 480346 w 514566"/>
                      <a:gd name="connsiteY5" fmla="*/ 502349 h 513347"/>
                      <a:gd name="connsiteX6" fmla="*/ 33002 w 514566"/>
                      <a:gd name="connsiteY6" fmla="*/ 502349 h 513347"/>
                      <a:gd name="connsiteX7" fmla="*/ 12224 w 514566"/>
                      <a:gd name="connsiteY7" fmla="*/ 480346 h 513347"/>
                      <a:gd name="connsiteX8" fmla="*/ 12224 w 514566"/>
                      <a:gd name="connsiteY8" fmla="*/ 47668 h 513347"/>
                      <a:gd name="connsiteX9" fmla="*/ 12224 w 514566"/>
                      <a:gd name="connsiteY9" fmla="*/ 44001 h 513347"/>
                      <a:gd name="connsiteX10" fmla="*/ 12224 w 514566"/>
                      <a:gd name="connsiteY10" fmla="*/ 31779 h 513347"/>
                      <a:gd name="connsiteX11" fmla="*/ 33002 w 514566"/>
                      <a:gd name="connsiteY11" fmla="*/ 12223 h 513347"/>
                      <a:gd name="connsiteX12" fmla="*/ 480346 w 514566"/>
                      <a:gd name="connsiteY12" fmla="*/ 12223 h 513347"/>
                      <a:gd name="connsiteX13" fmla="*/ 480346 w 514566"/>
                      <a:gd name="connsiteY13" fmla="*/ 0 h 513347"/>
                      <a:gd name="connsiteX14" fmla="*/ 33002 w 514566"/>
                      <a:gd name="connsiteY14" fmla="*/ 0 h 513347"/>
                      <a:gd name="connsiteX15" fmla="*/ 0 w 514566"/>
                      <a:gd name="connsiteY15" fmla="*/ 33001 h 513347"/>
                      <a:gd name="connsiteX16" fmla="*/ 0 w 514566"/>
                      <a:gd name="connsiteY16" fmla="*/ 45223 h 513347"/>
                      <a:gd name="connsiteX17" fmla="*/ 0 w 514566"/>
                      <a:gd name="connsiteY17" fmla="*/ 47668 h 513347"/>
                      <a:gd name="connsiteX18" fmla="*/ 0 w 514566"/>
                      <a:gd name="connsiteY18" fmla="*/ 481571 h 513347"/>
                      <a:gd name="connsiteX19" fmla="*/ 33002 w 514566"/>
                      <a:gd name="connsiteY19" fmla="*/ 513347 h 513347"/>
                      <a:gd name="connsiteX20" fmla="*/ 481571 w 514566"/>
                      <a:gd name="connsiteY20" fmla="*/ 513347 h 513347"/>
                      <a:gd name="connsiteX21" fmla="*/ 514567 w 514566"/>
                      <a:gd name="connsiteY21" fmla="*/ 480346 h 513347"/>
                      <a:gd name="connsiteX22" fmla="*/ 514567 w 514566"/>
                      <a:gd name="connsiteY22" fmla="*/ 47668 h 513347"/>
                      <a:gd name="connsiteX23" fmla="*/ 514567 w 514566"/>
                      <a:gd name="connsiteY23" fmla="*/ 44001 h 513347"/>
                      <a:gd name="connsiteX24" fmla="*/ 514567 w 514566"/>
                      <a:gd name="connsiteY24" fmla="*/ 31779 h 513347"/>
                      <a:gd name="connsiteX25" fmla="*/ 480346 w 514566"/>
                      <a:gd name="connsiteY25" fmla="*/ 0 h 5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14566" h="513347">
                        <a:moveTo>
                          <a:pt x="480346" y="12223"/>
                        </a:moveTo>
                        <a:cubicBezTo>
                          <a:pt x="491344" y="12223"/>
                          <a:pt x="501123" y="22001"/>
                          <a:pt x="501123" y="33001"/>
                        </a:cubicBezTo>
                        <a:lnTo>
                          <a:pt x="501123" y="45223"/>
                        </a:lnTo>
                        <a:lnTo>
                          <a:pt x="501123" y="47668"/>
                        </a:lnTo>
                        <a:lnTo>
                          <a:pt x="501123" y="481571"/>
                        </a:lnTo>
                        <a:cubicBezTo>
                          <a:pt x="501123" y="492570"/>
                          <a:pt x="491344" y="502349"/>
                          <a:pt x="480346" y="502349"/>
                        </a:cubicBezTo>
                        <a:lnTo>
                          <a:pt x="33002" y="502349"/>
                        </a:lnTo>
                        <a:cubicBezTo>
                          <a:pt x="22003" y="501123"/>
                          <a:pt x="12224" y="491344"/>
                          <a:pt x="12224" y="480346"/>
                        </a:cubicBezTo>
                        <a:lnTo>
                          <a:pt x="12224" y="47668"/>
                        </a:lnTo>
                        <a:lnTo>
                          <a:pt x="12224" y="44001"/>
                        </a:lnTo>
                        <a:lnTo>
                          <a:pt x="12224" y="31779"/>
                        </a:lnTo>
                        <a:cubicBezTo>
                          <a:pt x="12224" y="22001"/>
                          <a:pt x="22003" y="12223"/>
                          <a:pt x="33002" y="12223"/>
                        </a:cubicBezTo>
                        <a:lnTo>
                          <a:pt x="480346" y="12223"/>
                        </a:lnTo>
                        <a:close/>
                        <a:moveTo>
                          <a:pt x="480346" y="0"/>
                        </a:moveTo>
                        <a:lnTo>
                          <a:pt x="33002" y="0"/>
                        </a:lnTo>
                        <a:cubicBezTo>
                          <a:pt x="14669" y="0"/>
                          <a:pt x="0" y="14667"/>
                          <a:pt x="0" y="33001"/>
                        </a:cubicBezTo>
                        <a:lnTo>
                          <a:pt x="0" y="45223"/>
                        </a:lnTo>
                        <a:lnTo>
                          <a:pt x="0" y="47668"/>
                        </a:lnTo>
                        <a:lnTo>
                          <a:pt x="0" y="481571"/>
                        </a:lnTo>
                        <a:cubicBezTo>
                          <a:pt x="0" y="498678"/>
                          <a:pt x="14669" y="513347"/>
                          <a:pt x="33002" y="513347"/>
                        </a:cubicBezTo>
                        <a:lnTo>
                          <a:pt x="481571" y="513347"/>
                        </a:lnTo>
                        <a:cubicBezTo>
                          <a:pt x="499904" y="513347"/>
                          <a:pt x="514567" y="498678"/>
                          <a:pt x="514567" y="480346"/>
                        </a:cubicBezTo>
                        <a:lnTo>
                          <a:pt x="514567" y="47668"/>
                        </a:lnTo>
                        <a:lnTo>
                          <a:pt x="514567" y="44001"/>
                        </a:lnTo>
                        <a:lnTo>
                          <a:pt x="514567" y="31779"/>
                        </a:lnTo>
                        <a:cubicBezTo>
                          <a:pt x="513347" y="14667"/>
                          <a:pt x="498679" y="0"/>
                          <a:pt x="4803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1" name="Graphic 3">
                  <a:extLst>
                    <a:ext uri="{FF2B5EF4-FFF2-40B4-BE49-F238E27FC236}">
                      <a16:creationId xmlns:a16="http://schemas.microsoft.com/office/drawing/2014/main" id="{D811E1FC-D8B2-F926-3E91-2CACDEE25414}"/>
                    </a:ext>
                  </a:extLst>
                </p:cNvPr>
                <p:cNvGrpSpPr/>
                <p:nvPr/>
              </p:nvGrpSpPr>
              <p:grpSpPr>
                <a:xfrm>
                  <a:off x="1154421" y="2324691"/>
                  <a:ext cx="490124" cy="488900"/>
                  <a:chOff x="1154421" y="2324691"/>
                  <a:chExt cx="490124" cy="488900"/>
                </a:xfrm>
                <a:solidFill>
                  <a:srgbClr val="2D5967"/>
                </a:solidFill>
              </p:grpSpPr>
              <p:sp>
                <p:nvSpPr>
                  <p:cNvPr id="1052" name="Freeform: Shape 32">
                    <a:extLst>
                      <a:ext uri="{FF2B5EF4-FFF2-40B4-BE49-F238E27FC236}">
                        <a16:creationId xmlns:a16="http://schemas.microsoft.com/office/drawing/2014/main" id="{8E9735B1-AB71-635F-5811-A306A8DFE2FA}"/>
                      </a:ext>
                    </a:extLst>
                  </p:cNvPr>
                  <p:cNvSpPr/>
                  <p:nvPr/>
                </p:nvSpPr>
                <p:spPr>
                  <a:xfrm>
                    <a:off x="1232643" y="2428583"/>
                    <a:ext cx="152784" cy="149115"/>
                  </a:xfrm>
                  <a:custGeom>
                    <a:avLst/>
                    <a:gdLst>
                      <a:gd name="connsiteX0" fmla="*/ 152785 w 152784"/>
                      <a:gd name="connsiteY0" fmla="*/ 0 h 149115"/>
                      <a:gd name="connsiteX1" fmla="*/ 0 w 152784"/>
                      <a:gd name="connsiteY1" fmla="*/ 0 h 149115"/>
                      <a:gd name="connsiteX2" fmla="*/ 0 w 152784"/>
                      <a:gd name="connsiteY2" fmla="*/ 149115 h 149115"/>
                      <a:gd name="connsiteX3" fmla="*/ 152785 w 152784"/>
                      <a:gd name="connsiteY3" fmla="*/ 149115 h 149115"/>
                      <a:gd name="connsiteX4" fmla="*/ 152785 w 152784"/>
                      <a:gd name="connsiteY4" fmla="*/ 0 h 149115"/>
                      <a:gd name="connsiteX5" fmla="*/ 134446 w 152784"/>
                      <a:gd name="connsiteY5" fmla="*/ 130782 h 149115"/>
                      <a:gd name="connsiteX6" fmla="*/ 18333 w 152784"/>
                      <a:gd name="connsiteY6" fmla="*/ 130782 h 149115"/>
                      <a:gd name="connsiteX7" fmla="*/ 18333 w 152784"/>
                      <a:gd name="connsiteY7" fmla="*/ 17112 h 149115"/>
                      <a:gd name="connsiteX8" fmla="*/ 134446 w 152784"/>
                      <a:gd name="connsiteY8" fmla="*/ 17112 h 149115"/>
                      <a:gd name="connsiteX9" fmla="*/ 134446 w 152784"/>
                      <a:gd name="connsiteY9" fmla="*/ 130782 h 14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84" h="149115">
                        <a:moveTo>
                          <a:pt x="152785" y="0"/>
                        </a:moveTo>
                        <a:lnTo>
                          <a:pt x="0" y="0"/>
                        </a:lnTo>
                        <a:lnTo>
                          <a:pt x="0" y="149115"/>
                        </a:lnTo>
                        <a:lnTo>
                          <a:pt x="152785" y="149115"/>
                        </a:lnTo>
                        <a:lnTo>
                          <a:pt x="152785" y="0"/>
                        </a:lnTo>
                        <a:close/>
                        <a:moveTo>
                          <a:pt x="134446" y="130782"/>
                        </a:moveTo>
                        <a:lnTo>
                          <a:pt x="18333" y="130782"/>
                        </a:lnTo>
                        <a:lnTo>
                          <a:pt x="18333" y="17112"/>
                        </a:lnTo>
                        <a:lnTo>
                          <a:pt x="134446" y="17112"/>
                        </a:lnTo>
                        <a:cubicBezTo>
                          <a:pt x="134446" y="17112"/>
                          <a:pt x="134446" y="130782"/>
                          <a:pt x="134446" y="130782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" name="Freeform: Shape 33">
                    <a:extLst>
                      <a:ext uri="{FF2B5EF4-FFF2-40B4-BE49-F238E27FC236}">
                        <a16:creationId xmlns:a16="http://schemas.microsoft.com/office/drawing/2014/main" id="{CAEE25A0-6A0E-5129-F7CB-B9B38FCC6CC2}"/>
                      </a:ext>
                    </a:extLst>
                  </p:cNvPr>
                  <p:cNvSpPr/>
                  <p:nvPr/>
                </p:nvSpPr>
                <p:spPr>
                  <a:xfrm>
                    <a:off x="1413540" y="2428583"/>
                    <a:ext cx="152778" cy="149115"/>
                  </a:xfrm>
                  <a:custGeom>
                    <a:avLst/>
                    <a:gdLst>
                      <a:gd name="connsiteX0" fmla="*/ 152779 w 152778"/>
                      <a:gd name="connsiteY0" fmla="*/ 0 h 149115"/>
                      <a:gd name="connsiteX1" fmla="*/ 0 w 152778"/>
                      <a:gd name="connsiteY1" fmla="*/ 0 h 149115"/>
                      <a:gd name="connsiteX2" fmla="*/ 0 w 152778"/>
                      <a:gd name="connsiteY2" fmla="*/ 149115 h 149115"/>
                      <a:gd name="connsiteX3" fmla="*/ 152779 w 152778"/>
                      <a:gd name="connsiteY3" fmla="*/ 149115 h 149115"/>
                      <a:gd name="connsiteX4" fmla="*/ 152779 w 152778"/>
                      <a:gd name="connsiteY4" fmla="*/ 0 h 149115"/>
                      <a:gd name="connsiteX5" fmla="*/ 134446 w 152778"/>
                      <a:gd name="connsiteY5" fmla="*/ 130782 h 149115"/>
                      <a:gd name="connsiteX6" fmla="*/ 18333 w 152778"/>
                      <a:gd name="connsiteY6" fmla="*/ 130782 h 149115"/>
                      <a:gd name="connsiteX7" fmla="*/ 18333 w 152778"/>
                      <a:gd name="connsiteY7" fmla="*/ 17112 h 149115"/>
                      <a:gd name="connsiteX8" fmla="*/ 134446 w 152778"/>
                      <a:gd name="connsiteY8" fmla="*/ 17112 h 149115"/>
                      <a:gd name="connsiteX9" fmla="*/ 134446 w 152778"/>
                      <a:gd name="connsiteY9" fmla="*/ 130782 h 14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78" h="149115">
                        <a:moveTo>
                          <a:pt x="152779" y="0"/>
                        </a:moveTo>
                        <a:lnTo>
                          <a:pt x="0" y="0"/>
                        </a:lnTo>
                        <a:lnTo>
                          <a:pt x="0" y="149115"/>
                        </a:lnTo>
                        <a:lnTo>
                          <a:pt x="152779" y="149115"/>
                        </a:lnTo>
                        <a:lnTo>
                          <a:pt x="152779" y="0"/>
                        </a:lnTo>
                        <a:close/>
                        <a:moveTo>
                          <a:pt x="134446" y="130782"/>
                        </a:moveTo>
                        <a:lnTo>
                          <a:pt x="18333" y="130782"/>
                        </a:lnTo>
                        <a:lnTo>
                          <a:pt x="18333" y="17112"/>
                        </a:lnTo>
                        <a:lnTo>
                          <a:pt x="134446" y="17112"/>
                        </a:lnTo>
                        <a:lnTo>
                          <a:pt x="134446" y="13078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" name="Freeform: Shape 34">
                    <a:extLst>
                      <a:ext uri="{FF2B5EF4-FFF2-40B4-BE49-F238E27FC236}">
                        <a16:creationId xmlns:a16="http://schemas.microsoft.com/office/drawing/2014/main" id="{0462F865-DB0E-593A-2317-35B3F1439076}"/>
                      </a:ext>
                    </a:extLst>
                  </p:cNvPr>
                  <p:cNvSpPr/>
                  <p:nvPr/>
                </p:nvSpPr>
                <p:spPr>
                  <a:xfrm>
                    <a:off x="1232643" y="2605811"/>
                    <a:ext cx="152784" cy="149112"/>
                  </a:xfrm>
                  <a:custGeom>
                    <a:avLst/>
                    <a:gdLst>
                      <a:gd name="connsiteX0" fmla="*/ 152785 w 152784"/>
                      <a:gd name="connsiteY0" fmla="*/ 0 h 149112"/>
                      <a:gd name="connsiteX1" fmla="*/ 0 w 152784"/>
                      <a:gd name="connsiteY1" fmla="*/ 0 h 149112"/>
                      <a:gd name="connsiteX2" fmla="*/ 0 w 152784"/>
                      <a:gd name="connsiteY2" fmla="*/ 149112 h 149112"/>
                      <a:gd name="connsiteX3" fmla="*/ 152785 w 152784"/>
                      <a:gd name="connsiteY3" fmla="*/ 149112 h 149112"/>
                      <a:gd name="connsiteX4" fmla="*/ 152785 w 152784"/>
                      <a:gd name="connsiteY4" fmla="*/ 0 h 149112"/>
                      <a:gd name="connsiteX5" fmla="*/ 134446 w 152784"/>
                      <a:gd name="connsiteY5" fmla="*/ 132005 h 149112"/>
                      <a:gd name="connsiteX6" fmla="*/ 18333 w 152784"/>
                      <a:gd name="connsiteY6" fmla="*/ 132005 h 149112"/>
                      <a:gd name="connsiteX7" fmla="*/ 18333 w 152784"/>
                      <a:gd name="connsiteY7" fmla="*/ 18334 h 149112"/>
                      <a:gd name="connsiteX8" fmla="*/ 134446 w 152784"/>
                      <a:gd name="connsiteY8" fmla="*/ 18334 h 149112"/>
                      <a:gd name="connsiteX9" fmla="*/ 134446 w 152784"/>
                      <a:gd name="connsiteY9" fmla="*/ 132005 h 14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84" h="149112">
                        <a:moveTo>
                          <a:pt x="152785" y="0"/>
                        </a:moveTo>
                        <a:lnTo>
                          <a:pt x="0" y="0"/>
                        </a:lnTo>
                        <a:lnTo>
                          <a:pt x="0" y="149112"/>
                        </a:lnTo>
                        <a:lnTo>
                          <a:pt x="152785" y="149112"/>
                        </a:lnTo>
                        <a:lnTo>
                          <a:pt x="152785" y="0"/>
                        </a:lnTo>
                        <a:close/>
                        <a:moveTo>
                          <a:pt x="134446" y="132005"/>
                        </a:moveTo>
                        <a:lnTo>
                          <a:pt x="18333" y="132005"/>
                        </a:lnTo>
                        <a:lnTo>
                          <a:pt x="18333" y="18334"/>
                        </a:lnTo>
                        <a:lnTo>
                          <a:pt x="134446" y="18334"/>
                        </a:lnTo>
                        <a:cubicBezTo>
                          <a:pt x="134446" y="18334"/>
                          <a:pt x="134446" y="132005"/>
                          <a:pt x="134446" y="1320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5" name="Freeform: Shape 36">
                    <a:extLst>
                      <a:ext uri="{FF2B5EF4-FFF2-40B4-BE49-F238E27FC236}">
                        <a16:creationId xmlns:a16="http://schemas.microsoft.com/office/drawing/2014/main" id="{8EFAFB77-F5BB-673E-75F6-B9E08558CAB5}"/>
                      </a:ext>
                    </a:extLst>
                  </p:cNvPr>
                  <p:cNvSpPr/>
                  <p:nvPr/>
                </p:nvSpPr>
                <p:spPr>
                  <a:xfrm>
                    <a:off x="1413540" y="2605811"/>
                    <a:ext cx="152778" cy="149112"/>
                  </a:xfrm>
                  <a:custGeom>
                    <a:avLst/>
                    <a:gdLst>
                      <a:gd name="connsiteX0" fmla="*/ 152779 w 152778"/>
                      <a:gd name="connsiteY0" fmla="*/ 0 h 149112"/>
                      <a:gd name="connsiteX1" fmla="*/ 0 w 152778"/>
                      <a:gd name="connsiteY1" fmla="*/ 0 h 149112"/>
                      <a:gd name="connsiteX2" fmla="*/ 0 w 152778"/>
                      <a:gd name="connsiteY2" fmla="*/ 149112 h 149112"/>
                      <a:gd name="connsiteX3" fmla="*/ 152779 w 152778"/>
                      <a:gd name="connsiteY3" fmla="*/ 149112 h 149112"/>
                      <a:gd name="connsiteX4" fmla="*/ 152779 w 152778"/>
                      <a:gd name="connsiteY4" fmla="*/ 0 h 149112"/>
                      <a:gd name="connsiteX5" fmla="*/ 134446 w 152778"/>
                      <a:gd name="connsiteY5" fmla="*/ 132005 h 149112"/>
                      <a:gd name="connsiteX6" fmla="*/ 18333 w 152778"/>
                      <a:gd name="connsiteY6" fmla="*/ 132005 h 149112"/>
                      <a:gd name="connsiteX7" fmla="*/ 18333 w 152778"/>
                      <a:gd name="connsiteY7" fmla="*/ 18334 h 149112"/>
                      <a:gd name="connsiteX8" fmla="*/ 134446 w 152778"/>
                      <a:gd name="connsiteY8" fmla="*/ 18334 h 149112"/>
                      <a:gd name="connsiteX9" fmla="*/ 134446 w 152778"/>
                      <a:gd name="connsiteY9" fmla="*/ 132005 h 14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78" h="149112">
                        <a:moveTo>
                          <a:pt x="152779" y="0"/>
                        </a:moveTo>
                        <a:lnTo>
                          <a:pt x="0" y="0"/>
                        </a:lnTo>
                        <a:lnTo>
                          <a:pt x="0" y="149112"/>
                        </a:lnTo>
                        <a:lnTo>
                          <a:pt x="152779" y="149112"/>
                        </a:lnTo>
                        <a:lnTo>
                          <a:pt x="152779" y="0"/>
                        </a:lnTo>
                        <a:close/>
                        <a:moveTo>
                          <a:pt x="134446" y="132005"/>
                        </a:moveTo>
                        <a:lnTo>
                          <a:pt x="18333" y="132005"/>
                        </a:lnTo>
                        <a:lnTo>
                          <a:pt x="18333" y="18334"/>
                        </a:lnTo>
                        <a:lnTo>
                          <a:pt x="134446" y="18334"/>
                        </a:lnTo>
                        <a:lnTo>
                          <a:pt x="134446" y="132005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6" name="Freeform: Shape 38">
                    <a:extLst>
                      <a:ext uri="{FF2B5EF4-FFF2-40B4-BE49-F238E27FC236}">
                        <a16:creationId xmlns:a16="http://schemas.microsoft.com/office/drawing/2014/main" id="{A8A16DBD-ADF1-B310-6562-BF8D069824DF}"/>
                      </a:ext>
                    </a:extLst>
                  </p:cNvPr>
                  <p:cNvSpPr/>
                  <p:nvPr/>
                </p:nvSpPr>
                <p:spPr>
                  <a:xfrm>
                    <a:off x="1154421" y="2373582"/>
                    <a:ext cx="490124" cy="440009"/>
                  </a:xfrm>
                  <a:custGeom>
                    <a:avLst/>
                    <a:gdLst>
                      <a:gd name="connsiteX0" fmla="*/ 0 w 490124"/>
                      <a:gd name="connsiteY0" fmla="*/ 419232 h 440009"/>
                      <a:gd name="connsiteX1" fmla="*/ 20778 w 490124"/>
                      <a:gd name="connsiteY1" fmla="*/ 440010 h 440009"/>
                      <a:gd name="connsiteX2" fmla="*/ 469347 w 490124"/>
                      <a:gd name="connsiteY2" fmla="*/ 440010 h 440009"/>
                      <a:gd name="connsiteX3" fmla="*/ 490125 w 490124"/>
                      <a:gd name="connsiteY3" fmla="*/ 419232 h 440009"/>
                      <a:gd name="connsiteX4" fmla="*/ 490125 w 490124"/>
                      <a:gd name="connsiteY4" fmla="*/ 0 h 440009"/>
                      <a:gd name="connsiteX5" fmla="*/ 0 w 490124"/>
                      <a:gd name="connsiteY5" fmla="*/ 0 h 440009"/>
                      <a:gd name="connsiteX6" fmla="*/ 0 w 490124"/>
                      <a:gd name="connsiteY6" fmla="*/ 419232 h 440009"/>
                      <a:gd name="connsiteX7" fmla="*/ 18333 w 490124"/>
                      <a:gd name="connsiteY7" fmla="*/ 18334 h 440009"/>
                      <a:gd name="connsiteX8" fmla="*/ 470566 w 490124"/>
                      <a:gd name="connsiteY8" fmla="*/ 18334 h 440009"/>
                      <a:gd name="connsiteX9" fmla="*/ 470566 w 490124"/>
                      <a:gd name="connsiteY9" fmla="*/ 420458 h 440009"/>
                      <a:gd name="connsiteX10" fmla="*/ 468121 w 490124"/>
                      <a:gd name="connsiteY10" fmla="*/ 422903 h 440009"/>
                      <a:gd name="connsiteX11" fmla="*/ 20778 w 490124"/>
                      <a:gd name="connsiteY11" fmla="*/ 422903 h 440009"/>
                      <a:gd name="connsiteX12" fmla="*/ 18333 w 490124"/>
                      <a:gd name="connsiteY12" fmla="*/ 420458 h 440009"/>
                      <a:gd name="connsiteX13" fmla="*/ 18333 w 490124"/>
                      <a:gd name="connsiteY13" fmla="*/ 18334 h 44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0124" h="440009">
                        <a:moveTo>
                          <a:pt x="0" y="419232"/>
                        </a:moveTo>
                        <a:cubicBezTo>
                          <a:pt x="0" y="430237"/>
                          <a:pt x="9779" y="440010"/>
                          <a:pt x="20778" y="440010"/>
                        </a:cubicBezTo>
                        <a:lnTo>
                          <a:pt x="469347" y="440010"/>
                        </a:lnTo>
                        <a:cubicBezTo>
                          <a:pt x="480346" y="440010"/>
                          <a:pt x="490125" y="430237"/>
                          <a:pt x="490125" y="419232"/>
                        </a:cubicBezTo>
                        <a:lnTo>
                          <a:pt x="490125" y="0"/>
                        </a:lnTo>
                        <a:lnTo>
                          <a:pt x="0" y="0"/>
                        </a:lnTo>
                        <a:lnTo>
                          <a:pt x="0" y="419232"/>
                        </a:lnTo>
                        <a:close/>
                        <a:moveTo>
                          <a:pt x="18333" y="18334"/>
                        </a:moveTo>
                        <a:lnTo>
                          <a:pt x="470566" y="18334"/>
                        </a:lnTo>
                        <a:lnTo>
                          <a:pt x="470566" y="420458"/>
                        </a:lnTo>
                        <a:cubicBezTo>
                          <a:pt x="470566" y="421677"/>
                          <a:pt x="469347" y="422903"/>
                          <a:pt x="468121" y="422903"/>
                        </a:cubicBezTo>
                        <a:lnTo>
                          <a:pt x="20778" y="422903"/>
                        </a:lnTo>
                        <a:cubicBezTo>
                          <a:pt x="19552" y="422903"/>
                          <a:pt x="18333" y="421677"/>
                          <a:pt x="18333" y="420458"/>
                        </a:cubicBezTo>
                        <a:lnTo>
                          <a:pt x="18333" y="18334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7" name="Freeform: Shape 41">
                    <a:extLst>
                      <a:ext uri="{FF2B5EF4-FFF2-40B4-BE49-F238E27FC236}">
                        <a16:creationId xmlns:a16="http://schemas.microsoft.com/office/drawing/2014/main" id="{10B59D46-3B66-AB96-58F1-0EA0730AD99D}"/>
                      </a:ext>
                    </a:extLst>
                  </p:cNvPr>
                  <p:cNvSpPr/>
                  <p:nvPr/>
                </p:nvSpPr>
                <p:spPr>
                  <a:xfrm>
                    <a:off x="1154421" y="2324691"/>
                    <a:ext cx="488899" cy="35445"/>
                  </a:xfrm>
                  <a:custGeom>
                    <a:avLst/>
                    <a:gdLst>
                      <a:gd name="connsiteX0" fmla="*/ 468121 w 488899"/>
                      <a:gd name="connsiteY0" fmla="*/ 0 h 35445"/>
                      <a:gd name="connsiteX1" fmla="*/ 20778 w 488899"/>
                      <a:gd name="connsiteY1" fmla="*/ 0 h 35445"/>
                      <a:gd name="connsiteX2" fmla="*/ 0 w 488899"/>
                      <a:gd name="connsiteY2" fmla="*/ 20778 h 35445"/>
                      <a:gd name="connsiteX3" fmla="*/ 0 w 488899"/>
                      <a:gd name="connsiteY3" fmla="*/ 35445 h 35445"/>
                      <a:gd name="connsiteX4" fmla="*/ 488899 w 488899"/>
                      <a:gd name="connsiteY4" fmla="*/ 35445 h 35445"/>
                      <a:gd name="connsiteX5" fmla="*/ 488899 w 488899"/>
                      <a:gd name="connsiteY5" fmla="*/ 20778 h 35445"/>
                      <a:gd name="connsiteX6" fmla="*/ 468121 w 488899"/>
                      <a:gd name="connsiteY6" fmla="*/ 0 h 3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8899" h="35445">
                        <a:moveTo>
                          <a:pt x="468121" y="0"/>
                        </a:moveTo>
                        <a:lnTo>
                          <a:pt x="20778" y="0"/>
                        </a:lnTo>
                        <a:cubicBezTo>
                          <a:pt x="9779" y="0"/>
                          <a:pt x="0" y="9778"/>
                          <a:pt x="0" y="20778"/>
                        </a:cubicBezTo>
                        <a:lnTo>
                          <a:pt x="0" y="35445"/>
                        </a:lnTo>
                        <a:lnTo>
                          <a:pt x="488899" y="35445"/>
                        </a:lnTo>
                        <a:lnTo>
                          <a:pt x="488899" y="20778"/>
                        </a:lnTo>
                        <a:cubicBezTo>
                          <a:pt x="488899" y="9778"/>
                          <a:pt x="479120" y="0"/>
                          <a:pt x="468121" y="0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49" name="TextBox 43">
                <a:extLst>
                  <a:ext uri="{FF2B5EF4-FFF2-40B4-BE49-F238E27FC236}">
                    <a16:creationId xmlns:a16="http://schemas.microsoft.com/office/drawing/2014/main" id="{56A52430-B420-E08C-9BC0-EC3FA5AF268C}"/>
                  </a:ext>
                </a:extLst>
              </p:cNvPr>
              <p:cNvSpPr txBox="1"/>
              <p:nvPr/>
            </p:nvSpPr>
            <p:spPr>
              <a:xfrm>
                <a:off x="789612" y="2742535"/>
                <a:ext cx="1215960" cy="423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Container</a:t>
                </a:r>
              </a:p>
            </p:txBody>
          </p:sp>
        </p:grpSp>
        <p:sp>
          <p:nvSpPr>
            <p:cNvPr id="1047" name="TextBox 43">
              <a:extLst>
                <a:ext uri="{FF2B5EF4-FFF2-40B4-BE49-F238E27FC236}">
                  <a16:creationId xmlns:a16="http://schemas.microsoft.com/office/drawing/2014/main" id="{9418880C-A2EE-7E58-47FB-2B7133FD2A5E}"/>
                </a:ext>
              </a:extLst>
            </p:cNvPr>
            <p:cNvSpPr txBox="1"/>
            <p:nvPr/>
          </p:nvSpPr>
          <p:spPr>
            <a:xfrm>
              <a:off x="8028077" y="2456916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Image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060" name="グループ化 1059">
            <a:extLst>
              <a:ext uri="{FF2B5EF4-FFF2-40B4-BE49-F238E27FC236}">
                <a16:creationId xmlns:a16="http://schemas.microsoft.com/office/drawing/2014/main" id="{59987751-EF24-8A42-B382-6CEA21A708DA}"/>
              </a:ext>
            </a:extLst>
          </p:cNvPr>
          <p:cNvGrpSpPr/>
          <p:nvPr/>
        </p:nvGrpSpPr>
        <p:grpSpPr>
          <a:xfrm>
            <a:off x="10767296" y="7285220"/>
            <a:ext cx="813665" cy="720385"/>
            <a:chOff x="7904024" y="2044308"/>
            <a:chExt cx="813665" cy="720385"/>
          </a:xfrm>
        </p:grpSpPr>
        <p:grpSp>
          <p:nvGrpSpPr>
            <p:cNvPr id="1061" name="Graphic 3">
              <a:extLst>
                <a:ext uri="{FF2B5EF4-FFF2-40B4-BE49-F238E27FC236}">
                  <a16:creationId xmlns:a16="http://schemas.microsoft.com/office/drawing/2014/main" id="{122F8EC6-E5BE-A0A7-6BA8-65B7DBB076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04024" y="2044308"/>
              <a:ext cx="795346" cy="558302"/>
              <a:chOff x="789612" y="2312469"/>
              <a:chExt cx="1215960" cy="853552"/>
            </a:xfrm>
          </p:grpSpPr>
          <p:grpSp>
            <p:nvGrpSpPr>
              <p:cNvPr id="1063" name="Graphic 3">
                <a:extLst>
                  <a:ext uri="{FF2B5EF4-FFF2-40B4-BE49-F238E27FC236}">
                    <a16:creationId xmlns:a16="http://schemas.microsoft.com/office/drawing/2014/main" id="{60080252-93DB-C945-DC4F-F5CA9F9935A2}"/>
                  </a:ext>
                </a:extLst>
              </p:cNvPr>
              <p:cNvGrpSpPr/>
              <p:nvPr/>
            </p:nvGrpSpPr>
            <p:grpSpPr>
              <a:xfrm>
                <a:off x="1142197" y="2312469"/>
                <a:ext cx="514566" cy="513347"/>
                <a:chOff x="1142197" y="2312469"/>
                <a:chExt cx="514566" cy="513347"/>
              </a:xfrm>
            </p:grpSpPr>
            <p:grpSp>
              <p:nvGrpSpPr>
                <p:cNvPr id="1065" name="Graphic 3">
                  <a:extLst>
                    <a:ext uri="{FF2B5EF4-FFF2-40B4-BE49-F238E27FC236}">
                      <a16:creationId xmlns:a16="http://schemas.microsoft.com/office/drawing/2014/main" id="{3DC2A33A-D121-E338-DD82-6718893A28D1}"/>
                    </a:ext>
                  </a:extLst>
                </p:cNvPr>
                <p:cNvGrpSpPr/>
                <p:nvPr/>
              </p:nvGrpSpPr>
              <p:grpSpPr>
                <a:xfrm>
                  <a:off x="1142197" y="2312469"/>
                  <a:ext cx="514566" cy="513347"/>
                  <a:chOff x="1142197" y="2312469"/>
                  <a:chExt cx="514566" cy="513347"/>
                </a:xfrm>
                <a:solidFill>
                  <a:srgbClr val="FFFFFF"/>
                </a:solidFill>
              </p:grpSpPr>
              <p:sp>
                <p:nvSpPr>
                  <p:cNvPr id="1073" name="Freeform: Shape 29">
                    <a:extLst>
                      <a:ext uri="{FF2B5EF4-FFF2-40B4-BE49-F238E27FC236}">
                        <a16:creationId xmlns:a16="http://schemas.microsoft.com/office/drawing/2014/main" id="{EA62A3B8-766B-4FAF-7255-49956123DDDB}"/>
                      </a:ext>
                    </a:extLst>
                  </p:cNvPr>
                  <p:cNvSpPr/>
                  <p:nvPr/>
                </p:nvSpPr>
                <p:spPr>
                  <a:xfrm>
                    <a:off x="1148306" y="2318578"/>
                    <a:ext cx="502348" cy="502348"/>
                  </a:xfrm>
                  <a:custGeom>
                    <a:avLst/>
                    <a:gdLst>
                      <a:gd name="connsiteX0" fmla="*/ 26893 w 502348"/>
                      <a:gd name="connsiteY0" fmla="*/ 501123 h 502348"/>
                      <a:gd name="connsiteX1" fmla="*/ 0 w 502348"/>
                      <a:gd name="connsiteY1" fmla="*/ 474236 h 502348"/>
                      <a:gd name="connsiteX2" fmla="*/ 0 w 502348"/>
                      <a:gd name="connsiteY2" fmla="*/ 26890 h 502348"/>
                      <a:gd name="connsiteX3" fmla="*/ 26893 w 502348"/>
                      <a:gd name="connsiteY3" fmla="*/ 0 h 502348"/>
                      <a:gd name="connsiteX4" fmla="*/ 475462 w 502348"/>
                      <a:gd name="connsiteY4" fmla="*/ 0 h 502348"/>
                      <a:gd name="connsiteX5" fmla="*/ 502349 w 502348"/>
                      <a:gd name="connsiteY5" fmla="*/ 26890 h 502348"/>
                      <a:gd name="connsiteX6" fmla="*/ 502349 w 502348"/>
                      <a:gd name="connsiteY6" fmla="*/ 475455 h 502348"/>
                      <a:gd name="connsiteX7" fmla="*/ 475462 w 502348"/>
                      <a:gd name="connsiteY7" fmla="*/ 502348 h 502348"/>
                      <a:gd name="connsiteX8" fmla="*/ 26893 w 502348"/>
                      <a:gd name="connsiteY8" fmla="*/ 501123 h 50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2348" h="502348">
                        <a:moveTo>
                          <a:pt x="26893" y="501123"/>
                        </a:moveTo>
                        <a:cubicBezTo>
                          <a:pt x="12224" y="501123"/>
                          <a:pt x="0" y="488905"/>
                          <a:pt x="0" y="474236"/>
                        </a:cubicBezTo>
                        <a:lnTo>
                          <a:pt x="0" y="26890"/>
                        </a:lnTo>
                        <a:cubicBezTo>
                          <a:pt x="0" y="12223"/>
                          <a:pt x="12224" y="0"/>
                          <a:pt x="26893" y="0"/>
                        </a:cubicBezTo>
                        <a:lnTo>
                          <a:pt x="475462" y="0"/>
                        </a:lnTo>
                        <a:cubicBezTo>
                          <a:pt x="490125" y="0"/>
                          <a:pt x="502349" y="12223"/>
                          <a:pt x="502349" y="26890"/>
                        </a:cubicBezTo>
                        <a:lnTo>
                          <a:pt x="502349" y="475455"/>
                        </a:lnTo>
                        <a:cubicBezTo>
                          <a:pt x="502349" y="490124"/>
                          <a:pt x="490125" y="502348"/>
                          <a:pt x="475462" y="502348"/>
                        </a:cubicBezTo>
                        <a:lnTo>
                          <a:pt x="26893" y="5011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: Shape 30">
                    <a:extLst>
                      <a:ext uri="{FF2B5EF4-FFF2-40B4-BE49-F238E27FC236}">
                        <a16:creationId xmlns:a16="http://schemas.microsoft.com/office/drawing/2014/main" id="{DFC7A97C-04EA-2C71-FB25-85EBC860F6A1}"/>
                      </a:ext>
                    </a:extLst>
                  </p:cNvPr>
                  <p:cNvSpPr/>
                  <p:nvPr/>
                </p:nvSpPr>
                <p:spPr>
                  <a:xfrm>
                    <a:off x="1142197" y="2312469"/>
                    <a:ext cx="514566" cy="513347"/>
                  </a:xfrm>
                  <a:custGeom>
                    <a:avLst/>
                    <a:gdLst>
                      <a:gd name="connsiteX0" fmla="*/ 480346 w 514566"/>
                      <a:gd name="connsiteY0" fmla="*/ 12223 h 513347"/>
                      <a:gd name="connsiteX1" fmla="*/ 501123 w 514566"/>
                      <a:gd name="connsiteY1" fmla="*/ 33001 h 513347"/>
                      <a:gd name="connsiteX2" fmla="*/ 501123 w 514566"/>
                      <a:gd name="connsiteY2" fmla="*/ 45223 h 513347"/>
                      <a:gd name="connsiteX3" fmla="*/ 501123 w 514566"/>
                      <a:gd name="connsiteY3" fmla="*/ 47668 h 513347"/>
                      <a:gd name="connsiteX4" fmla="*/ 501123 w 514566"/>
                      <a:gd name="connsiteY4" fmla="*/ 481571 h 513347"/>
                      <a:gd name="connsiteX5" fmla="*/ 480346 w 514566"/>
                      <a:gd name="connsiteY5" fmla="*/ 502349 h 513347"/>
                      <a:gd name="connsiteX6" fmla="*/ 33002 w 514566"/>
                      <a:gd name="connsiteY6" fmla="*/ 502349 h 513347"/>
                      <a:gd name="connsiteX7" fmla="*/ 12224 w 514566"/>
                      <a:gd name="connsiteY7" fmla="*/ 480346 h 513347"/>
                      <a:gd name="connsiteX8" fmla="*/ 12224 w 514566"/>
                      <a:gd name="connsiteY8" fmla="*/ 47668 h 513347"/>
                      <a:gd name="connsiteX9" fmla="*/ 12224 w 514566"/>
                      <a:gd name="connsiteY9" fmla="*/ 44001 h 513347"/>
                      <a:gd name="connsiteX10" fmla="*/ 12224 w 514566"/>
                      <a:gd name="connsiteY10" fmla="*/ 31779 h 513347"/>
                      <a:gd name="connsiteX11" fmla="*/ 33002 w 514566"/>
                      <a:gd name="connsiteY11" fmla="*/ 12223 h 513347"/>
                      <a:gd name="connsiteX12" fmla="*/ 480346 w 514566"/>
                      <a:gd name="connsiteY12" fmla="*/ 12223 h 513347"/>
                      <a:gd name="connsiteX13" fmla="*/ 480346 w 514566"/>
                      <a:gd name="connsiteY13" fmla="*/ 0 h 513347"/>
                      <a:gd name="connsiteX14" fmla="*/ 33002 w 514566"/>
                      <a:gd name="connsiteY14" fmla="*/ 0 h 513347"/>
                      <a:gd name="connsiteX15" fmla="*/ 0 w 514566"/>
                      <a:gd name="connsiteY15" fmla="*/ 33001 h 513347"/>
                      <a:gd name="connsiteX16" fmla="*/ 0 w 514566"/>
                      <a:gd name="connsiteY16" fmla="*/ 45223 h 513347"/>
                      <a:gd name="connsiteX17" fmla="*/ 0 w 514566"/>
                      <a:gd name="connsiteY17" fmla="*/ 47668 h 513347"/>
                      <a:gd name="connsiteX18" fmla="*/ 0 w 514566"/>
                      <a:gd name="connsiteY18" fmla="*/ 481571 h 513347"/>
                      <a:gd name="connsiteX19" fmla="*/ 33002 w 514566"/>
                      <a:gd name="connsiteY19" fmla="*/ 513347 h 513347"/>
                      <a:gd name="connsiteX20" fmla="*/ 481571 w 514566"/>
                      <a:gd name="connsiteY20" fmla="*/ 513347 h 513347"/>
                      <a:gd name="connsiteX21" fmla="*/ 514567 w 514566"/>
                      <a:gd name="connsiteY21" fmla="*/ 480346 h 513347"/>
                      <a:gd name="connsiteX22" fmla="*/ 514567 w 514566"/>
                      <a:gd name="connsiteY22" fmla="*/ 47668 h 513347"/>
                      <a:gd name="connsiteX23" fmla="*/ 514567 w 514566"/>
                      <a:gd name="connsiteY23" fmla="*/ 44001 h 513347"/>
                      <a:gd name="connsiteX24" fmla="*/ 514567 w 514566"/>
                      <a:gd name="connsiteY24" fmla="*/ 31779 h 513347"/>
                      <a:gd name="connsiteX25" fmla="*/ 480346 w 514566"/>
                      <a:gd name="connsiteY25" fmla="*/ 0 h 51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14566" h="513347">
                        <a:moveTo>
                          <a:pt x="480346" y="12223"/>
                        </a:moveTo>
                        <a:cubicBezTo>
                          <a:pt x="491344" y="12223"/>
                          <a:pt x="501123" y="22001"/>
                          <a:pt x="501123" y="33001"/>
                        </a:cubicBezTo>
                        <a:lnTo>
                          <a:pt x="501123" y="45223"/>
                        </a:lnTo>
                        <a:lnTo>
                          <a:pt x="501123" y="47668"/>
                        </a:lnTo>
                        <a:lnTo>
                          <a:pt x="501123" y="481571"/>
                        </a:lnTo>
                        <a:cubicBezTo>
                          <a:pt x="501123" y="492570"/>
                          <a:pt x="491344" y="502349"/>
                          <a:pt x="480346" y="502349"/>
                        </a:cubicBezTo>
                        <a:lnTo>
                          <a:pt x="33002" y="502349"/>
                        </a:lnTo>
                        <a:cubicBezTo>
                          <a:pt x="22003" y="501123"/>
                          <a:pt x="12224" y="491344"/>
                          <a:pt x="12224" y="480346"/>
                        </a:cubicBezTo>
                        <a:lnTo>
                          <a:pt x="12224" y="47668"/>
                        </a:lnTo>
                        <a:lnTo>
                          <a:pt x="12224" y="44001"/>
                        </a:lnTo>
                        <a:lnTo>
                          <a:pt x="12224" y="31779"/>
                        </a:lnTo>
                        <a:cubicBezTo>
                          <a:pt x="12224" y="22001"/>
                          <a:pt x="22003" y="12223"/>
                          <a:pt x="33002" y="12223"/>
                        </a:cubicBezTo>
                        <a:lnTo>
                          <a:pt x="480346" y="12223"/>
                        </a:lnTo>
                        <a:close/>
                        <a:moveTo>
                          <a:pt x="480346" y="0"/>
                        </a:moveTo>
                        <a:lnTo>
                          <a:pt x="33002" y="0"/>
                        </a:lnTo>
                        <a:cubicBezTo>
                          <a:pt x="14669" y="0"/>
                          <a:pt x="0" y="14667"/>
                          <a:pt x="0" y="33001"/>
                        </a:cubicBezTo>
                        <a:lnTo>
                          <a:pt x="0" y="45223"/>
                        </a:lnTo>
                        <a:lnTo>
                          <a:pt x="0" y="47668"/>
                        </a:lnTo>
                        <a:lnTo>
                          <a:pt x="0" y="481571"/>
                        </a:lnTo>
                        <a:cubicBezTo>
                          <a:pt x="0" y="498678"/>
                          <a:pt x="14669" y="513347"/>
                          <a:pt x="33002" y="513347"/>
                        </a:cubicBezTo>
                        <a:lnTo>
                          <a:pt x="481571" y="513347"/>
                        </a:lnTo>
                        <a:cubicBezTo>
                          <a:pt x="499904" y="513347"/>
                          <a:pt x="514567" y="498678"/>
                          <a:pt x="514567" y="480346"/>
                        </a:cubicBezTo>
                        <a:lnTo>
                          <a:pt x="514567" y="47668"/>
                        </a:lnTo>
                        <a:lnTo>
                          <a:pt x="514567" y="44001"/>
                        </a:lnTo>
                        <a:lnTo>
                          <a:pt x="514567" y="31779"/>
                        </a:lnTo>
                        <a:cubicBezTo>
                          <a:pt x="513347" y="14667"/>
                          <a:pt x="498679" y="0"/>
                          <a:pt x="4803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aphic 3">
                  <a:extLst>
                    <a:ext uri="{FF2B5EF4-FFF2-40B4-BE49-F238E27FC236}">
                      <a16:creationId xmlns:a16="http://schemas.microsoft.com/office/drawing/2014/main" id="{690EC0F8-EF1E-C826-F414-8A5BDA68159F}"/>
                    </a:ext>
                  </a:extLst>
                </p:cNvPr>
                <p:cNvGrpSpPr/>
                <p:nvPr/>
              </p:nvGrpSpPr>
              <p:grpSpPr>
                <a:xfrm>
                  <a:off x="1154421" y="2324691"/>
                  <a:ext cx="490124" cy="488900"/>
                  <a:chOff x="1154421" y="2324691"/>
                  <a:chExt cx="490124" cy="488900"/>
                </a:xfrm>
                <a:solidFill>
                  <a:srgbClr val="2D5967"/>
                </a:solidFill>
              </p:grpSpPr>
              <p:sp>
                <p:nvSpPr>
                  <p:cNvPr id="1067" name="Freeform: Shape 32">
                    <a:extLst>
                      <a:ext uri="{FF2B5EF4-FFF2-40B4-BE49-F238E27FC236}">
                        <a16:creationId xmlns:a16="http://schemas.microsoft.com/office/drawing/2014/main" id="{89EEDFF7-4946-708C-5D24-9D5DD32FD1C5}"/>
                      </a:ext>
                    </a:extLst>
                  </p:cNvPr>
                  <p:cNvSpPr/>
                  <p:nvPr/>
                </p:nvSpPr>
                <p:spPr>
                  <a:xfrm>
                    <a:off x="1232643" y="2428583"/>
                    <a:ext cx="152784" cy="149115"/>
                  </a:xfrm>
                  <a:custGeom>
                    <a:avLst/>
                    <a:gdLst>
                      <a:gd name="connsiteX0" fmla="*/ 152785 w 152784"/>
                      <a:gd name="connsiteY0" fmla="*/ 0 h 149115"/>
                      <a:gd name="connsiteX1" fmla="*/ 0 w 152784"/>
                      <a:gd name="connsiteY1" fmla="*/ 0 h 149115"/>
                      <a:gd name="connsiteX2" fmla="*/ 0 w 152784"/>
                      <a:gd name="connsiteY2" fmla="*/ 149115 h 149115"/>
                      <a:gd name="connsiteX3" fmla="*/ 152785 w 152784"/>
                      <a:gd name="connsiteY3" fmla="*/ 149115 h 149115"/>
                      <a:gd name="connsiteX4" fmla="*/ 152785 w 152784"/>
                      <a:gd name="connsiteY4" fmla="*/ 0 h 149115"/>
                      <a:gd name="connsiteX5" fmla="*/ 134446 w 152784"/>
                      <a:gd name="connsiteY5" fmla="*/ 130782 h 149115"/>
                      <a:gd name="connsiteX6" fmla="*/ 18333 w 152784"/>
                      <a:gd name="connsiteY6" fmla="*/ 130782 h 149115"/>
                      <a:gd name="connsiteX7" fmla="*/ 18333 w 152784"/>
                      <a:gd name="connsiteY7" fmla="*/ 17112 h 149115"/>
                      <a:gd name="connsiteX8" fmla="*/ 134446 w 152784"/>
                      <a:gd name="connsiteY8" fmla="*/ 17112 h 149115"/>
                      <a:gd name="connsiteX9" fmla="*/ 134446 w 152784"/>
                      <a:gd name="connsiteY9" fmla="*/ 130782 h 14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84" h="149115">
                        <a:moveTo>
                          <a:pt x="152785" y="0"/>
                        </a:moveTo>
                        <a:lnTo>
                          <a:pt x="0" y="0"/>
                        </a:lnTo>
                        <a:lnTo>
                          <a:pt x="0" y="149115"/>
                        </a:lnTo>
                        <a:lnTo>
                          <a:pt x="152785" y="149115"/>
                        </a:lnTo>
                        <a:lnTo>
                          <a:pt x="152785" y="0"/>
                        </a:lnTo>
                        <a:close/>
                        <a:moveTo>
                          <a:pt x="134446" y="130782"/>
                        </a:moveTo>
                        <a:lnTo>
                          <a:pt x="18333" y="130782"/>
                        </a:lnTo>
                        <a:lnTo>
                          <a:pt x="18333" y="17112"/>
                        </a:lnTo>
                        <a:lnTo>
                          <a:pt x="134446" y="17112"/>
                        </a:lnTo>
                        <a:cubicBezTo>
                          <a:pt x="134446" y="17112"/>
                          <a:pt x="134446" y="130782"/>
                          <a:pt x="134446" y="130782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: Shape 33">
                    <a:extLst>
                      <a:ext uri="{FF2B5EF4-FFF2-40B4-BE49-F238E27FC236}">
                        <a16:creationId xmlns:a16="http://schemas.microsoft.com/office/drawing/2014/main" id="{A4A14E08-C0A5-CC00-FC2A-FC1D49BAE02D}"/>
                      </a:ext>
                    </a:extLst>
                  </p:cNvPr>
                  <p:cNvSpPr/>
                  <p:nvPr/>
                </p:nvSpPr>
                <p:spPr>
                  <a:xfrm>
                    <a:off x="1413540" y="2428583"/>
                    <a:ext cx="152778" cy="149115"/>
                  </a:xfrm>
                  <a:custGeom>
                    <a:avLst/>
                    <a:gdLst>
                      <a:gd name="connsiteX0" fmla="*/ 152779 w 152778"/>
                      <a:gd name="connsiteY0" fmla="*/ 0 h 149115"/>
                      <a:gd name="connsiteX1" fmla="*/ 0 w 152778"/>
                      <a:gd name="connsiteY1" fmla="*/ 0 h 149115"/>
                      <a:gd name="connsiteX2" fmla="*/ 0 w 152778"/>
                      <a:gd name="connsiteY2" fmla="*/ 149115 h 149115"/>
                      <a:gd name="connsiteX3" fmla="*/ 152779 w 152778"/>
                      <a:gd name="connsiteY3" fmla="*/ 149115 h 149115"/>
                      <a:gd name="connsiteX4" fmla="*/ 152779 w 152778"/>
                      <a:gd name="connsiteY4" fmla="*/ 0 h 149115"/>
                      <a:gd name="connsiteX5" fmla="*/ 134446 w 152778"/>
                      <a:gd name="connsiteY5" fmla="*/ 130782 h 149115"/>
                      <a:gd name="connsiteX6" fmla="*/ 18333 w 152778"/>
                      <a:gd name="connsiteY6" fmla="*/ 130782 h 149115"/>
                      <a:gd name="connsiteX7" fmla="*/ 18333 w 152778"/>
                      <a:gd name="connsiteY7" fmla="*/ 17112 h 149115"/>
                      <a:gd name="connsiteX8" fmla="*/ 134446 w 152778"/>
                      <a:gd name="connsiteY8" fmla="*/ 17112 h 149115"/>
                      <a:gd name="connsiteX9" fmla="*/ 134446 w 152778"/>
                      <a:gd name="connsiteY9" fmla="*/ 130782 h 14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78" h="149115">
                        <a:moveTo>
                          <a:pt x="152779" y="0"/>
                        </a:moveTo>
                        <a:lnTo>
                          <a:pt x="0" y="0"/>
                        </a:lnTo>
                        <a:lnTo>
                          <a:pt x="0" y="149115"/>
                        </a:lnTo>
                        <a:lnTo>
                          <a:pt x="152779" y="149115"/>
                        </a:lnTo>
                        <a:lnTo>
                          <a:pt x="152779" y="0"/>
                        </a:lnTo>
                        <a:close/>
                        <a:moveTo>
                          <a:pt x="134446" y="130782"/>
                        </a:moveTo>
                        <a:lnTo>
                          <a:pt x="18333" y="130782"/>
                        </a:lnTo>
                        <a:lnTo>
                          <a:pt x="18333" y="17112"/>
                        </a:lnTo>
                        <a:lnTo>
                          <a:pt x="134446" y="17112"/>
                        </a:lnTo>
                        <a:lnTo>
                          <a:pt x="134446" y="13078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: Shape 34">
                    <a:extLst>
                      <a:ext uri="{FF2B5EF4-FFF2-40B4-BE49-F238E27FC236}">
                        <a16:creationId xmlns:a16="http://schemas.microsoft.com/office/drawing/2014/main" id="{5F9B841F-9448-9843-35F0-9B2FF14535BC}"/>
                      </a:ext>
                    </a:extLst>
                  </p:cNvPr>
                  <p:cNvSpPr/>
                  <p:nvPr/>
                </p:nvSpPr>
                <p:spPr>
                  <a:xfrm>
                    <a:off x="1232643" y="2605811"/>
                    <a:ext cx="152784" cy="149112"/>
                  </a:xfrm>
                  <a:custGeom>
                    <a:avLst/>
                    <a:gdLst>
                      <a:gd name="connsiteX0" fmla="*/ 152785 w 152784"/>
                      <a:gd name="connsiteY0" fmla="*/ 0 h 149112"/>
                      <a:gd name="connsiteX1" fmla="*/ 0 w 152784"/>
                      <a:gd name="connsiteY1" fmla="*/ 0 h 149112"/>
                      <a:gd name="connsiteX2" fmla="*/ 0 w 152784"/>
                      <a:gd name="connsiteY2" fmla="*/ 149112 h 149112"/>
                      <a:gd name="connsiteX3" fmla="*/ 152785 w 152784"/>
                      <a:gd name="connsiteY3" fmla="*/ 149112 h 149112"/>
                      <a:gd name="connsiteX4" fmla="*/ 152785 w 152784"/>
                      <a:gd name="connsiteY4" fmla="*/ 0 h 149112"/>
                      <a:gd name="connsiteX5" fmla="*/ 134446 w 152784"/>
                      <a:gd name="connsiteY5" fmla="*/ 132005 h 149112"/>
                      <a:gd name="connsiteX6" fmla="*/ 18333 w 152784"/>
                      <a:gd name="connsiteY6" fmla="*/ 132005 h 149112"/>
                      <a:gd name="connsiteX7" fmla="*/ 18333 w 152784"/>
                      <a:gd name="connsiteY7" fmla="*/ 18334 h 149112"/>
                      <a:gd name="connsiteX8" fmla="*/ 134446 w 152784"/>
                      <a:gd name="connsiteY8" fmla="*/ 18334 h 149112"/>
                      <a:gd name="connsiteX9" fmla="*/ 134446 w 152784"/>
                      <a:gd name="connsiteY9" fmla="*/ 132005 h 14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84" h="149112">
                        <a:moveTo>
                          <a:pt x="152785" y="0"/>
                        </a:moveTo>
                        <a:lnTo>
                          <a:pt x="0" y="0"/>
                        </a:lnTo>
                        <a:lnTo>
                          <a:pt x="0" y="149112"/>
                        </a:lnTo>
                        <a:lnTo>
                          <a:pt x="152785" y="149112"/>
                        </a:lnTo>
                        <a:lnTo>
                          <a:pt x="152785" y="0"/>
                        </a:lnTo>
                        <a:close/>
                        <a:moveTo>
                          <a:pt x="134446" y="132005"/>
                        </a:moveTo>
                        <a:lnTo>
                          <a:pt x="18333" y="132005"/>
                        </a:lnTo>
                        <a:lnTo>
                          <a:pt x="18333" y="18334"/>
                        </a:lnTo>
                        <a:lnTo>
                          <a:pt x="134446" y="18334"/>
                        </a:lnTo>
                        <a:cubicBezTo>
                          <a:pt x="134446" y="18334"/>
                          <a:pt x="134446" y="132005"/>
                          <a:pt x="134446" y="1320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: Shape 36">
                    <a:extLst>
                      <a:ext uri="{FF2B5EF4-FFF2-40B4-BE49-F238E27FC236}">
                        <a16:creationId xmlns:a16="http://schemas.microsoft.com/office/drawing/2014/main" id="{E8C4F75E-75E4-BBBB-FFFA-D58CFF38037E}"/>
                      </a:ext>
                    </a:extLst>
                  </p:cNvPr>
                  <p:cNvSpPr/>
                  <p:nvPr/>
                </p:nvSpPr>
                <p:spPr>
                  <a:xfrm>
                    <a:off x="1413540" y="2605811"/>
                    <a:ext cx="152778" cy="149112"/>
                  </a:xfrm>
                  <a:custGeom>
                    <a:avLst/>
                    <a:gdLst>
                      <a:gd name="connsiteX0" fmla="*/ 152779 w 152778"/>
                      <a:gd name="connsiteY0" fmla="*/ 0 h 149112"/>
                      <a:gd name="connsiteX1" fmla="*/ 0 w 152778"/>
                      <a:gd name="connsiteY1" fmla="*/ 0 h 149112"/>
                      <a:gd name="connsiteX2" fmla="*/ 0 w 152778"/>
                      <a:gd name="connsiteY2" fmla="*/ 149112 h 149112"/>
                      <a:gd name="connsiteX3" fmla="*/ 152779 w 152778"/>
                      <a:gd name="connsiteY3" fmla="*/ 149112 h 149112"/>
                      <a:gd name="connsiteX4" fmla="*/ 152779 w 152778"/>
                      <a:gd name="connsiteY4" fmla="*/ 0 h 149112"/>
                      <a:gd name="connsiteX5" fmla="*/ 134446 w 152778"/>
                      <a:gd name="connsiteY5" fmla="*/ 132005 h 149112"/>
                      <a:gd name="connsiteX6" fmla="*/ 18333 w 152778"/>
                      <a:gd name="connsiteY6" fmla="*/ 132005 h 149112"/>
                      <a:gd name="connsiteX7" fmla="*/ 18333 w 152778"/>
                      <a:gd name="connsiteY7" fmla="*/ 18334 h 149112"/>
                      <a:gd name="connsiteX8" fmla="*/ 134446 w 152778"/>
                      <a:gd name="connsiteY8" fmla="*/ 18334 h 149112"/>
                      <a:gd name="connsiteX9" fmla="*/ 134446 w 152778"/>
                      <a:gd name="connsiteY9" fmla="*/ 132005 h 14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778" h="149112">
                        <a:moveTo>
                          <a:pt x="152779" y="0"/>
                        </a:moveTo>
                        <a:lnTo>
                          <a:pt x="0" y="0"/>
                        </a:lnTo>
                        <a:lnTo>
                          <a:pt x="0" y="149112"/>
                        </a:lnTo>
                        <a:lnTo>
                          <a:pt x="152779" y="149112"/>
                        </a:lnTo>
                        <a:lnTo>
                          <a:pt x="152779" y="0"/>
                        </a:lnTo>
                        <a:close/>
                        <a:moveTo>
                          <a:pt x="134446" y="132005"/>
                        </a:moveTo>
                        <a:lnTo>
                          <a:pt x="18333" y="132005"/>
                        </a:lnTo>
                        <a:lnTo>
                          <a:pt x="18333" y="18334"/>
                        </a:lnTo>
                        <a:lnTo>
                          <a:pt x="134446" y="18334"/>
                        </a:lnTo>
                        <a:lnTo>
                          <a:pt x="134446" y="132005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1" name="Freeform: Shape 38">
                    <a:extLst>
                      <a:ext uri="{FF2B5EF4-FFF2-40B4-BE49-F238E27FC236}">
                        <a16:creationId xmlns:a16="http://schemas.microsoft.com/office/drawing/2014/main" id="{9CAB0C10-2976-51E3-F814-C0A30F82430D}"/>
                      </a:ext>
                    </a:extLst>
                  </p:cNvPr>
                  <p:cNvSpPr/>
                  <p:nvPr/>
                </p:nvSpPr>
                <p:spPr>
                  <a:xfrm>
                    <a:off x="1154421" y="2373582"/>
                    <a:ext cx="490124" cy="440009"/>
                  </a:xfrm>
                  <a:custGeom>
                    <a:avLst/>
                    <a:gdLst>
                      <a:gd name="connsiteX0" fmla="*/ 0 w 490124"/>
                      <a:gd name="connsiteY0" fmla="*/ 419232 h 440009"/>
                      <a:gd name="connsiteX1" fmla="*/ 20778 w 490124"/>
                      <a:gd name="connsiteY1" fmla="*/ 440010 h 440009"/>
                      <a:gd name="connsiteX2" fmla="*/ 469347 w 490124"/>
                      <a:gd name="connsiteY2" fmla="*/ 440010 h 440009"/>
                      <a:gd name="connsiteX3" fmla="*/ 490125 w 490124"/>
                      <a:gd name="connsiteY3" fmla="*/ 419232 h 440009"/>
                      <a:gd name="connsiteX4" fmla="*/ 490125 w 490124"/>
                      <a:gd name="connsiteY4" fmla="*/ 0 h 440009"/>
                      <a:gd name="connsiteX5" fmla="*/ 0 w 490124"/>
                      <a:gd name="connsiteY5" fmla="*/ 0 h 440009"/>
                      <a:gd name="connsiteX6" fmla="*/ 0 w 490124"/>
                      <a:gd name="connsiteY6" fmla="*/ 419232 h 440009"/>
                      <a:gd name="connsiteX7" fmla="*/ 18333 w 490124"/>
                      <a:gd name="connsiteY7" fmla="*/ 18334 h 440009"/>
                      <a:gd name="connsiteX8" fmla="*/ 470566 w 490124"/>
                      <a:gd name="connsiteY8" fmla="*/ 18334 h 440009"/>
                      <a:gd name="connsiteX9" fmla="*/ 470566 w 490124"/>
                      <a:gd name="connsiteY9" fmla="*/ 420458 h 440009"/>
                      <a:gd name="connsiteX10" fmla="*/ 468121 w 490124"/>
                      <a:gd name="connsiteY10" fmla="*/ 422903 h 440009"/>
                      <a:gd name="connsiteX11" fmla="*/ 20778 w 490124"/>
                      <a:gd name="connsiteY11" fmla="*/ 422903 h 440009"/>
                      <a:gd name="connsiteX12" fmla="*/ 18333 w 490124"/>
                      <a:gd name="connsiteY12" fmla="*/ 420458 h 440009"/>
                      <a:gd name="connsiteX13" fmla="*/ 18333 w 490124"/>
                      <a:gd name="connsiteY13" fmla="*/ 18334 h 44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0124" h="440009">
                        <a:moveTo>
                          <a:pt x="0" y="419232"/>
                        </a:moveTo>
                        <a:cubicBezTo>
                          <a:pt x="0" y="430237"/>
                          <a:pt x="9779" y="440010"/>
                          <a:pt x="20778" y="440010"/>
                        </a:cubicBezTo>
                        <a:lnTo>
                          <a:pt x="469347" y="440010"/>
                        </a:lnTo>
                        <a:cubicBezTo>
                          <a:pt x="480346" y="440010"/>
                          <a:pt x="490125" y="430237"/>
                          <a:pt x="490125" y="419232"/>
                        </a:cubicBezTo>
                        <a:lnTo>
                          <a:pt x="490125" y="0"/>
                        </a:lnTo>
                        <a:lnTo>
                          <a:pt x="0" y="0"/>
                        </a:lnTo>
                        <a:lnTo>
                          <a:pt x="0" y="419232"/>
                        </a:lnTo>
                        <a:close/>
                        <a:moveTo>
                          <a:pt x="18333" y="18334"/>
                        </a:moveTo>
                        <a:lnTo>
                          <a:pt x="470566" y="18334"/>
                        </a:lnTo>
                        <a:lnTo>
                          <a:pt x="470566" y="420458"/>
                        </a:lnTo>
                        <a:cubicBezTo>
                          <a:pt x="470566" y="421677"/>
                          <a:pt x="469347" y="422903"/>
                          <a:pt x="468121" y="422903"/>
                        </a:cubicBezTo>
                        <a:lnTo>
                          <a:pt x="20778" y="422903"/>
                        </a:lnTo>
                        <a:cubicBezTo>
                          <a:pt x="19552" y="422903"/>
                          <a:pt x="18333" y="421677"/>
                          <a:pt x="18333" y="420458"/>
                        </a:cubicBezTo>
                        <a:lnTo>
                          <a:pt x="18333" y="18334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2" name="Freeform: Shape 41">
                    <a:extLst>
                      <a:ext uri="{FF2B5EF4-FFF2-40B4-BE49-F238E27FC236}">
                        <a16:creationId xmlns:a16="http://schemas.microsoft.com/office/drawing/2014/main" id="{019854FD-2878-8B66-E06B-B676E3DFFCE2}"/>
                      </a:ext>
                    </a:extLst>
                  </p:cNvPr>
                  <p:cNvSpPr/>
                  <p:nvPr/>
                </p:nvSpPr>
                <p:spPr>
                  <a:xfrm>
                    <a:off x="1154421" y="2324691"/>
                    <a:ext cx="488899" cy="35445"/>
                  </a:xfrm>
                  <a:custGeom>
                    <a:avLst/>
                    <a:gdLst>
                      <a:gd name="connsiteX0" fmla="*/ 468121 w 488899"/>
                      <a:gd name="connsiteY0" fmla="*/ 0 h 35445"/>
                      <a:gd name="connsiteX1" fmla="*/ 20778 w 488899"/>
                      <a:gd name="connsiteY1" fmla="*/ 0 h 35445"/>
                      <a:gd name="connsiteX2" fmla="*/ 0 w 488899"/>
                      <a:gd name="connsiteY2" fmla="*/ 20778 h 35445"/>
                      <a:gd name="connsiteX3" fmla="*/ 0 w 488899"/>
                      <a:gd name="connsiteY3" fmla="*/ 35445 h 35445"/>
                      <a:gd name="connsiteX4" fmla="*/ 488899 w 488899"/>
                      <a:gd name="connsiteY4" fmla="*/ 35445 h 35445"/>
                      <a:gd name="connsiteX5" fmla="*/ 488899 w 488899"/>
                      <a:gd name="connsiteY5" fmla="*/ 20778 h 35445"/>
                      <a:gd name="connsiteX6" fmla="*/ 468121 w 488899"/>
                      <a:gd name="connsiteY6" fmla="*/ 0 h 3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8899" h="35445">
                        <a:moveTo>
                          <a:pt x="468121" y="0"/>
                        </a:moveTo>
                        <a:lnTo>
                          <a:pt x="20778" y="0"/>
                        </a:lnTo>
                        <a:cubicBezTo>
                          <a:pt x="9779" y="0"/>
                          <a:pt x="0" y="9778"/>
                          <a:pt x="0" y="20778"/>
                        </a:cubicBezTo>
                        <a:lnTo>
                          <a:pt x="0" y="35445"/>
                        </a:lnTo>
                        <a:lnTo>
                          <a:pt x="488899" y="35445"/>
                        </a:lnTo>
                        <a:lnTo>
                          <a:pt x="488899" y="20778"/>
                        </a:lnTo>
                        <a:cubicBezTo>
                          <a:pt x="488899" y="9778"/>
                          <a:pt x="479120" y="0"/>
                          <a:pt x="468121" y="0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64" name="TextBox 43">
                <a:extLst>
                  <a:ext uri="{FF2B5EF4-FFF2-40B4-BE49-F238E27FC236}">
                    <a16:creationId xmlns:a16="http://schemas.microsoft.com/office/drawing/2014/main" id="{E063E870-6C2B-C997-EC93-8E99D9FA59D6}"/>
                  </a:ext>
                </a:extLst>
              </p:cNvPr>
              <p:cNvSpPr txBox="1"/>
              <p:nvPr/>
            </p:nvSpPr>
            <p:spPr>
              <a:xfrm>
                <a:off x="789612" y="2742535"/>
                <a:ext cx="1215960" cy="423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Container</a:t>
                </a:r>
              </a:p>
            </p:txBody>
          </p:sp>
        </p:grpSp>
        <p:sp>
          <p:nvSpPr>
            <p:cNvPr id="1062" name="TextBox 43">
              <a:extLst>
                <a:ext uri="{FF2B5EF4-FFF2-40B4-BE49-F238E27FC236}">
                  <a16:creationId xmlns:a16="http://schemas.microsoft.com/office/drawing/2014/main" id="{440765F0-F8BA-4A66-CAF9-EE85EAD6B57C}"/>
                </a:ext>
              </a:extLst>
            </p:cNvPr>
            <p:cNvSpPr txBox="1"/>
            <p:nvPr/>
          </p:nvSpPr>
          <p:spPr>
            <a:xfrm>
              <a:off x="8028077" y="2456916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Image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sp>
        <p:nvSpPr>
          <p:cNvPr id="1075" name="Left Bracket 22">
            <a:extLst>
              <a:ext uri="{FF2B5EF4-FFF2-40B4-BE49-F238E27FC236}">
                <a16:creationId xmlns:a16="http://schemas.microsoft.com/office/drawing/2014/main" id="{8F8391E0-4AED-A514-2778-F18DEAC5A402}"/>
              </a:ext>
            </a:extLst>
          </p:cNvPr>
          <p:cNvSpPr/>
          <p:nvPr/>
        </p:nvSpPr>
        <p:spPr>
          <a:xfrm rot="10800000" flipH="1">
            <a:off x="5043424" y="3802278"/>
            <a:ext cx="783466" cy="4118620"/>
          </a:xfrm>
          <a:prstGeom prst="leftBracket">
            <a:avLst>
              <a:gd name="adj" fmla="val 0"/>
            </a:avLst>
          </a:prstGeom>
          <a:ln w="12700">
            <a:solidFill>
              <a:srgbClr val="312D2A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6" name="Straight Arrow Connector 43">
            <a:extLst>
              <a:ext uri="{FF2B5EF4-FFF2-40B4-BE49-F238E27FC236}">
                <a16:creationId xmlns:a16="http://schemas.microsoft.com/office/drawing/2014/main" id="{46D8EAD4-D037-99BA-4E79-7913C450B615}"/>
              </a:ext>
            </a:extLst>
          </p:cNvPr>
          <p:cNvCxnSpPr>
            <a:cxnSpLocks/>
          </p:cNvCxnSpPr>
          <p:nvPr/>
        </p:nvCxnSpPr>
        <p:spPr bwMode="auto">
          <a:xfrm flipV="1">
            <a:off x="4731820" y="5790982"/>
            <a:ext cx="1123163" cy="306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7" name="Straight Arrow Connector 42">
            <a:extLst>
              <a:ext uri="{FF2B5EF4-FFF2-40B4-BE49-F238E27FC236}">
                <a16:creationId xmlns:a16="http://schemas.microsoft.com/office/drawing/2014/main" id="{B715D714-393D-106C-146E-AD0253AF9220}"/>
              </a:ext>
            </a:extLst>
          </p:cNvPr>
          <p:cNvCxnSpPr>
            <a:cxnSpLocks/>
          </p:cNvCxnSpPr>
          <p:nvPr/>
        </p:nvCxnSpPr>
        <p:spPr bwMode="auto">
          <a:xfrm>
            <a:off x="9955706" y="4043348"/>
            <a:ext cx="889866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8" name="Straight Arrow Connector 42">
            <a:extLst>
              <a:ext uri="{FF2B5EF4-FFF2-40B4-BE49-F238E27FC236}">
                <a16:creationId xmlns:a16="http://schemas.microsoft.com/office/drawing/2014/main" id="{0B625D0C-D203-CE07-E7BE-2EFF46CA3E49}"/>
              </a:ext>
            </a:extLst>
          </p:cNvPr>
          <p:cNvCxnSpPr>
            <a:cxnSpLocks/>
          </p:cNvCxnSpPr>
          <p:nvPr/>
        </p:nvCxnSpPr>
        <p:spPr bwMode="auto">
          <a:xfrm flipV="1">
            <a:off x="9955706" y="4036851"/>
            <a:ext cx="0" cy="21280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9" name="Straight Arrow Connector 43">
            <a:extLst>
              <a:ext uri="{FF2B5EF4-FFF2-40B4-BE49-F238E27FC236}">
                <a16:creationId xmlns:a16="http://schemas.microsoft.com/office/drawing/2014/main" id="{D086E445-848C-87E2-29B6-03FAA6E65E11}"/>
              </a:ext>
            </a:extLst>
          </p:cNvPr>
          <p:cNvCxnSpPr>
            <a:cxnSpLocks/>
          </p:cNvCxnSpPr>
          <p:nvPr/>
        </p:nvCxnSpPr>
        <p:spPr bwMode="auto">
          <a:xfrm>
            <a:off x="11548040" y="4052998"/>
            <a:ext cx="1100802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0" name="Straight Arrow Connector 42">
            <a:extLst>
              <a:ext uri="{FF2B5EF4-FFF2-40B4-BE49-F238E27FC236}">
                <a16:creationId xmlns:a16="http://schemas.microsoft.com/office/drawing/2014/main" id="{01D2BCBC-CCF7-9B24-ED31-B74097DE071C}"/>
              </a:ext>
            </a:extLst>
          </p:cNvPr>
          <p:cNvCxnSpPr>
            <a:cxnSpLocks/>
          </p:cNvCxnSpPr>
          <p:nvPr/>
        </p:nvCxnSpPr>
        <p:spPr bwMode="auto">
          <a:xfrm>
            <a:off x="9971940" y="6036681"/>
            <a:ext cx="919409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1" name="Straight Arrow Connector 42">
            <a:extLst>
              <a:ext uri="{FF2B5EF4-FFF2-40B4-BE49-F238E27FC236}">
                <a16:creationId xmlns:a16="http://schemas.microsoft.com/office/drawing/2014/main" id="{24BB8577-416F-4A6A-695A-5CB86DCA43DB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060" y="6036682"/>
            <a:ext cx="0" cy="15989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2" name="Straight Arrow Connector 42">
            <a:extLst>
              <a:ext uri="{FF2B5EF4-FFF2-40B4-BE49-F238E27FC236}">
                <a16:creationId xmlns:a16="http://schemas.microsoft.com/office/drawing/2014/main" id="{D042188B-A2DE-5B2F-DDB0-3A5BE52A9D90}"/>
              </a:ext>
            </a:extLst>
          </p:cNvPr>
          <p:cNvCxnSpPr>
            <a:cxnSpLocks/>
          </p:cNvCxnSpPr>
          <p:nvPr/>
        </p:nvCxnSpPr>
        <p:spPr bwMode="auto">
          <a:xfrm>
            <a:off x="9982240" y="7568112"/>
            <a:ext cx="863332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3" name="Straight Arrow Connector 42">
            <a:extLst>
              <a:ext uri="{FF2B5EF4-FFF2-40B4-BE49-F238E27FC236}">
                <a16:creationId xmlns:a16="http://schemas.microsoft.com/office/drawing/2014/main" id="{E20C89C3-5942-D57B-203F-C82146B915B8}"/>
              </a:ext>
            </a:extLst>
          </p:cNvPr>
          <p:cNvCxnSpPr>
            <a:cxnSpLocks/>
          </p:cNvCxnSpPr>
          <p:nvPr/>
        </p:nvCxnSpPr>
        <p:spPr bwMode="auto">
          <a:xfrm flipV="1">
            <a:off x="9977296" y="7430195"/>
            <a:ext cx="0" cy="14407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4" name="Straight Arrow Connector 43">
            <a:extLst>
              <a:ext uri="{FF2B5EF4-FFF2-40B4-BE49-F238E27FC236}">
                <a16:creationId xmlns:a16="http://schemas.microsoft.com/office/drawing/2014/main" id="{816CF53F-D534-0398-1BDF-01C10A022F07}"/>
              </a:ext>
            </a:extLst>
          </p:cNvPr>
          <p:cNvCxnSpPr>
            <a:cxnSpLocks/>
          </p:cNvCxnSpPr>
          <p:nvPr/>
        </p:nvCxnSpPr>
        <p:spPr bwMode="auto">
          <a:xfrm>
            <a:off x="11682178" y="7579918"/>
            <a:ext cx="963503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5" name="Straight Arrow Connector 43">
            <a:extLst>
              <a:ext uri="{FF2B5EF4-FFF2-40B4-BE49-F238E27FC236}">
                <a16:creationId xmlns:a16="http://schemas.microsoft.com/office/drawing/2014/main" id="{B11025D2-4F0E-3C03-5A52-D68F43B85DFB}"/>
              </a:ext>
            </a:extLst>
          </p:cNvPr>
          <p:cNvCxnSpPr>
            <a:cxnSpLocks/>
          </p:cNvCxnSpPr>
          <p:nvPr/>
        </p:nvCxnSpPr>
        <p:spPr bwMode="auto">
          <a:xfrm>
            <a:off x="3052321" y="5783737"/>
            <a:ext cx="98780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86" name="Rectangle 46">
            <a:extLst>
              <a:ext uri="{FF2B5EF4-FFF2-40B4-BE49-F238E27FC236}">
                <a16:creationId xmlns:a16="http://schemas.microsoft.com/office/drawing/2014/main" id="{0D6A5D50-6DFB-9956-6830-BB05BD548B17}"/>
              </a:ext>
            </a:extLst>
          </p:cNvPr>
          <p:cNvSpPr/>
          <p:nvPr/>
        </p:nvSpPr>
        <p:spPr>
          <a:xfrm>
            <a:off x="6542603" y="7601270"/>
            <a:ext cx="770656" cy="261258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手動承認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cxnSp>
        <p:nvCxnSpPr>
          <p:cNvPr id="1087" name="Straight Arrow Connector 42">
            <a:extLst>
              <a:ext uri="{FF2B5EF4-FFF2-40B4-BE49-F238E27FC236}">
                <a16:creationId xmlns:a16="http://schemas.microsoft.com/office/drawing/2014/main" id="{ADA268B7-DC2A-12EA-C449-AF3567E037A1}"/>
              </a:ext>
            </a:extLst>
          </p:cNvPr>
          <p:cNvCxnSpPr>
            <a:cxnSpLocks/>
          </p:cNvCxnSpPr>
          <p:nvPr/>
        </p:nvCxnSpPr>
        <p:spPr bwMode="auto">
          <a:xfrm flipV="1">
            <a:off x="3089148" y="7041841"/>
            <a:ext cx="3852321" cy="2160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8" name="Straight Arrow Connector 43">
            <a:extLst>
              <a:ext uri="{FF2B5EF4-FFF2-40B4-BE49-F238E27FC236}">
                <a16:creationId xmlns:a16="http://schemas.microsoft.com/office/drawing/2014/main" id="{EA2F1EA7-FA24-CDB5-4090-9BD181B8733E}"/>
              </a:ext>
            </a:extLst>
          </p:cNvPr>
          <p:cNvCxnSpPr>
            <a:cxnSpLocks/>
          </p:cNvCxnSpPr>
          <p:nvPr/>
        </p:nvCxnSpPr>
        <p:spPr bwMode="auto">
          <a:xfrm>
            <a:off x="6941469" y="7048800"/>
            <a:ext cx="0" cy="50948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92" name="TextBox 12">
            <a:extLst>
              <a:ext uri="{FF2B5EF4-FFF2-40B4-BE49-F238E27FC236}">
                <a16:creationId xmlns:a16="http://schemas.microsoft.com/office/drawing/2014/main" id="{FFAAFB9B-AE07-CEB6-E21F-DF5C6850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0" y="3185859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開発環境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93" name="TextBox 12">
            <a:extLst>
              <a:ext uri="{FF2B5EF4-FFF2-40B4-BE49-F238E27FC236}">
                <a16:creationId xmlns:a16="http://schemas.microsoft.com/office/drawing/2014/main" id="{FF0EC6E8-5AC1-1DEA-0B1D-46D20769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779" y="515927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検証環境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94" name="TextBox 12">
            <a:extLst>
              <a:ext uri="{FF2B5EF4-FFF2-40B4-BE49-F238E27FC236}">
                <a16:creationId xmlns:a16="http://schemas.microsoft.com/office/drawing/2014/main" id="{C7CAC602-66BB-0890-19DC-A362BB24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283" y="7280085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本番環境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097" name="OTag">
            <a:extLst>
              <a:ext uri="{FF2B5EF4-FFF2-40B4-BE49-F238E27FC236}">
                <a16:creationId xmlns:a16="http://schemas.microsoft.com/office/drawing/2014/main" id="{61A641EC-CAA8-75A1-0C89-26894F25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03" y="2583216"/>
            <a:ext cx="461223" cy="461223"/>
          </a:xfrm>
          <a:prstGeom prst="rect">
            <a:avLst/>
          </a:prstGeom>
        </p:spPr>
      </p:pic>
      <p:cxnSp>
        <p:nvCxnSpPr>
          <p:cNvPr id="1098" name="Straight Arrow Connector 43">
            <a:extLst>
              <a:ext uri="{FF2B5EF4-FFF2-40B4-BE49-F238E27FC236}">
                <a16:creationId xmlns:a16="http://schemas.microsoft.com/office/drawing/2014/main" id="{71EC1884-F7E9-B031-EE3B-2CA92CF0DAB7}"/>
              </a:ext>
            </a:extLst>
          </p:cNvPr>
          <p:cNvCxnSpPr>
            <a:cxnSpLocks/>
          </p:cNvCxnSpPr>
          <p:nvPr/>
        </p:nvCxnSpPr>
        <p:spPr bwMode="auto">
          <a:xfrm>
            <a:off x="7982572" y="5783997"/>
            <a:ext cx="4663109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9" name="Straight Arrow Connector 43">
            <a:extLst>
              <a:ext uri="{FF2B5EF4-FFF2-40B4-BE49-F238E27FC236}">
                <a16:creationId xmlns:a16="http://schemas.microsoft.com/office/drawing/2014/main" id="{95A9764F-E809-E510-820C-F02C20B193E6}"/>
              </a:ext>
            </a:extLst>
          </p:cNvPr>
          <p:cNvCxnSpPr>
            <a:cxnSpLocks/>
          </p:cNvCxnSpPr>
          <p:nvPr/>
        </p:nvCxnSpPr>
        <p:spPr bwMode="auto">
          <a:xfrm>
            <a:off x="11581304" y="6034349"/>
            <a:ext cx="1083392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00" name="Graphic 3">
            <a:extLst>
              <a:ext uri="{FF2B5EF4-FFF2-40B4-BE49-F238E27FC236}">
                <a16:creationId xmlns:a16="http://schemas.microsoft.com/office/drawing/2014/main" id="{9F08771F-AEBA-0A76-AF5F-7F0CB2552D24}"/>
              </a:ext>
            </a:extLst>
          </p:cNvPr>
          <p:cNvGrpSpPr/>
          <p:nvPr/>
        </p:nvGrpSpPr>
        <p:grpSpPr>
          <a:xfrm>
            <a:off x="13754968" y="3409780"/>
            <a:ext cx="692531" cy="792194"/>
            <a:chOff x="1050860" y="2312469"/>
            <a:chExt cx="692531" cy="792194"/>
          </a:xfrm>
        </p:grpSpPr>
        <p:grpSp>
          <p:nvGrpSpPr>
            <p:cNvPr id="1101" name="Graphic 3">
              <a:extLst>
                <a:ext uri="{FF2B5EF4-FFF2-40B4-BE49-F238E27FC236}">
                  <a16:creationId xmlns:a16="http://schemas.microsoft.com/office/drawing/2014/main" id="{15E8E72F-906C-77DA-BBAD-F1919AF21FF5}"/>
                </a:ext>
              </a:extLst>
            </p:cNvPr>
            <p:cNvGrpSpPr/>
            <p:nvPr/>
          </p:nvGrpSpPr>
          <p:grpSpPr>
            <a:xfrm>
              <a:off x="1228825" y="2312469"/>
              <a:ext cx="514566" cy="513347"/>
              <a:chOff x="1228825" y="2312469"/>
              <a:chExt cx="514566" cy="513347"/>
            </a:xfrm>
          </p:grpSpPr>
          <p:grpSp>
            <p:nvGrpSpPr>
              <p:cNvPr id="1103" name="Graphic 3">
                <a:extLst>
                  <a:ext uri="{FF2B5EF4-FFF2-40B4-BE49-F238E27FC236}">
                    <a16:creationId xmlns:a16="http://schemas.microsoft.com/office/drawing/2014/main" id="{54B7FDD7-2989-C204-9FA7-353CB0614BBA}"/>
                  </a:ext>
                </a:extLst>
              </p:cNvPr>
              <p:cNvGrpSpPr/>
              <p:nvPr/>
            </p:nvGrpSpPr>
            <p:grpSpPr>
              <a:xfrm>
                <a:off x="1228825" y="2312469"/>
                <a:ext cx="514566" cy="513347"/>
                <a:chOff x="1228825" y="2312469"/>
                <a:chExt cx="514566" cy="513347"/>
              </a:xfrm>
              <a:solidFill>
                <a:srgbClr val="FFFFFF"/>
              </a:solidFill>
            </p:grpSpPr>
            <p:sp>
              <p:nvSpPr>
                <p:cNvPr id="1112" name="Freeform: Shape 11">
                  <a:extLst>
                    <a:ext uri="{FF2B5EF4-FFF2-40B4-BE49-F238E27FC236}">
                      <a16:creationId xmlns:a16="http://schemas.microsoft.com/office/drawing/2014/main" id="{A88D5891-1B89-A6D2-8A95-892F065D0D6A}"/>
                    </a:ext>
                  </a:extLst>
                </p:cNvPr>
                <p:cNvSpPr/>
                <p:nvPr/>
              </p:nvSpPr>
              <p:spPr>
                <a:xfrm>
                  <a:off x="1234934" y="2318580"/>
                  <a:ext cx="502348" cy="502346"/>
                </a:xfrm>
                <a:custGeom>
                  <a:avLst/>
                  <a:gdLst>
                    <a:gd name="connsiteX0" fmla="*/ 26893 w 502348"/>
                    <a:gd name="connsiteY0" fmla="*/ 501127 h 502346"/>
                    <a:gd name="connsiteX1" fmla="*/ 0 w 502348"/>
                    <a:gd name="connsiteY1" fmla="*/ 474234 h 502346"/>
                    <a:gd name="connsiteX2" fmla="*/ 0 w 502348"/>
                    <a:gd name="connsiteY2" fmla="*/ 26890 h 502346"/>
                    <a:gd name="connsiteX3" fmla="*/ 26893 w 502348"/>
                    <a:gd name="connsiteY3" fmla="*/ 0 h 502346"/>
                    <a:gd name="connsiteX4" fmla="*/ 475462 w 502348"/>
                    <a:gd name="connsiteY4" fmla="*/ 0 h 502346"/>
                    <a:gd name="connsiteX5" fmla="*/ 502349 w 502348"/>
                    <a:gd name="connsiteY5" fmla="*/ 26890 h 502346"/>
                    <a:gd name="connsiteX6" fmla="*/ 502349 w 502348"/>
                    <a:gd name="connsiteY6" fmla="*/ 475460 h 502346"/>
                    <a:gd name="connsiteX7" fmla="*/ 475462 w 502348"/>
                    <a:gd name="connsiteY7" fmla="*/ 502346 h 502346"/>
                    <a:gd name="connsiteX8" fmla="*/ 26893 w 502348"/>
                    <a:gd name="connsiteY8" fmla="*/ 501127 h 50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48" h="502346">
                      <a:moveTo>
                        <a:pt x="26893" y="501127"/>
                      </a:moveTo>
                      <a:cubicBezTo>
                        <a:pt x="12224" y="501127"/>
                        <a:pt x="0" y="488903"/>
                        <a:pt x="0" y="474234"/>
                      </a:cubicBezTo>
                      <a:lnTo>
                        <a:pt x="0" y="26890"/>
                      </a:lnTo>
                      <a:cubicBezTo>
                        <a:pt x="0" y="12223"/>
                        <a:pt x="12224" y="0"/>
                        <a:pt x="26893" y="0"/>
                      </a:cubicBezTo>
                      <a:lnTo>
                        <a:pt x="475462" y="0"/>
                      </a:lnTo>
                      <a:cubicBezTo>
                        <a:pt x="490125" y="0"/>
                        <a:pt x="502349" y="12223"/>
                        <a:pt x="502349" y="26890"/>
                      </a:cubicBezTo>
                      <a:lnTo>
                        <a:pt x="502349" y="475460"/>
                      </a:lnTo>
                      <a:cubicBezTo>
                        <a:pt x="502349" y="490122"/>
                        <a:pt x="490125" y="502346"/>
                        <a:pt x="475462" y="502346"/>
                      </a:cubicBezTo>
                      <a:lnTo>
                        <a:pt x="26893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3" name="Freeform: Shape 12">
                  <a:extLst>
                    <a:ext uri="{FF2B5EF4-FFF2-40B4-BE49-F238E27FC236}">
                      <a16:creationId xmlns:a16="http://schemas.microsoft.com/office/drawing/2014/main" id="{C39757FB-5783-712E-D5E6-EDABCDAB6780}"/>
                    </a:ext>
                  </a:extLst>
                </p:cNvPr>
                <p:cNvSpPr/>
                <p:nvPr/>
              </p:nvSpPr>
              <p:spPr>
                <a:xfrm>
                  <a:off x="1228825" y="2312469"/>
                  <a:ext cx="514566" cy="513347"/>
                </a:xfrm>
                <a:custGeom>
                  <a:avLst/>
                  <a:gdLst>
                    <a:gd name="connsiteX0" fmla="*/ 480346 w 514566"/>
                    <a:gd name="connsiteY0" fmla="*/ 12223 h 513347"/>
                    <a:gd name="connsiteX1" fmla="*/ 501123 w 514566"/>
                    <a:gd name="connsiteY1" fmla="*/ 33001 h 513347"/>
                    <a:gd name="connsiteX2" fmla="*/ 501123 w 514566"/>
                    <a:gd name="connsiteY2" fmla="*/ 481571 h 513347"/>
                    <a:gd name="connsiteX3" fmla="*/ 480346 w 514566"/>
                    <a:gd name="connsiteY3" fmla="*/ 502349 h 513347"/>
                    <a:gd name="connsiteX4" fmla="*/ 33002 w 514566"/>
                    <a:gd name="connsiteY4" fmla="*/ 502349 h 513347"/>
                    <a:gd name="connsiteX5" fmla="*/ 12224 w 514566"/>
                    <a:gd name="connsiteY5" fmla="*/ 480346 h 513347"/>
                    <a:gd name="connsiteX6" fmla="*/ 12224 w 514566"/>
                    <a:gd name="connsiteY6" fmla="*/ 33001 h 513347"/>
                    <a:gd name="connsiteX7" fmla="*/ 33002 w 514566"/>
                    <a:gd name="connsiteY7" fmla="*/ 12223 h 513347"/>
                    <a:gd name="connsiteX8" fmla="*/ 480346 w 514566"/>
                    <a:gd name="connsiteY8" fmla="*/ 12223 h 513347"/>
                    <a:gd name="connsiteX9" fmla="*/ 480346 w 514566"/>
                    <a:gd name="connsiteY9" fmla="*/ 0 h 513347"/>
                    <a:gd name="connsiteX10" fmla="*/ 33002 w 514566"/>
                    <a:gd name="connsiteY10" fmla="*/ 0 h 513347"/>
                    <a:gd name="connsiteX11" fmla="*/ 0 w 514566"/>
                    <a:gd name="connsiteY11" fmla="*/ 33001 h 513347"/>
                    <a:gd name="connsiteX12" fmla="*/ 0 w 514566"/>
                    <a:gd name="connsiteY12" fmla="*/ 481571 h 513347"/>
                    <a:gd name="connsiteX13" fmla="*/ 33002 w 514566"/>
                    <a:gd name="connsiteY13" fmla="*/ 513347 h 513347"/>
                    <a:gd name="connsiteX14" fmla="*/ 481571 w 514566"/>
                    <a:gd name="connsiteY14" fmla="*/ 513347 h 513347"/>
                    <a:gd name="connsiteX15" fmla="*/ 514567 w 514566"/>
                    <a:gd name="connsiteY15" fmla="*/ 480346 h 513347"/>
                    <a:gd name="connsiteX16" fmla="*/ 514567 w 514566"/>
                    <a:gd name="connsiteY16" fmla="*/ 33001 h 513347"/>
                    <a:gd name="connsiteX17" fmla="*/ 480346 w 514566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4566" h="513347">
                      <a:moveTo>
                        <a:pt x="480346" y="12223"/>
                      </a:moveTo>
                      <a:cubicBezTo>
                        <a:pt x="491344" y="12223"/>
                        <a:pt x="501123" y="22001"/>
                        <a:pt x="501123" y="33001"/>
                      </a:cubicBezTo>
                      <a:lnTo>
                        <a:pt x="501123" y="481571"/>
                      </a:lnTo>
                      <a:cubicBezTo>
                        <a:pt x="501123" y="492570"/>
                        <a:pt x="491344" y="502349"/>
                        <a:pt x="480346" y="502349"/>
                      </a:cubicBezTo>
                      <a:lnTo>
                        <a:pt x="33002" y="502349"/>
                      </a:lnTo>
                      <a:cubicBezTo>
                        <a:pt x="22003" y="501123"/>
                        <a:pt x="12224" y="491344"/>
                        <a:pt x="12224" y="480346"/>
                      </a:cubicBezTo>
                      <a:lnTo>
                        <a:pt x="12224" y="33001"/>
                      </a:lnTo>
                      <a:cubicBezTo>
                        <a:pt x="12224" y="22001"/>
                        <a:pt x="22003" y="12223"/>
                        <a:pt x="33002" y="12223"/>
                      </a:cubicBezTo>
                      <a:lnTo>
                        <a:pt x="480346" y="12223"/>
                      </a:lnTo>
                      <a:close/>
                      <a:moveTo>
                        <a:pt x="480346" y="0"/>
                      </a:moveTo>
                      <a:lnTo>
                        <a:pt x="33002" y="0"/>
                      </a:lnTo>
                      <a:cubicBezTo>
                        <a:pt x="14669" y="0"/>
                        <a:pt x="0" y="14667"/>
                        <a:pt x="0" y="33001"/>
                      </a:cubicBezTo>
                      <a:lnTo>
                        <a:pt x="0" y="481571"/>
                      </a:lnTo>
                      <a:cubicBezTo>
                        <a:pt x="0" y="498678"/>
                        <a:pt x="14669" y="513347"/>
                        <a:pt x="33002" y="513347"/>
                      </a:cubicBezTo>
                      <a:lnTo>
                        <a:pt x="481571" y="513347"/>
                      </a:lnTo>
                      <a:cubicBezTo>
                        <a:pt x="499904" y="513347"/>
                        <a:pt x="514567" y="498678"/>
                        <a:pt x="514567" y="480346"/>
                      </a:cubicBezTo>
                      <a:lnTo>
                        <a:pt x="514567" y="33001"/>
                      </a:lnTo>
                      <a:cubicBezTo>
                        <a:pt x="513347" y="14667"/>
                        <a:pt x="498678" y="0"/>
                        <a:pt x="480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4" name="Graphic 3">
                <a:extLst>
                  <a:ext uri="{FF2B5EF4-FFF2-40B4-BE49-F238E27FC236}">
                    <a16:creationId xmlns:a16="http://schemas.microsoft.com/office/drawing/2014/main" id="{ED63F72F-9644-5D82-6126-6B36AE495FA8}"/>
                  </a:ext>
                </a:extLst>
              </p:cNvPr>
              <p:cNvGrpSpPr/>
              <p:nvPr/>
            </p:nvGrpSpPr>
            <p:grpSpPr>
              <a:xfrm>
                <a:off x="1241049" y="2324691"/>
                <a:ext cx="490124" cy="488900"/>
                <a:chOff x="1241049" y="2324691"/>
                <a:chExt cx="490124" cy="488900"/>
              </a:xfrm>
              <a:solidFill>
                <a:srgbClr val="2D5967"/>
              </a:solidFill>
            </p:grpSpPr>
            <p:sp>
              <p:nvSpPr>
                <p:cNvPr id="1105" name="Freeform: Shape 14">
                  <a:extLst>
                    <a:ext uri="{FF2B5EF4-FFF2-40B4-BE49-F238E27FC236}">
                      <a16:creationId xmlns:a16="http://schemas.microsoft.com/office/drawing/2014/main" id="{0FFD12E5-FF07-BEB4-C5B4-67E76B1B67DA}"/>
                    </a:ext>
                  </a:extLst>
                </p:cNvPr>
                <p:cNvSpPr/>
                <p:nvPr/>
              </p:nvSpPr>
              <p:spPr>
                <a:xfrm>
                  <a:off x="1241049" y="2324691"/>
                  <a:ext cx="490124" cy="488900"/>
                </a:xfrm>
                <a:custGeom>
                  <a:avLst/>
                  <a:gdLst>
                    <a:gd name="connsiteX0" fmla="*/ 468121 w 490124"/>
                    <a:gd name="connsiteY0" fmla="*/ 0 h 488900"/>
                    <a:gd name="connsiteX1" fmla="*/ 20778 w 490124"/>
                    <a:gd name="connsiteY1" fmla="*/ 0 h 488900"/>
                    <a:gd name="connsiteX2" fmla="*/ 0 w 490124"/>
                    <a:gd name="connsiteY2" fmla="*/ 20778 h 488900"/>
                    <a:gd name="connsiteX3" fmla="*/ 0 w 490124"/>
                    <a:gd name="connsiteY3" fmla="*/ 469348 h 488900"/>
                    <a:gd name="connsiteX4" fmla="*/ 20778 w 490124"/>
                    <a:gd name="connsiteY4" fmla="*/ 488900 h 488900"/>
                    <a:gd name="connsiteX5" fmla="*/ 469347 w 490124"/>
                    <a:gd name="connsiteY5" fmla="*/ 488900 h 488900"/>
                    <a:gd name="connsiteX6" fmla="*/ 490125 w 490124"/>
                    <a:gd name="connsiteY6" fmla="*/ 468123 h 488900"/>
                    <a:gd name="connsiteX7" fmla="*/ 490125 w 490124"/>
                    <a:gd name="connsiteY7" fmla="*/ 20778 h 488900"/>
                    <a:gd name="connsiteX8" fmla="*/ 468121 w 490124"/>
                    <a:gd name="connsiteY8" fmla="*/ 0 h 488900"/>
                    <a:gd name="connsiteX9" fmla="*/ 470566 w 490124"/>
                    <a:gd name="connsiteY9" fmla="*/ 468123 h 488900"/>
                    <a:gd name="connsiteX10" fmla="*/ 468121 w 490124"/>
                    <a:gd name="connsiteY10" fmla="*/ 470568 h 488900"/>
                    <a:gd name="connsiteX11" fmla="*/ 20778 w 490124"/>
                    <a:gd name="connsiteY11" fmla="*/ 470568 h 488900"/>
                    <a:gd name="connsiteX12" fmla="*/ 18333 w 490124"/>
                    <a:gd name="connsiteY12" fmla="*/ 468123 h 488900"/>
                    <a:gd name="connsiteX13" fmla="*/ 18333 w 490124"/>
                    <a:gd name="connsiteY13" fmla="*/ 20778 h 488900"/>
                    <a:gd name="connsiteX14" fmla="*/ 20778 w 490124"/>
                    <a:gd name="connsiteY14" fmla="*/ 18334 h 488900"/>
                    <a:gd name="connsiteX15" fmla="*/ 469347 w 490124"/>
                    <a:gd name="connsiteY15" fmla="*/ 18334 h 488900"/>
                    <a:gd name="connsiteX16" fmla="*/ 471792 w 490124"/>
                    <a:gd name="connsiteY16" fmla="*/ 20778 h 488900"/>
                    <a:gd name="connsiteX17" fmla="*/ 470566 w 490124"/>
                    <a:gd name="connsiteY17" fmla="*/ 468123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0124" h="488900">
                      <a:moveTo>
                        <a:pt x="468121" y="0"/>
                      </a:moveTo>
                      <a:lnTo>
                        <a:pt x="20778" y="0"/>
                      </a:lnTo>
                      <a:cubicBezTo>
                        <a:pt x="9779" y="0"/>
                        <a:pt x="0" y="9778"/>
                        <a:pt x="0" y="20778"/>
                      </a:cubicBezTo>
                      <a:lnTo>
                        <a:pt x="0" y="469348"/>
                      </a:lnTo>
                      <a:cubicBezTo>
                        <a:pt x="0" y="479121"/>
                        <a:pt x="9779" y="488900"/>
                        <a:pt x="20778" y="488900"/>
                      </a:cubicBezTo>
                      <a:lnTo>
                        <a:pt x="469347" y="488900"/>
                      </a:lnTo>
                      <a:cubicBezTo>
                        <a:pt x="480346" y="488900"/>
                        <a:pt x="490125" y="479121"/>
                        <a:pt x="490125" y="468123"/>
                      </a:cubicBezTo>
                      <a:lnTo>
                        <a:pt x="490125" y="20778"/>
                      </a:lnTo>
                      <a:cubicBezTo>
                        <a:pt x="488899" y="9778"/>
                        <a:pt x="479120" y="0"/>
                        <a:pt x="468121" y="0"/>
                      </a:cubicBezTo>
                      <a:close/>
                      <a:moveTo>
                        <a:pt x="470566" y="468123"/>
                      </a:moveTo>
                      <a:cubicBezTo>
                        <a:pt x="470566" y="469348"/>
                        <a:pt x="469347" y="470568"/>
                        <a:pt x="468121" y="470568"/>
                      </a:cubicBezTo>
                      <a:lnTo>
                        <a:pt x="20778" y="470568"/>
                      </a:lnTo>
                      <a:cubicBezTo>
                        <a:pt x="19552" y="470568"/>
                        <a:pt x="18333" y="469348"/>
                        <a:pt x="18333" y="468123"/>
                      </a:cubicBezTo>
                      <a:lnTo>
                        <a:pt x="18333" y="20778"/>
                      </a:lnTo>
                      <a:cubicBezTo>
                        <a:pt x="18333" y="19556"/>
                        <a:pt x="19552" y="18334"/>
                        <a:pt x="20778" y="18334"/>
                      </a:cubicBezTo>
                      <a:lnTo>
                        <a:pt x="469347" y="18334"/>
                      </a:lnTo>
                      <a:cubicBezTo>
                        <a:pt x="470566" y="18334"/>
                        <a:pt x="471792" y="19556"/>
                        <a:pt x="471792" y="20778"/>
                      </a:cubicBezTo>
                      <a:lnTo>
                        <a:pt x="470566" y="46812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6" name="Freeform: Shape 15">
                  <a:extLst>
                    <a:ext uri="{FF2B5EF4-FFF2-40B4-BE49-F238E27FC236}">
                      <a16:creationId xmlns:a16="http://schemas.microsoft.com/office/drawing/2014/main" id="{E6886E72-42B9-B6C4-7258-5C09F6451111}"/>
                    </a:ext>
                  </a:extLst>
                </p:cNvPr>
                <p:cNvSpPr/>
                <p:nvPr/>
              </p:nvSpPr>
              <p:spPr>
                <a:xfrm>
                  <a:off x="1369386" y="2378470"/>
                  <a:ext cx="108778" cy="108780"/>
                </a:xfrm>
                <a:custGeom>
                  <a:avLst/>
                  <a:gdLst>
                    <a:gd name="connsiteX0" fmla="*/ 108778 w 108778"/>
                    <a:gd name="connsiteY0" fmla="*/ 0 h 108780"/>
                    <a:gd name="connsiteX1" fmla="*/ 0 w 108778"/>
                    <a:gd name="connsiteY1" fmla="*/ 0 h 108780"/>
                    <a:gd name="connsiteX2" fmla="*/ 0 w 108778"/>
                    <a:gd name="connsiteY2" fmla="*/ 108781 h 108780"/>
                    <a:gd name="connsiteX3" fmla="*/ 108778 w 108778"/>
                    <a:gd name="connsiteY3" fmla="*/ 108781 h 108780"/>
                    <a:gd name="connsiteX4" fmla="*/ 108778 w 108778"/>
                    <a:gd name="connsiteY4" fmla="*/ 0 h 108780"/>
                    <a:gd name="connsiteX5" fmla="*/ 90445 w 108778"/>
                    <a:gd name="connsiteY5" fmla="*/ 91670 h 108780"/>
                    <a:gd name="connsiteX6" fmla="*/ 18333 w 108778"/>
                    <a:gd name="connsiteY6" fmla="*/ 91670 h 108780"/>
                    <a:gd name="connsiteX7" fmla="*/ 18333 w 108778"/>
                    <a:gd name="connsiteY7" fmla="*/ 18334 h 108780"/>
                    <a:gd name="connsiteX8" fmla="*/ 90445 w 108778"/>
                    <a:gd name="connsiteY8" fmla="*/ 18334 h 108780"/>
                    <a:gd name="connsiteX9" fmla="*/ 90445 w 108778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78" h="108780">
                      <a:moveTo>
                        <a:pt x="108778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78" y="108781"/>
                      </a:lnTo>
                      <a:lnTo>
                        <a:pt x="108778" y="0"/>
                      </a:lnTo>
                      <a:close/>
                      <a:moveTo>
                        <a:pt x="90445" y="91670"/>
                      </a:moveTo>
                      <a:lnTo>
                        <a:pt x="18333" y="91670"/>
                      </a:lnTo>
                      <a:lnTo>
                        <a:pt x="18333" y="18334"/>
                      </a:lnTo>
                      <a:lnTo>
                        <a:pt x="90445" y="18334"/>
                      </a:lnTo>
                      <a:lnTo>
                        <a:pt x="90445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7" name="Freeform: Shape 16">
                  <a:extLst>
                    <a:ext uri="{FF2B5EF4-FFF2-40B4-BE49-F238E27FC236}">
                      <a16:creationId xmlns:a16="http://schemas.microsoft.com/office/drawing/2014/main" id="{2263B6D6-B504-8161-8BB3-FEB9EEDA5FBC}"/>
                    </a:ext>
                  </a:extLst>
                </p:cNvPr>
                <p:cNvSpPr/>
                <p:nvPr/>
              </p:nvSpPr>
              <p:spPr>
                <a:xfrm>
                  <a:off x="1491607" y="2378470"/>
                  <a:ext cx="108784" cy="108780"/>
                </a:xfrm>
                <a:custGeom>
                  <a:avLst/>
                  <a:gdLst>
                    <a:gd name="connsiteX0" fmla="*/ 108785 w 108784"/>
                    <a:gd name="connsiteY0" fmla="*/ 0 h 108780"/>
                    <a:gd name="connsiteX1" fmla="*/ 0 w 108784"/>
                    <a:gd name="connsiteY1" fmla="*/ 0 h 108780"/>
                    <a:gd name="connsiteX2" fmla="*/ 0 w 108784"/>
                    <a:gd name="connsiteY2" fmla="*/ 108781 h 108780"/>
                    <a:gd name="connsiteX3" fmla="*/ 108785 w 108784"/>
                    <a:gd name="connsiteY3" fmla="*/ 108781 h 108780"/>
                    <a:gd name="connsiteX4" fmla="*/ 108785 w 108784"/>
                    <a:gd name="connsiteY4" fmla="*/ 0 h 108780"/>
                    <a:gd name="connsiteX5" fmla="*/ 90452 w 108784"/>
                    <a:gd name="connsiteY5" fmla="*/ 91670 h 108780"/>
                    <a:gd name="connsiteX6" fmla="*/ 18339 w 108784"/>
                    <a:gd name="connsiteY6" fmla="*/ 91670 h 108780"/>
                    <a:gd name="connsiteX7" fmla="*/ 18339 w 108784"/>
                    <a:gd name="connsiteY7" fmla="*/ 18334 h 108780"/>
                    <a:gd name="connsiteX8" fmla="*/ 90452 w 108784"/>
                    <a:gd name="connsiteY8" fmla="*/ 18334 h 108780"/>
                    <a:gd name="connsiteX9" fmla="*/ 90452 w 108784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84" h="108780">
                      <a:moveTo>
                        <a:pt x="108785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85" y="108781"/>
                      </a:lnTo>
                      <a:cubicBezTo>
                        <a:pt x="107559" y="108781"/>
                        <a:pt x="107559" y="0"/>
                        <a:pt x="108785" y="0"/>
                      </a:cubicBezTo>
                      <a:close/>
                      <a:moveTo>
                        <a:pt x="90452" y="91670"/>
                      </a:moveTo>
                      <a:lnTo>
                        <a:pt x="18339" y="91670"/>
                      </a:lnTo>
                      <a:lnTo>
                        <a:pt x="18339" y="18334"/>
                      </a:lnTo>
                      <a:lnTo>
                        <a:pt x="90452" y="18334"/>
                      </a:lnTo>
                      <a:lnTo>
                        <a:pt x="90452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8" name="Freeform: Shape 17">
                  <a:extLst>
                    <a:ext uri="{FF2B5EF4-FFF2-40B4-BE49-F238E27FC236}">
                      <a16:creationId xmlns:a16="http://schemas.microsoft.com/office/drawing/2014/main" id="{E32E713D-1B02-D20B-95E6-E58F68D61435}"/>
                    </a:ext>
                  </a:extLst>
                </p:cNvPr>
                <p:cNvSpPr/>
                <p:nvPr/>
              </p:nvSpPr>
              <p:spPr>
                <a:xfrm>
                  <a:off x="1431719" y="2500697"/>
                  <a:ext cx="107559" cy="51334"/>
                </a:xfrm>
                <a:custGeom>
                  <a:avLst/>
                  <a:gdLst>
                    <a:gd name="connsiteX0" fmla="*/ 17114 w 107559"/>
                    <a:gd name="connsiteY0" fmla="*/ 18334 h 51334"/>
                    <a:gd name="connsiteX1" fmla="*/ 90445 w 107559"/>
                    <a:gd name="connsiteY1" fmla="*/ 18334 h 51334"/>
                    <a:gd name="connsiteX2" fmla="*/ 90445 w 107559"/>
                    <a:gd name="connsiteY2" fmla="*/ 47668 h 51334"/>
                    <a:gd name="connsiteX3" fmla="*/ 107559 w 107559"/>
                    <a:gd name="connsiteY3" fmla="*/ 51335 h 51334"/>
                    <a:gd name="connsiteX4" fmla="*/ 107559 w 107559"/>
                    <a:gd name="connsiteY4" fmla="*/ 0 h 51334"/>
                    <a:gd name="connsiteX5" fmla="*/ 0 w 107559"/>
                    <a:gd name="connsiteY5" fmla="*/ 0 h 51334"/>
                    <a:gd name="connsiteX6" fmla="*/ 0 w 107559"/>
                    <a:gd name="connsiteY6" fmla="*/ 51335 h 51334"/>
                    <a:gd name="connsiteX7" fmla="*/ 17114 w 107559"/>
                    <a:gd name="connsiteY7" fmla="*/ 47668 h 51334"/>
                    <a:gd name="connsiteX8" fmla="*/ 17114 w 107559"/>
                    <a:gd name="connsiteY8" fmla="*/ 18334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51334">
                      <a:moveTo>
                        <a:pt x="17114" y="18334"/>
                      </a:moveTo>
                      <a:lnTo>
                        <a:pt x="90445" y="18334"/>
                      </a:lnTo>
                      <a:lnTo>
                        <a:pt x="90445" y="47668"/>
                      </a:lnTo>
                      <a:lnTo>
                        <a:pt x="107559" y="51335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1335"/>
                      </a:lnTo>
                      <a:lnTo>
                        <a:pt x="17114" y="47668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9" name="Freeform: Shape 18">
                  <a:extLst>
                    <a:ext uri="{FF2B5EF4-FFF2-40B4-BE49-F238E27FC236}">
                      <a16:creationId xmlns:a16="http://schemas.microsoft.com/office/drawing/2014/main" id="{B62D98A4-45E6-E54F-2882-F669FDC39549}"/>
                    </a:ext>
                  </a:extLst>
                </p:cNvPr>
                <p:cNvSpPr/>
                <p:nvPr/>
              </p:nvSpPr>
              <p:spPr>
                <a:xfrm>
                  <a:off x="1553947" y="2500697"/>
                  <a:ext cx="107558" cy="81891"/>
                </a:xfrm>
                <a:custGeom>
                  <a:avLst/>
                  <a:gdLst>
                    <a:gd name="connsiteX0" fmla="*/ 17107 w 107558"/>
                    <a:gd name="connsiteY0" fmla="*/ 18334 h 81891"/>
                    <a:gd name="connsiteX1" fmla="*/ 90445 w 107558"/>
                    <a:gd name="connsiteY1" fmla="*/ 18334 h 81891"/>
                    <a:gd name="connsiteX2" fmla="*/ 90445 w 107558"/>
                    <a:gd name="connsiteY2" fmla="*/ 78224 h 81891"/>
                    <a:gd name="connsiteX3" fmla="*/ 107559 w 107558"/>
                    <a:gd name="connsiteY3" fmla="*/ 81891 h 81891"/>
                    <a:gd name="connsiteX4" fmla="*/ 107559 w 107558"/>
                    <a:gd name="connsiteY4" fmla="*/ 0 h 81891"/>
                    <a:gd name="connsiteX5" fmla="*/ 0 w 107558"/>
                    <a:gd name="connsiteY5" fmla="*/ 0 h 81891"/>
                    <a:gd name="connsiteX6" fmla="*/ 0 w 107558"/>
                    <a:gd name="connsiteY6" fmla="*/ 55001 h 81891"/>
                    <a:gd name="connsiteX7" fmla="*/ 17107 w 107558"/>
                    <a:gd name="connsiteY7" fmla="*/ 59890 h 81891"/>
                    <a:gd name="connsiteX8" fmla="*/ 17107 w 107558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8" h="81891">
                      <a:moveTo>
                        <a:pt x="17107" y="18334"/>
                      </a:moveTo>
                      <a:lnTo>
                        <a:pt x="90445" y="18334"/>
                      </a:lnTo>
                      <a:lnTo>
                        <a:pt x="90445" y="78224"/>
                      </a:lnTo>
                      <a:lnTo>
                        <a:pt x="107559" y="8189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5001"/>
                      </a:lnTo>
                      <a:lnTo>
                        <a:pt x="17107" y="59890"/>
                      </a:lnTo>
                      <a:lnTo>
                        <a:pt x="17107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0" name="Freeform: Shape 19">
                  <a:extLst>
                    <a:ext uri="{FF2B5EF4-FFF2-40B4-BE49-F238E27FC236}">
                      <a16:creationId xmlns:a16="http://schemas.microsoft.com/office/drawing/2014/main" id="{C3499B14-4FD7-3232-0357-3FE74D9586CC}"/>
                    </a:ext>
                  </a:extLst>
                </p:cNvPr>
                <p:cNvSpPr/>
                <p:nvPr/>
              </p:nvSpPr>
              <p:spPr>
                <a:xfrm>
                  <a:off x="1309491" y="2500697"/>
                  <a:ext cx="107559" cy="81891"/>
                </a:xfrm>
                <a:custGeom>
                  <a:avLst/>
                  <a:gdLst>
                    <a:gd name="connsiteX0" fmla="*/ 17114 w 107559"/>
                    <a:gd name="connsiteY0" fmla="*/ 18334 h 81891"/>
                    <a:gd name="connsiteX1" fmla="*/ 90452 w 107559"/>
                    <a:gd name="connsiteY1" fmla="*/ 18334 h 81891"/>
                    <a:gd name="connsiteX2" fmla="*/ 90452 w 107559"/>
                    <a:gd name="connsiteY2" fmla="*/ 59890 h 81891"/>
                    <a:gd name="connsiteX3" fmla="*/ 107559 w 107559"/>
                    <a:gd name="connsiteY3" fmla="*/ 55001 h 81891"/>
                    <a:gd name="connsiteX4" fmla="*/ 107559 w 107559"/>
                    <a:gd name="connsiteY4" fmla="*/ 0 h 81891"/>
                    <a:gd name="connsiteX5" fmla="*/ 0 w 107559"/>
                    <a:gd name="connsiteY5" fmla="*/ 0 h 81891"/>
                    <a:gd name="connsiteX6" fmla="*/ 0 w 107559"/>
                    <a:gd name="connsiteY6" fmla="*/ 81891 h 81891"/>
                    <a:gd name="connsiteX7" fmla="*/ 17114 w 107559"/>
                    <a:gd name="connsiteY7" fmla="*/ 78224 h 81891"/>
                    <a:gd name="connsiteX8" fmla="*/ 17114 w 107559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81891">
                      <a:moveTo>
                        <a:pt x="17114" y="18334"/>
                      </a:moveTo>
                      <a:lnTo>
                        <a:pt x="90452" y="18334"/>
                      </a:lnTo>
                      <a:lnTo>
                        <a:pt x="90452" y="59890"/>
                      </a:lnTo>
                      <a:lnTo>
                        <a:pt x="107559" y="5500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81891"/>
                      </a:lnTo>
                      <a:lnTo>
                        <a:pt x="17114" y="78224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1" name="Freeform: Shape 20">
                  <a:extLst>
                    <a:ext uri="{FF2B5EF4-FFF2-40B4-BE49-F238E27FC236}">
                      <a16:creationId xmlns:a16="http://schemas.microsoft.com/office/drawing/2014/main" id="{24235D50-22BF-8DF8-1512-3F70D4BD18EE}"/>
                    </a:ext>
                  </a:extLst>
                </p:cNvPr>
                <p:cNvSpPr/>
                <p:nvPr/>
              </p:nvSpPr>
              <p:spPr>
                <a:xfrm>
                  <a:off x="1292384" y="2553254"/>
                  <a:ext cx="386229" cy="205339"/>
                </a:xfrm>
                <a:custGeom>
                  <a:avLst/>
                  <a:gdLst>
                    <a:gd name="connsiteX0" fmla="*/ 193115 w 386229"/>
                    <a:gd name="connsiteY0" fmla="*/ 0 h 205339"/>
                    <a:gd name="connsiteX1" fmla="*/ 0 w 386229"/>
                    <a:gd name="connsiteY1" fmla="*/ 47668 h 205339"/>
                    <a:gd name="connsiteX2" fmla="*/ 2445 w 386229"/>
                    <a:gd name="connsiteY2" fmla="*/ 56224 h 205339"/>
                    <a:gd name="connsiteX3" fmla="*/ 193115 w 386229"/>
                    <a:gd name="connsiteY3" fmla="*/ 205340 h 205339"/>
                    <a:gd name="connsiteX4" fmla="*/ 383785 w 386229"/>
                    <a:gd name="connsiteY4" fmla="*/ 56224 h 205339"/>
                    <a:gd name="connsiteX5" fmla="*/ 386230 w 386229"/>
                    <a:gd name="connsiteY5" fmla="*/ 47668 h 205339"/>
                    <a:gd name="connsiteX6" fmla="*/ 193115 w 386229"/>
                    <a:gd name="connsiteY6" fmla="*/ 0 h 205339"/>
                    <a:gd name="connsiteX7" fmla="*/ 184561 w 386229"/>
                    <a:gd name="connsiteY7" fmla="*/ 20778 h 205339"/>
                    <a:gd name="connsiteX8" fmla="*/ 184561 w 386229"/>
                    <a:gd name="connsiteY8" fmla="*/ 187007 h 205339"/>
                    <a:gd name="connsiteX9" fmla="*/ 21997 w 386229"/>
                    <a:gd name="connsiteY9" fmla="*/ 61113 h 205339"/>
                    <a:gd name="connsiteX10" fmla="*/ 184561 w 386229"/>
                    <a:gd name="connsiteY10" fmla="*/ 20778 h 205339"/>
                    <a:gd name="connsiteX11" fmla="*/ 201668 w 386229"/>
                    <a:gd name="connsiteY11" fmla="*/ 187007 h 205339"/>
                    <a:gd name="connsiteX12" fmla="*/ 201668 w 386229"/>
                    <a:gd name="connsiteY12" fmla="*/ 20778 h 205339"/>
                    <a:gd name="connsiteX13" fmla="*/ 364233 w 386229"/>
                    <a:gd name="connsiteY13" fmla="*/ 61113 h 205339"/>
                    <a:gd name="connsiteX14" fmla="*/ 201668 w 386229"/>
                    <a:gd name="connsiteY14" fmla="*/ 187007 h 2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229" h="205339">
                      <a:moveTo>
                        <a:pt x="193115" y="0"/>
                      </a:moveTo>
                      <a:lnTo>
                        <a:pt x="0" y="47668"/>
                      </a:lnTo>
                      <a:lnTo>
                        <a:pt x="2445" y="56224"/>
                      </a:lnTo>
                      <a:cubicBezTo>
                        <a:pt x="24442" y="144226"/>
                        <a:pt x="102669" y="205340"/>
                        <a:pt x="193115" y="205340"/>
                      </a:cubicBezTo>
                      <a:cubicBezTo>
                        <a:pt x="283560" y="205340"/>
                        <a:pt x="363007" y="144226"/>
                        <a:pt x="383785" y="56224"/>
                      </a:cubicBezTo>
                      <a:lnTo>
                        <a:pt x="386230" y="47668"/>
                      </a:lnTo>
                      <a:lnTo>
                        <a:pt x="193115" y="0"/>
                      </a:lnTo>
                      <a:close/>
                      <a:moveTo>
                        <a:pt x="184561" y="20778"/>
                      </a:moveTo>
                      <a:lnTo>
                        <a:pt x="184561" y="187007"/>
                      </a:lnTo>
                      <a:cubicBezTo>
                        <a:pt x="108778" y="184562"/>
                        <a:pt x="44000" y="133227"/>
                        <a:pt x="21997" y="61113"/>
                      </a:cubicBezTo>
                      <a:lnTo>
                        <a:pt x="184561" y="20778"/>
                      </a:lnTo>
                      <a:close/>
                      <a:moveTo>
                        <a:pt x="201668" y="187007"/>
                      </a:moveTo>
                      <a:lnTo>
                        <a:pt x="201668" y="20778"/>
                      </a:lnTo>
                      <a:lnTo>
                        <a:pt x="364233" y="61113"/>
                      </a:lnTo>
                      <a:cubicBezTo>
                        <a:pt x="342230" y="133227"/>
                        <a:pt x="277451" y="184562"/>
                        <a:pt x="201668" y="18700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02" name="TextBox 23">
              <a:extLst>
                <a:ext uri="{FF2B5EF4-FFF2-40B4-BE49-F238E27FC236}">
                  <a16:creationId xmlns:a16="http://schemas.microsoft.com/office/drawing/2014/main" id="{102BF2CD-6F7C-0507-27BB-E40FBF8BF509}"/>
                </a:ext>
              </a:extLst>
            </p:cNvPr>
            <p:cNvSpPr txBox="1"/>
            <p:nvPr/>
          </p:nvSpPr>
          <p:spPr>
            <a:xfrm>
              <a:off x="1050860" y="2888001"/>
              <a:ext cx="184731" cy="216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808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114" name="Graphic 2">
            <a:extLst>
              <a:ext uri="{FF2B5EF4-FFF2-40B4-BE49-F238E27FC236}">
                <a16:creationId xmlns:a16="http://schemas.microsoft.com/office/drawing/2014/main" id="{3CF6221E-76F3-628E-E248-CC2D55923C89}"/>
              </a:ext>
            </a:extLst>
          </p:cNvPr>
          <p:cNvGrpSpPr/>
          <p:nvPr/>
        </p:nvGrpSpPr>
        <p:grpSpPr>
          <a:xfrm>
            <a:off x="12833946" y="3404965"/>
            <a:ext cx="513347" cy="513347"/>
            <a:chOff x="2818071" y="3005488"/>
            <a:chExt cx="513347" cy="513347"/>
          </a:xfrm>
        </p:grpSpPr>
        <p:grpSp>
          <p:nvGrpSpPr>
            <p:cNvPr id="1115" name="Graphic 2">
              <a:extLst>
                <a:ext uri="{FF2B5EF4-FFF2-40B4-BE49-F238E27FC236}">
                  <a16:creationId xmlns:a16="http://schemas.microsoft.com/office/drawing/2014/main" id="{AD004763-9D08-9C3C-D257-53CA8F52FCEC}"/>
                </a:ext>
              </a:extLst>
            </p:cNvPr>
            <p:cNvGrpSpPr/>
            <p:nvPr/>
          </p:nvGrpSpPr>
          <p:grpSpPr>
            <a:xfrm>
              <a:off x="2818071" y="3005488"/>
              <a:ext cx="513347" cy="513347"/>
              <a:chOff x="2818071" y="3005488"/>
              <a:chExt cx="513347" cy="513347"/>
            </a:xfrm>
            <a:solidFill>
              <a:srgbClr val="FFFFFF"/>
            </a:solidFill>
          </p:grpSpPr>
          <p:sp>
            <p:nvSpPr>
              <p:cNvPr id="1124" name="Freeform: Shape 717">
                <a:extLst>
                  <a:ext uri="{FF2B5EF4-FFF2-40B4-BE49-F238E27FC236}">
                    <a16:creationId xmlns:a16="http://schemas.microsoft.com/office/drawing/2014/main" id="{EBCE3CFB-456A-5FAD-4B54-1925A1415C4C}"/>
                  </a:ext>
                </a:extLst>
              </p:cNvPr>
              <p:cNvSpPr/>
              <p:nvPr/>
            </p:nvSpPr>
            <p:spPr>
              <a:xfrm>
                <a:off x="2824154" y="3011600"/>
                <a:ext cx="501155" cy="502344"/>
              </a:xfrm>
              <a:custGeom>
                <a:avLst/>
                <a:gdLst>
                  <a:gd name="connsiteX0" fmla="*/ 26829 w 501155"/>
                  <a:gd name="connsiteY0" fmla="*/ 501126 h 502344"/>
                  <a:gd name="connsiteX1" fmla="*/ 0 w 501155"/>
                  <a:gd name="connsiteY1" fmla="*/ 474233 h 502344"/>
                  <a:gd name="connsiteX2" fmla="*/ 0 w 501155"/>
                  <a:gd name="connsiteY2" fmla="*/ 26890 h 502344"/>
                  <a:gd name="connsiteX3" fmla="*/ 26829 w 501155"/>
                  <a:gd name="connsiteY3" fmla="*/ 0 h 502344"/>
                  <a:gd name="connsiteX4" fmla="*/ 474333 w 501155"/>
                  <a:gd name="connsiteY4" fmla="*/ 0 h 502344"/>
                  <a:gd name="connsiteX5" fmla="*/ 501155 w 501155"/>
                  <a:gd name="connsiteY5" fmla="*/ 26890 h 502344"/>
                  <a:gd name="connsiteX6" fmla="*/ 501155 w 501155"/>
                  <a:gd name="connsiteY6" fmla="*/ 475458 h 502344"/>
                  <a:gd name="connsiteX7" fmla="*/ 474333 w 501155"/>
                  <a:gd name="connsiteY7" fmla="*/ 502345 h 502344"/>
                  <a:gd name="connsiteX8" fmla="*/ 26829 w 501155"/>
                  <a:gd name="connsiteY8" fmla="*/ 501126 h 50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155" h="502344">
                    <a:moveTo>
                      <a:pt x="26829" y="501126"/>
                    </a:moveTo>
                    <a:cubicBezTo>
                      <a:pt x="12198" y="501126"/>
                      <a:pt x="0" y="488902"/>
                      <a:pt x="0" y="474233"/>
                    </a:cubicBezTo>
                    <a:lnTo>
                      <a:pt x="0" y="26890"/>
                    </a:lnTo>
                    <a:cubicBezTo>
                      <a:pt x="0" y="12223"/>
                      <a:pt x="12198" y="0"/>
                      <a:pt x="26829" y="0"/>
                    </a:cubicBezTo>
                    <a:lnTo>
                      <a:pt x="474333" y="0"/>
                    </a:lnTo>
                    <a:cubicBezTo>
                      <a:pt x="488963" y="0"/>
                      <a:pt x="501155" y="12223"/>
                      <a:pt x="501155" y="26890"/>
                    </a:cubicBezTo>
                    <a:lnTo>
                      <a:pt x="501155" y="475458"/>
                    </a:lnTo>
                    <a:cubicBezTo>
                      <a:pt x="501155" y="490127"/>
                      <a:pt x="488963" y="502345"/>
                      <a:pt x="474333" y="502345"/>
                    </a:cubicBezTo>
                    <a:lnTo>
                      <a:pt x="26829" y="50112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5" name="Freeform: Shape 718">
                <a:extLst>
                  <a:ext uri="{FF2B5EF4-FFF2-40B4-BE49-F238E27FC236}">
                    <a16:creationId xmlns:a16="http://schemas.microsoft.com/office/drawing/2014/main" id="{B1EF8829-801F-EFAF-783A-CF8A97BED9E9}"/>
                  </a:ext>
                </a:extLst>
              </p:cNvPr>
              <p:cNvSpPr/>
              <p:nvPr/>
            </p:nvSpPr>
            <p:spPr>
              <a:xfrm>
                <a:off x="2818071" y="3005488"/>
                <a:ext cx="513347" cy="513347"/>
              </a:xfrm>
              <a:custGeom>
                <a:avLst/>
                <a:gdLst>
                  <a:gd name="connsiteX0" fmla="*/ 479203 w 513347"/>
                  <a:gd name="connsiteY0" fmla="*/ 12223 h 513347"/>
                  <a:gd name="connsiteX1" fmla="*/ 499936 w 513347"/>
                  <a:gd name="connsiteY1" fmla="*/ 33001 h 513347"/>
                  <a:gd name="connsiteX2" fmla="*/ 499936 w 513347"/>
                  <a:gd name="connsiteY2" fmla="*/ 481571 h 513347"/>
                  <a:gd name="connsiteX3" fmla="*/ 479203 w 513347"/>
                  <a:gd name="connsiteY3" fmla="*/ 502349 h 513347"/>
                  <a:gd name="connsiteX4" fmla="*/ 32925 w 513347"/>
                  <a:gd name="connsiteY4" fmla="*/ 502349 h 513347"/>
                  <a:gd name="connsiteX5" fmla="*/ 12192 w 513347"/>
                  <a:gd name="connsiteY5" fmla="*/ 480345 h 513347"/>
                  <a:gd name="connsiteX6" fmla="*/ 12192 w 513347"/>
                  <a:gd name="connsiteY6" fmla="*/ 33001 h 513347"/>
                  <a:gd name="connsiteX7" fmla="*/ 32925 w 513347"/>
                  <a:gd name="connsiteY7" fmla="*/ 12223 h 513347"/>
                  <a:gd name="connsiteX8" fmla="*/ 479203 w 513347"/>
                  <a:gd name="connsiteY8" fmla="*/ 12223 h 513347"/>
                  <a:gd name="connsiteX9" fmla="*/ 479203 w 513347"/>
                  <a:gd name="connsiteY9" fmla="*/ 0 h 513347"/>
                  <a:gd name="connsiteX10" fmla="*/ 32925 w 513347"/>
                  <a:gd name="connsiteY10" fmla="*/ 0 h 513347"/>
                  <a:gd name="connsiteX11" fmla="*/ 0 w 513347"/>
                  <a:gd name="connsiteY11" fmla="*/ 33001 h 513347"/>
                  <a:gd name="connsiteX12" fmla="*/ 0 w 513347"/>
                  <a:gd name="connsiteY12" fmla="*/ 481571 h 513347"/>
                  <a:gd name="connsiteX13" fmla="*/ 32925 w 513347"/>
                  <a:gd name="connsiteY13" fmla="*/ 513347 h 513347"/>
                  <a:gd name="connsiteX14" fmla="*/ 480422 w 513347"/>
                  <a:gd name="connsiteY14" fmla="*/ 513347 h 513347"/>
                  <a:gd name="connsiteX15" fmla="*/ 513348 w 513347"/>
                  <a:gd name="connsiteY15" fmla="*/ 480345 h 513347"/>
                  <a:gd name="connsiteX16" fmla="*/ 513348 w 513347"/>
                  <a:gd name="connsiteY16" fmla="*/ 33001 h 513347"/>
                  <a:gd name="connsiteX17" fmla="*/ 479203 w 513347"/>
                  <a:gd name="connsiteY17" fmla="*/ 0 h 5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347" h="513347">
                    <a:moveTo>
                      <a:pt x="479203" y="12223"/>
                    </a:moveTo>
                    <a:cubicBezTo>
                      <a:pt x="490182" y="12223"/>
                      <a:pt x="499936" y="22001"/>
                      <a:pt x="499936" y="33001"/>
                    </a:cubicBezTo>
                    <a:lnTo>
                      <a:pt x="499936" y="481571"/>
                    </a:lnTo>
                    <a:cubicBezTo>
                      <a:pt x="499936" y="492570"/>
                      <a:pt x="490182" y="502349"/>
                      <a:pt x="479203" y="502349"/>
                    </a:cubicBezTo>
                    <a:lnTo>
                      <a:pt x="32925" y="502349"/>
                    </a:lnTo>
                    <a:cubicBezTo>
                      <a:pt x="21946" y="501123"/>
                      <a:pt x="12192" y="491344"/>
                      <a:pt x="12192" y="480345"/>
                    </a:cubicBezTo>
                    <a:lnTo>
                      <a:pt x="12192" y="33001"/>
                    </a:lnTo>
                    <a:cubicBezTo>
                      <a:pt x="12192" y="22001"/>
                      <a:pt x="21946" y="12223"/>
                      <a:pt x="32925" y="12223"/>
                    </a:cubicBezTo>
                    <a:lnTo>
                      <a:pt x="479203" y="12223"/>
                    </a:lnTo>
                    <a:close/>
                    <a:moveTo>
                      <a:pt x="479203" y="0"/>
                    </a:moveTo>
                    <a:lnTo>
                      <a:pt x="32925" y="0"/>
                    </a:lnTo>
                    <a:cubicBezTo>
                      <a:pt x="14630" y="0"/>
                      <a:pt x="0" y="14667"/>
                      <a:pt x="0" y="33001"/>
                    </a:cubicBezTo>
                    <a:lnTo>
                      <a:pt x="0" y="481571"/>
                    </a:lnTo>
                    <a:cubicBezTo>
                      <a:pt x="0" y="498678"/>
                      <a:pt x="14630" y="513347"/>
                      <a:pt x="32925" y="513347"/>
                    </a:cubicBezTo>
                    <a:lnTo>
                      <a:pt x="480422" y="513347"/>
                    </a:lnTo>
                    <a:cubicBezTo>
                      <a:pt x="498717" y="513347"/>
                      <a:pt x="513348" y="498678"/>
                      <a:pt x="513348" y="480345"/>
                    </a:cubicBezTo>
                    <a:lnTo>
                      <a:pt x="513348" y="33001"/>
                    </a:lnTo>
                    <a:cubicBezTo>
                      <a:pt x="512128" y="14667"/>
                      <a:pt x="497498" y="0"/>
                      <a:pt x="479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6" name="Graphic 2">
              <a:extLst>
                <a:ext uri="{FF2B5EF4-FFF2-40B4-BE49-F238E27FC236}">
                  <a16:creationId xmlns:a16="http://schemas.microsoft.com/office/drawing/2014/main" id="{44D9F751-147D-2B1D-041F-8AC5C93904D5}"/>
                </a:ext>
              </a:extLst>
            </p:cNvPr>
            <p:cNvGrpSpPr/>
            <p:nvPr/>
          </p:nvGrpSpPr>
          <p:grpSpPr>
            <a:xfrm>
              <a:off x="2830270" y="3017714"/>
              <a:ext cx="488956" cy="488903"/>
              <a:chOff x="2830270" y="3017714"/>
              <a:chExt cx="488956" cy="488903"/>
            </a:xfrm>
            <a:solidFill>
              <a:srgbClr val="2D5967"/>
            </a:solidFill>
          </p:grpSpPr>
          <p:sp>
            <p:nvSpPr>
              <p:cNvPr id="1117" name="Freeform: Shape 720">
                <a:extLst>
                  <a:ext uri="{FF2B5EF4-FFF2-40B4-BE49-F238E27FC236}">
                    <a16:creationId xmlns:a16="http://schemas.microsoft.com/office/drawing/2014/main" id="{A7311162-B331-5266-CC9F-A5338448409F}"/>
                  </a:ext>
                </a:extLst>
              </p:cNvPr>
              <p:cNvSpPr/>
              <p:nvPr/>
            </p:nvSpPr>
            <p:spPr>
              <a:xfrm>
                <a:off x="2830270" y="3017714"/>
                <a:ext cx="488956" cy="488903"/>
              </a:xfrm>
              <a:custGeom>
                <a:avLst/>
                <a:gdLst>
                  <a:gd name="connsiteX0" fmla="*/ 467012 w 488956"/>
                  <a:gd name="connsiteY0" fmla="*/ 0 h 488903"/>
                  <a:gd name="connsiteX1" fmla="*/ 20726 w 488956"/>
                  <a:gd name="connsiteY1" fmla="*/ 0 h 488903"/>
                  <a:gd name="connsiteX2" fmla="*/ 0 w 488956"/>
                  <a:gd name="connsiteY2" fmla="*/ 20778 h 488903"/>
                  <a:gd name="connsiteX3" fmla="*/ 0 w 488956"/>
                  <a:gd name="connsiteY3" fmla="*/ 469345 h 488903"/>
                  <a:gd name="connsiteX4" fmla="*/ 20726 w 488956"/>
                  <a:gd name="connsiteY4" fmla="*/ 488904 h 488903"/>
                  <a:gd name="connsiteX5" fmla="*/ 468231 w 488956"/>
                  <a:gd name="connsiteY5" fmla="*/ 488904 h 488903"/>
                  <a:gd name="connsiteX6" fmla="*/ 488957 w 488956"/>
                  <a:gd name="connsiteY6" fmla="*/ 468126 h 488903"/>
                  <a:gd name="connsiteX7" fmla="*/ 488957 w 488956"/>
                  <a:gd name="connsiteY7" fmla="*/ 20778 h 488903"/>
                  <a:gd name="connsiteX8" fmla="*/ 467012 w 488956"/>
                  <a:gd name="connsiteY8" fmla="*/ 0 h 488903"/>
                  <a:gd name="connsiteX9" fmla="*/ 469450 w 488956"/>
                  <a:gd name="connsiteY9" fmla="*/ 468126 h 488903"/>
                  <a:gd name="connsiteX10" fmla="*/ 467012 w 488956"/>
                  <a:gd name="connsiteY10" fmla="*/ 470571 h 488903"/>
                  <a:gd name="connsiteX11" fmla="*/ 20726 w 488956"/>
                  <a:gd name="connsiteY11" fmla="*/ 470571 h 488903"/>
                  <a:gd name="connsiteX12" fmla="*/ 18288 w 488956"/>
                  <a:gd name="connsiteY12" fmla="*/ 468126 h 488903"/>
                  <a:gd name="connsiteX13" fmla="*/ 18288 w 488956"/>
                  <a:gd name="connsiteY13" fmla="*/ 20778 h 488903"/>
                  <a:gd name="connsiteX14" fmla="*/ 20726 w 488956"/>
                  <a:gd name="connsiteY14" fmla="*/ 18334 h 488903"/>
                  <a:gd name="connsiteX15" fmla="*/ 468231 w 488956"/>
                  <a:gd name="connsiteY15" fmla="*/ 18334 h 488903"/>
                  <a:gd name="connsiteX16" fmla="*/ 470669 w 488956"/>
                  <a:gd name="connsiteY16" fmla="*/ 20778 h 488903"/>
                  <a:gd name="connsiteX17" fmla="*/ 469450 w 488956"/>
                  <a:gd name="connsiteY17" fmla="*/ 468126 h 48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8956" h="488903">
                    <a:moveTo>
                      <a:pt x="467012" y="0"/>
                    </a:moveTo>
                    <a:lnTo>
                      <a:pt x="20726" y="0"/>
                    </a:lnTo>
                    <a:cubicBezTo>
                      <a:pt x="9754" y="0"/>
                      <a:pt x="0" y="9778"/>
                      <a:pt x="0" y="20778"/>
                    </a:cubicBezTo>
                    <a:lnTo>
                      <a:pt x="0" y="469345"/>
                    </a:lnTo>
                    <a:cubicBezTo>
                      <a:pt x="0" y="479124"/>
                      <a:pt x="9754" y="488904"/>
                      <a:pt x="20726" y="488904"/>
                    </a:cubicBezTo>
                    <a:lnTo>
                      <a:pt x="468231" y="488904"/>
                    </a:lnTo>
                    <a:cubicBezTo>
                      <a:pt x="479203" y="488904"/>
                      <a:pt x="488957" y="479124"/>
                      <a:pt x="488957" y="468126"/>
                    </a:cubicBezTo>
                    <a:lnTo>
                      <a:pt x="488957" y="20778"/>
                    </a:lnTo>
                    <a:cubicBezTo>
                      <a:pt x="487738" y="9778"/>
                      <a:pt x="477984" y="0"/>
                      <a:pt x="467012" y="0"/>
                    </a:cubicBezTo>
                    <a:close/>
                    <a:moveTo>
                      <a:pt x="469450" y="468126"/>
                    </a:moveTo>
                    <a:cubicBezTo>
                      <a:pt x="469450" y="469345"/>
                      <a:pt x="468231" y="470571"/>
                      <a:pt x="467012" y="470571"/>
                    </a:cubicBezTo>
                    <a:lnTo>
                      <a:pt x="20726" y="470571"/>
                    </a:lnTo>
                    <a:cubicBezTo>
                      <a:pt x="19507" y="470571"/>
                      <a:pt x="18288" y="469345"/>
                      <a:pt x="18288" y="468126"/>
                    </a:cubicBezTo>
                    <a:lnTo>
                      <a:pt x="18288" y="20778"/>
                    </a:lnTo>
                    <a:cubicBezTo>
                      <a:pt x="18288" y="19556"/>
                      <a:pt x="19507" y="18334"/>
                      <a:pt x="20726" y="18334"/>
                    </a:cubicBezTo>
                    <a:lnTo>
                      <a:pt x="468231" y="18334"/>
                    </a:lnTo>
                    <a:cubicBezTo>
                      <a:pt x="469450" y="18334"/>
                      <a:pt x="470669" y="19556"/>
                      <a:pt x="470669" y="20778"/>
                    </a:cubicBezTo>
                    <a:lnTo>
                      <a:pt x="469450" y="468126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8" name="Freeform: Shape 721">
                <a:extLst>
                  <a:ext uri="{FF2B5EF4-FFF2-40B4-BE49-F238E27FC236}">
                    <a16:creationId xmlns:a16="http://schemas.microsoft.com/office/drawing/2014/main" id="{0635F767-9100-666A-C1E3-A2FF3EE31AC0}"/>
                  </a:ext>
                </a:extLst>
              </p:cNvPr>
              <p:cNvSpPr/>
              <p:nvPr/>
            </p:nvSpPr>
            <p:spPr>
              <a:xfrm>
                <a:off x="2883921" y="3341602"/>
                <a:ext cx="137788" cy="108784"/>
              </a:xfrm>
              <a:custGeom>
                <a:avLst/>
                <a:gdLst>
                  <a:gd name="connsiteX0" fmla="*/ 0 w 137788"/>
                  <a:gd name="connsiteY0" fmla="*/ 108785 h 108784"/>
                  <a:gd name="connsiteX1" fmla="*/ 137789 w 137788"/>
                  <a:gd name="connsiteY1" fmla="*/ 108785 h 108784"/>
                  <a:gd name="connsiteX2" fmla="*/ 137789 w 137788"/>
                  <a:gd name="connsiteY2" fmla="*/ 0 h 108784"/>
                  <a:gd name="connsiteX3" fmla="*/ 0 w 137788"/>
                  <a:gd name="connsiteY3" fmla="*/ 0 h 108784"/>
                  <a:gd name="connsiteX4" fmla="*/ 0 w 137788"/>
                  <a:gd name="connsiteY4" fmla="*/ 108785 h 108784"/>
                  <a:gd name="connsiteX5" fmla="*/ 18288 w 137788"/>
                  <a:gd name="connsiteY5" fmla="*/ 18339 h 108784"/>
                  <a:gd name="connsiteX6" fmla="*/ 119494 w 137788"/>
                  <a:gd name="connsiteY6" fmla="*/ 18339 h 108784"/>
                  <a:gd name="connsiteX7" fmla="*/ 119494 w 137788"/>
                  <a:gd name="connsiteY7" fmla="*/ 90452 h 108784"/>
                  <a:gd name="connsiteX8" fmla="*/ 18288 w 137788"/>
                  <a:gd name="connsiteY8" fmla="*/ 90452 h 108784"/>
                  <a:gd name="connsiteX9" fmla="*/ 18288 w 137788"/>
                  <a:gd name="connsiteY9" fmla="*/ 18339 h 10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88" h="108784">
                    <a:moveTo>
                      <a:pt x="0" y="108785"/>
                    </a:moveTo>
                    <a:lnTo>
                      <a:pt x="137789" y="108785"/>
                    </a:lnTo>
                    <a:lnTo>
                      <a:pt x="137789" y="0"/>
                    </a:lnTo>
                    <a:lnTo>
                      <a:pt x="0" y="0"/>
                    </a:lnTo>
                    <a:lnTo>
                      <a:pt x="0" y="108785"/>
                    </a:lnTo>
                    <a:close/>
                    <a:moveTo>
                      <a:pt x="18288" y="18339"/>
                    </a:moveTo>
                    <a:lnTo>
                      <a:pt x="119494" y="18339"/>
                    </a:lnTo>
                    <a:lnTo>
                      <a:pt x="119494" y="90452"/>
                    </a:lnTo>
                    <a:lnTo>
                      <a:pt x="18288" y="90452"/>
                    </a:lnTo>
                    <a:lnTo>
                      <a:pt x="18288" y="18339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9" name="Freeform: Shape 722">
                <a:extLst>
                  <a:ext uri="{FF2B5EF4-FFF2-40B4-BE49-F238E27FC236}">
                    <a16:creationId xmlns:a16="http://schemas.microsoft.com/office/drawing/2014/main" id="{CE030670-4F35-6C2F-4DDC-78F1AD3EF306}"/>
                  </a:ext>
                </a:extLst>
              </p:cNvPr>
              <p:cNvSpPr/>
              <p:nvPr/>
            </p:nvSpPr>
            <p:spPr>
              <a:xfrm>
                <a:off x="2883921" y="3071492"/>
                <a:ext cx="379216" cy="108780"/>
              </a:xfrm>
              <a:custGeom>
                <a:avLst/>
                <a:gdLst>
                  <a:gd name="connsiteX0" fmla="*/ 0 w 379216"/>
                  <a:gd name="connsiteY0" fmla="*/ 108781 h 108780"/>
                  <a:gd name="connsiteX1" fmla="*/ 379216 w 379216"/>
                  <a:gd name="connsiteY1" fmla="*/ 108781 h 108780"/>
                  <a:gd name="connsiteX2" fmla="*/ 379216 w 379216"/>
                  <a:gd name="connsiteY2" fmla="*/ 0 h 108780"/>
                  <a:gd name="connsiteX3" fmla="*/ 0 w 379216"/>
                  <a:gd name="connsiteY3" fmla="*/ 0 h 108780"/>
                  <a:gd name="connsiteX4" fmla="*/ 0 w 379216"/>
                  <a:gd name="connsiteY4" fmla="*/ 108781 h 108780"/>
                  <a:gd name="connsiteX5" fmla="*/ 18288 w 379216"/>
                  <a:gd name="connsiteY5" fmla="*/ 18334 h 108780"/>
                  <a:gd name="connsiteX6" fmla="*/ 360928 w 379216"/>
                  <a:gd name="connsiteY6" fmla="*/ 18334 h 108780"/>
                  <a:gd name="connsiteX7" fmla="*/ 360928 w 379216"/>
                  <a:gd name="connsiteY7" fmla="*/ 90447 h 108780"/>
                  <a:gd name="connsiteX8" fmla="*/ 18288 w 379216"/>
                  <a:gd name="connsiteY8" fmla="*/ 90447 h 108780"/>
                  <a:gd name="connsiteX9" fmla="*/ 18288 w 379216"/>
                  <a:gd name="connsiteY9" fmla="*/ 18334 h 1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216" h="108780">
                    <a:moveTo>
                      <a:pt x="0" y="108781"/>
                    </a:moveTo>
                    <a:lnTo>
                      <a:pt x="379216" y="108781"/>
                    </a:lnTo>
                    <a:lnTo>
                      <a:pt x="379216" y="0"/>
                    </a:lnTo>
                    <a:lnTo>
                      <a:pt x="0" y="0"/>
                    </a:lnTo>
                    <a:lnTo>
                      <a:pt x="0" y="108781"/>
                    </a:lnTo>
                    <a:close/>
                    <a:moveTo>
                      <a:pt x="18288" y="18334"/>
                    </a:moveTo>
                    <a:lnTo>
                      <a:pt x="360928" y="18334"/>
                    </a:lnTo>
                    <a:lnTo>
                      <a:pt x="360928" y="90447"/>
                    </a:lnTo>
                    <a:lnTo>
                      <a:pt x="18288" y="90447"/>
                    </a:lnTo>
                    <a:lnTo>
                      <a:pt x="18288" y="18334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0" name="Freeform: Shape 723">
                <a:extLst>
                  <a:ext uri="{FF2B5EF4-FFF2-40B4-BE49-F238E27FC236}">
                    <a16:creationId xmlns:a16="http://schemas.microsoft.com/office/drawing/2014/main" id="{6D9C9E46-D56F-7647-F82B-DFB306419FC9}"/>
                  </a:ext>
                </a:extLst>
              </p:cNvPr>
              <p:cNvSpPr/>
              <p:nvPr/>
            </p:nvSpPr>
            <p:spPr>
              <a:xfrm>
                <a:off x="2883921" y="3208380"/>
                <a:ext cx="256064" cy="108780"/>
              </a:xfrm>
              <a:custGeom>
                <a:avLst/>
                <a:gdLst>
                  <a:gd name="connsiteX0" fmla="*/ 256064 w 256064"/>
                  <a:gd name="connsiteY0" fmla="*/ 0 h 108780"/>
                  <a:gd name="connsiteX1" fmla="*/ 0 w 256064"/>
                  <a:gd name="connsiteY1" fmla="*/ 0 h 108780"/>
                  <a:gd name="connsiteX2" fmla="*/ 0 w 256064"/>
                  <a:gd name="connsiteY2" fmla="*/ 108780 h 108780"/>
                  <a:gd name="connsiteX3" fmla="*/ 254845 w 256064"/>
                  <a:gd name="connsiteY3" fmla="*/ 108780 h 108780"/>
                  <a:gd name="connsiteX4" fmla="*/ 254845 w 256064"/>
                  <a:gd name="connsiteY4" fmla="*/ 0 h 108780"/>
                  <a:gd name="connsiteX5" fmla="*/ 256064 w 256064"/>
                  <a:gd name="connsiteY5" fmla="*/ 0 h 108780"/>
                  <a:gd name="connsiteX6" fmla="*/ 237770 w 256064"/>
                  <a:gd name="connsiteY6" fmla="*/ 90447 h 108780"/>
                  <a:gd name="connsiteX7" fmla="*/ 18288 w 256064"/>
                  <a:gd name="connsiteY7" fmla="*/ 90447 h 108780"/>
                  <a:gd name="connsiteX8" fmla="*/ 18288 w 256064"/>
                  <a:gd name="connsiteY8" fmla="*/ 17111 h 108780"/>
                  <a:gd name="connsiteX9" fmla="*/ 237770 w 256064"/>
                  <a:gd name="connsiteY9" fmla="*/ 17111 h 108780"/>
                  <a:gd name="connsiteX10" fmla="*/ 237770 w 256064"/>
                  <a:gd name="connsiteY10" fmla="*/ 90447 h 1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064" h="108780">
                    <a:moveTo>
                      <a:pt x="256064" y="0"/>
                    </a:moveTo>
                    <a:lnTo>
                      <a:pt x="0" y="0"/>
                    </a:lnTo>
                    <a:lnTo>
                      <a:pt x="0" y="108780"/>
                    </a:lnTo>
                    <a:lnTo>
                      <a:pt x="254845" y="108780"/>
                    </a:lnTo>
                    <a:lnTo>
                      <a:pt x="254845" y="0"/>
                    </a:lnTo>
                    <a:lnTo>
                      <a:pt x="256064" y="0"/>
                    </a:lnTo>
                    <a:close/>
                    <a:moveTo>
                      <a:pt x="237770" y="90447"/>
                    </a:moveTo>
                    <a:lnTo>
                      <a:pt x="18288" y="90447"/>
                    </a:lnTo>
                    <a:lnTo>
                      <a:pt x="18288" y="17111"/>
                    </a:lnTo>
                    <a:lnTo>
                      <a:pt x="237770" y="17111"/>
                    </a:lnTo>
                    <a:lnTo>
                      <a:pt x="237770" y="904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1" name="Freeform: Shape 724">
                <a:extLst>
                  <a:ext uri="{FF2B5EF4-FFF2-40B4-BE49-F238E27FC236}">
                    <a16:creationId xmlns:a16="http://schemas.microsoft.com/office/drawing/2014/main" id="{B4239288-FCAC-8B12-B197-8A65DCB8788F}"/>
                  </a:ext>
                </a:extLst>
              </p:cNvPr>
              <p:cNvSpPr/>
              <p:nvPr/>
            </p:nvSpPr>
            <p:spPr>
              <a:xfrm>
                <a:off x="3161931" y="3216946"/>
                <a:ext cx="92671" cy="90447"/>
              </a:xfrm>
              <a:custGeom>
                <a:avLst/>
                <a:gdLst>
                  <a:gd name="connsiteX0" fmla="*/ 92672 w 92671"/>
                  <a:gd name="connsiteY0" fmla="*/ 0 h 90447"/>
                  <a:gd name="connsiteX1" fmla="*/ 0 w 92671"/>
                  <a:gd name="connsiteY1" fmla="*/ 0 h 90447"/>
                  <a:gd name="connsiteX2" fmla="*/ 0 w 92671"/>
                  <a:gd name="connsiteY2" fmla="*/ 90447 h 90447"/>
                  <a:gd name="connsiteX3" fmla="*/ 92672 w 92671"/>
                  <a:gd name="connsiteY3" fmla="*/ 90447 h 90447"/>
                  <a:gd name="connsiteX4" fmla="*/ 92672 w 92671"/>
                  <a:gd name="connsiteY4" fmla="*/ 0 h 9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47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47"/>
                    </a:lnTo>
                    <a:lnTo>
                      <a:pt x="92672" y="90447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2" name="Freeform: Shape 725">
                <a:extLst>
                  <a:ext uri="{FF2B5EF4-FFF2-40B4-BE49-F238E27FC236}">
                    <a16:creationId xmlns:a16="http://schemas.microsoft.com/office/drawing/2014/main" id="{4C6673CB-F184-9A86-C2CE-33000E9AA3F6}"/>
                  </a:ext>
                </a:extLst>
              </p:cNvPr>
              <p:cNvSpPr/>
              <p:nvPr/>
            </p:nvSpPr>
            <p:spPr>
              <a:xfrm>
                <a:off x="3161931" y="3350168"/>
                <a:ext cx="92671" cy="90451"/>
              </a:xfrm>
              <a:custGeom>
                <a:avLst/>
                <a:gdLst>
                  <a:gd name="connsiteX0" fmla="*/ 92672 w 92671"/>
                  <a:gd name="connsiteY0" fmla="*/ 0 h 90451"/>
                  <a:gd name="connsiteX1" fmla="*/ 0 w 92671"/>
                  <a:gd name="connsiteY1" fmla="*/ 0 h 90451"/>
                  <a:gd name="connsiteX2" fmla="*/ 0 w 92671"/>
                  <a:gd name="connsiteY2" fmla="*/ 90452 h 90451"/>
                  <a:gd name="connsiteX3" fmla="*/ 92672 w 92671"/>
                  <a:gd name="connsiteY3" fmla="*/ 90452 h 90451"/>
                  <a:gd name="connsiteX4" fmla="*/ 92672 w 92671"/>
                  <a:gd name="connsiteY4" fmla="*/ 0 h 9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51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52"/>
                    </a:lnTo>
                    <a:lnTo>
                      <a:pt x="92672" y="90452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3" name="Freeform: Shape 726">
                <a:extLst>
                  <a:ext uri="{FF2B5EF4-FFF2-40B4-BE49-F238E27FC236}">
                    <a16:creationId xmlns:a16="http://schemas.microsoft.com/office/drawing/2014/main" id="{3B5D5470-CFCA-2684-5A2C-B59DF635C3C3}"/>
                  </a:ext>
                </a:extLst>
              </p:cNvPr>
              <p:cNvSpPr/>
              <p:nvPr/>
            </p:nvSpPr>
            <p:spPr>
              <a:xfrm>
                <a:off x="3047319" y="3350168"/>
                <a:ext cx="92671" cy="90451"/>
              </a:xfrm>
              <a:custGeom>
                <a:avLst/>
                <a:gdLst>
                  <a:gd name="connsiteX0" fmla="*/ 92672 w 92671"/>
                  <a:gd name="connsiteY0" fmla="*/ 0 h 90451"/>
                  <a:gd name="connsiteX1" fmla="*/ 0 w 92671"/>
                  <a:gd name="connsiteY1" fmla="*/ 0 h 90451"/>
                  <a:gd name="connsiteX2" fmla="*/ 0 w 92671"/>
                  <a:gd name="connsiteY2" fmla="*/ 90452 h 90451"/>
                  <a:gd name="connsiteX3" fmla="*/ 92672 w 92671"/>
                  <a:gd name="connsiteY3" fmla="*/ 90452 h 90451"/>
                  <a:gd name="connsiteX4" fmla="*/ 92672 w 92671"/>
                  <a:gd name="connsiteY4" fmla="*/ 0 h 9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51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52"/>
                    </a:lnTo>
                    <a:lnTo>
                      <a:pt x="92672" y="90452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26" name="Graphic 3">
            <a:extLst>
              <a:ext uri="{FF2B5EF4-FFF2-40B4-BE49-F238E27FC236}">
                <a16:creationId xmlns:a16="http://schemas.microsoft.com/office/drawing/2014/main" id="{069858C8-5E91-1FED-D62E-07E8B468BE26}"/>
              </a:ext>
            </a:extLst>
          </p:cNvPr>
          <p:cNvGrpSpPr/>
          <p:nvPr/>
        </p:nvGrpSpPr>
        <p:grpSpPr>
          <a:xfrm>
            <a:off x="12398466" y="5823992"/>
            <a:ext cx="2276585" cy="771259"/>
            <a:chOff x="2062683" y="2312469"/>
            <a:chExt cx="2276585" cy="771259"/>
          </a:xfrm>
        </p:grpSpPr>
        <p:grpSp>
          <p:nvGrpSpPr>
            <p:cNvPr id="1127" name="Graphic 3">
              <a:extLst>
                <a:ext uri="{FF2B5EF4-FFF2-40B4-BE49-F238E27FC236}">
                  <a16:creationId xmlns:a16="http://schemas.microsoft.com/office/drawing/2014/main" id="{2B429388-98CC-2F2B-BA99-70B28BEF0AEE}"/>
                </a:ext>
              </a:extLst>
            </p:cNvPr>
            <p:cNvGrpSpPr/>
            <p:nvPr/>
          </p:nvGrpSpPr>
          <p:grpSpPr>
            <a:xfrm>
              <a:off x="3044791" y="2312469"/>
              <a:ext cx="513347" cy="513347"/>
              <a:chOff x="3044791" y="2312469"/>
              <a:chExt cx="513347" cy="513347"/>
            </a:xfrm>
          </p:grpSpPr>
          <p:grpSp>
            <p:nvGrpSpPr>
              <p:cNvPr id="1129" name="Graphic 3">
                <a:extLst>
                  <a:ext uri="{FF2B5EF4-FFF2-40B4-BE49-F238E27FC236}">
                    <a16:creationId xmlns:a16="http://schemas.microsoft.com/office/drawing/2014/main" id="{2CCF8269-ADF3-0442-F938-51D0BDAB6910}"/>
                  </a:ext>
                </a:extLst>
              </p:cNvPr>
              <p:cNvGrpSpPr/>
              <p:nvPr/>
            </p:nvGrpSpPr>
            <p:grpSpPr>
              <a:xfrm>
                <a:off x="3044791" y="2312469"/>
                <a:ext cx="513347" cy="513347"/>
                <a:chOff x="3044791" y="2312469"/>
                <a:chExt cx="513347" cy="513347"/>
              </a:xfrm>
              <a:solidFill>
                <a:srgbClr val="FFFFFF"/>
              </a:solidFill>
            </p:grpSpPr>
            <p:sp>
              <p:nvSpPr>
                <p:cNvPr id="1138" name="Freeform: Shape 75">
                  <a:extLst>
                    <a:ext uri="{FF2B5EF4-FFF2-40B4-BE49-F238E27FC236}">
                      <a16:creationId xmlns:a16="http://schemas.microsoft.com/office/drawing/2014/main" id="{A08ECDF9-5D71-F202-2113-4700CA4ABB9A}"/>
                    </a:ext>
                  </a:extLst>
                </p:cNvPr>
                <p:cNvSpPr/>
                <p:nvPr/>
              </p:nvSpPr>
              <p:spPr>
                <a:xfrm>
                  <a:off x="3051176" y="2318854"/>
                  <a:ext cx="500577" cy="500577"/>
                </a:xfrm>
                <a:custGeom>
                  <a:avLst/>
                  <a:gdLst>
                    <a:gd name="connsiteX0" fmla="*/ 26816 w 500577"/>
                    <a:gd name="connsiteY0" fmla="*/ 500577 h 500577"/>
                    <a:gd name="connsiteX1" fmla="*/ 0 w 500577"/>
                    <a:gd name="connsiteY1" fmla="*/ 473761 h 500577"/>
                    <a:gd name="connsiteX2" fmla="*/ 0 w 500577"/>
                    <a:gd name="connsiteY2" fmla="*/ 26817 h 500577"/>
                    <a:gd name="connsiteX3" fmla="*/ 26816 w 500577"/>
                    <a:gd name="connsiteY3" fmla="*/ 0 h 500577"/>
                    <a:gd name="connsiteX4" fmla="*/ 473762 w 500577"/>
                    <a:gd name="connsiteY4" fmla="*/ 0 h 500577"/>
                    <a:gd name="connsiteX5" fmla="*/ 500578 w 500577"/>
                    <a:gd name="connsiteY5" fmla="*/ 26817 h 500577"/>
                    <a:gd name="connsiteX6" fmla="*/ 500578 w 500577"/>
                    <a:gd name="connsiteY6" fmla="*/ 473761 h 500577"/>
                    <a:gd name="connsiteX7" fmla="*/ 473762 w 500577"/>
                    <a:gd name="connsiteY7" fmla="*/ 500577 h 500577"/>
                    <a:gd name="connsiteX8" fmla="*/ 26816 w 500577"/>
                    <a:gd name="connsiteY8" fmla="*/ 500577 h 50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0577" h="500577">
                      <a:moveTo>
                        <a:pt x="26816" y="500577"/>
                      </a:moveTo>
                      <a:cubicBezTo>
                        <a:pt x="12769" y="500577"/>
                        <a:pt x="0" y="489085"/>
                        <a:pt x="0" y="473761"/>
                      </a:cubicBezTo>
                      <a:lnTo>
                        <a:pt x="0" y="26817"/>
                      </a:lnTo>
                      <a:cubicBezTo>
                        <a:pt x="0" y="12770"/>
                        <a:pt x="11493" y="0"/>
                        <a:pt x="26816" y="0"/>
                      </a:cubicBezTo>
                      <a:lnTo>
                        <a:pt x="473762" y="0"/>
                      </a:lnTo>
                      <a:cubicBezTo>
                        <a:pt x="489085" y="0"/>
                        <a:pt x="500578" y="11493"/>
                        <a:pt x="500578" y="26817"/>
                      </a:cubicBezTo>
                      <a:lnTo>
                        <a:pt x="500578" y="473761"/>
                      </a:lnTo>
                      <a:cubicBezTo>
                        <a:pt x="500578" y="489085"/>
                        <a:pt x="489085" y="500577"/>
                        <a:pt x="473762" y="500577"/>
                      </a:cubicBezTo>
                      <a:lnTo>
                        <a:pt x="26816" y="500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9" name="Freeform: Shape 76">
                  <a:extLst>
                    <a:ext uri="{FF2B5EF4-FFF2-40B4-BE49-F238E27FC236}">
                      <a16:creationId xmlns:a16="http://schemas.microsoft.com/office/drawing/2014/main" id="{FDC29761-48F2-1933-4522-202C20ADD185}"/>
                    </a:ext>
                  </a:extLst>
                </p:cNvPr>
                <p:cNvSpPr/>
                <p:nvPr/>
              </p:nvSpPr>
              <p:spPr>
                <a:xfrm>
                  <a:off x="3044791" y="2312469"/>
                  <a:ext cx="513347" cy="513347"/>
                </a:xfrm>
                <a:custGeom>
                  <a:avLst/>
                  <a:gdLst>
                    <a:gd name="connsiteX0" fmla="*/ 480147 w 513347"/>
                    <a:gd name="connsiteY0" fmla="*/ 12770 h 513347"/>
                    <a:gd name="connsiteX1" fmla="*/ 500578 w 513347"/>
                    <a:gd name="connsiteY1" fmla="*/ 33201 h 513347"/>
                    <a:gd name="connsiteX2" fmla="*/ 500578 w 513347"/>
                    <a:gd name="connsiteY2" fmla="*/ 480147 h 513347"/>
                    <a:gd name="connsiteX3" fmla="*/ 480147 w 513347"/>
                    <a:gd name="connsiteY3" fmla="*/ 500578 h 513347"/>
                    <a:gd name="connsiteX4" fmla="*/ 33201 w 513347"/>
                    <a:gd name="connsiteY4" fmla="*/ 500578 h 513347"/>
                    <a:gd name="connsiteX5" fmla="*/ 12769 w 513347"/>
                    <a:gd name="connsiteY5" fmla="*/ 480147 h 513347"/>
                    <a:gd name="connsiteX6" fmla="*/ 12769 w 513347"/>
                    <a:gd name="connsiteY6" fmla="*/ 33201 h 513347"/>
                    <a:gd name="connsiteX7" fmla="*/ 33201 w 513347"/>
                    <a:gd name="connsiteY7" fmla="*/ 12770 h 513347"/>
                    <a:gd name="connsiteX8" fmla="*/ 480147 w 513347"/>
                    <a:gd name="connsiteY8" fmla="*/ 12770 h 513347"/>
                    <a:gd name="connsiteX9" fmla="*/ 480147 w 513347"/>
                    <a:gd name="connsiteY9" fmla="*/ 0 h 513347"/>
                    <a:gd name="connsiteX10" fmla="*/ 33201 w 513347"/>
                    <a:gd name="connsiteY10" fmla="*/ 0 h 513347"/>
                    <a:gd name="connsiteX11" fmla="*/ 0 w 513347"/>
                    <a:gd name="connsiteY11" fmla="*/ 33201 h 513347"/>
                    <a:gd name="connsiteX12" fmla="*/ 0 w 513347"/>
                    <a:gd name="connsiteY12" fmla="*/ 480147 h 513347"/>
                    <a:gd name="connsiteX13" fmla="*/ 33201 w 513347"/>
                    <a:gd name="connsiteY13" fmla="*/ 513347 h 513347"/>
                    <a:gd name="connsiteX14" fmla="*/ 480147 w 513347"/>
                    <a:gd name="connsiteY14" fmla="*/ 513347 h 513347"/>
                    <a:gd name="connsiteX15" fmla="*/ 513347 w 513347"/>
                    <a:gd name="connsiteY15" fmla="*/ 480147 h 513347"/>
                    <a:gd name="connsiteX16" fmla="*/ 513347 w 513347"/>
                    <a:gd name="connsiteY16" fmla="*/ 33201 h 513347"/>
                    <a:gd name="connsiteX17" fmla="*/ 480147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80147" y="12770"/>
                      </a:moveTo>
                      <a:cubicBezTo>
                        <a:pt x="491639" y="12770"/>
                        <a:pt x="500578" y="21709"/>
                        <a:pt x="500578" y="33201"/>
                      </a:cubicBezTo>
                      <a:lnTo>
                        <a:pt x="500578" y="480147"/>
                      </a:lnTo>
                      <a:cubicBezTo>
                        <a:pt x="500578" y="491639"/>
                        <a:pt x="491639" y="500578"/>
                        <a:pt x="480147" y="500578"/>
                      </a:cubicBezTo>
                      <a:lnTo>
                        <a:pt x="33201" y="500578"/>
                      </a:lnTo>
                      <a:cubicBezTo>
                        <a:pt x="21708" y="500578"/>
                        <a:pt x="12769" y="491639"/>
                        <a:pt x="12769" y="480147"/>
                      </a:cubicBezTo>
                      <a:lnTo>
                        <a:pt x="12769" y="33201"/>
                      </a:lnTo>
                      <a:cubicBezTo>
                        <a:pt x="12769" y="21709"/>
                        <a:pt x="21708" y="12770"/>
                        <a:pt x="33201" y="12770"/>
                      </a:cubicBezTo>
                      <a:lnTo>
                        <a:pt x="480147" y="12770"/>
                      </a:lnTo>
                      <a:close/>
                      <a:moveTo>
                        <a:pt x="480147" y="0"/>
                      </a:moveTo>
                      <a:lnTo>
                        <a:pt x="33201" y="0"/>
                      </a:lnTo>
                      <a:cubicBezTo>
                        <a:pt x="15323" y="0"/>
                        <a:pt x="0" y="15324"/>
                        <a:pt x="0" y="33201"/>
                      </a:cubicBezTo>
                      <a:lnTo>
                        <a:pt x="0" y="480147"/>
                      </a:lnTo>
                      <a:cubicBezTo>
                        <a:pt x="0" y="498024"/>
                        <a:pt x="15323" y="513347"/>
                        <a:pt x="33201" y="513347"/>
                      </a:cubicBezTo>
                      <a:lnTo>
                        <a:pt x="480147" y="513347"/>
                      </a:lnTo>
                      <a:cubicBezTo>
                        <a:pt x="498024" y="513347"/>
                        <a:pt x="513347" y="498024"/>
                        <a:pt x="513347" y="480147"/>
                      </a:cubicBezTo>
                      <a:lnTo>
                        <a:pt x="513347" y="33201"/>
                      </a:lnTo>
                      <a:cubicBezTo>
                        <a:pt x="513347" y="15324"/>
                        <a:pt x="499301" y="0"/>
                        <a:pt x="4801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0" name="Graphic 3">
                <a:extLst>
                  <a:ext uri="{FF2B5EF4-FFF2-40B4-BE49-F238E27FC236}">
                    <a16:creationId xmlns:a16="http://schemas.microsoft.com/office/drawing/2014/main" id="{3402A288-7470-2468-B6E3-2F95F8319F5A}"/>
                  </a:ext>
                </a:extLst>
              </p:cNvPr>
              <p:cNvGrpSpPr/>
              <p:nvPr/>
            </p:nvGrpSpPr>
            <p:grpSpPr>
              <a:xfrm>
                <a:off x="3057561" y="2325238"/>
                <a:ext cx="487808" cy="487808"/>
                <a:chOff x="3057561" y="2325238"/>
                <a:chExt cx="487808" cy="487808"/>
              </a:xfrm>
              <a:solidFill>
                <a:srgbClr val="2D5967"/>
              </a:solidFill>
            </p:grpSpPr>
            <p:sp>
              <p:nvSpPr>
                <p:cNvPr id="1131" name="Freeform: Shape 78">
                  <a:extLst>
                    <a:ext uri="{FF2B5EF4-FFF2-40B4-BE49-F238E27FC236}">
                      <a16:creationId xmlns:a16="http://schemas.microsoft.com/office/drawing/2014/main" id="{A028F0F2-4482-9032-A347-220481447D23}"/>
                    </a:ext>
                  </a:extLst>
                </p:cNvPr>
                <p:cNvSpPr/>
                <p:nvPr/>
              </p:nvSpPr>
              <p:spPr>
                <a:xfrm>
                  <a:off x="3057561" y="2325238"/>
                  <a:ext cx="487808" cy="487808"/>
                </a:xfrm>
                <a:custGeom>
                  <a:avLst/>
                  <a:gdLst>
                    <a:gd name="connsiteX0" fmla="*/ 467377 w 487808"/>
                    <a:gd name="connsiteY0" fmla="*/ 0 h 487808"/>
                    <a:gd name="connsiteX1" fmla="*/ 20431 w 487808"/>
                    <a:gd name="connsiteY1" fmla="*/ 0 h 487808"/>
                    <a:gd name="connsiteX2" fmla="*/ 0 w 487808"/>
                    <a:gd name="connsiteY2" fmla="*/ 20432 h 487808"/>
                    <a:gd name="connsiteX3" fmla="*/ 0 w 487808"/>
                    <a:gd name="connsiteY3" fmla="*/ 467377 h 487808"/>
                    <a:gd name="connsiteX4" fmla="*/ 20431 w 487808"/>
                    <a:gd name="connsiteY4" fmla="*/ 487808 h 487808"/>
                    <a:gd name="connsiteX5" fmla="*/ 467377 w 487808"/>
                    <a:gd name="connsiteY5" fmla="*/ 487808 h 487808"/>
                    <a:gd name="connsiteX6" fmla="*/ 487808 w 487808"/>
                    <a:gd name="connsiteY6" fmla="*/ 467377 h 487808"/>
                    <a:gd name="connsiteX7" fmla="*/ 487808 w 487808"/>
                    <a:gd name="connsiteY7" fmla="*/ 20432 h 487808"/>
                    <a:gd name="connsiteX8" fmla="*/ 467377 w 487808"/>
                    <a:gd name="connsiteY8" fmla="*/ 0 h 487808"/>
                    <a:gd name="connsiteX9" fmla="*/ 469931 w 487808"/>
                    <a:gd name="connsiteY9" fmla="*/ 467377 h 487808"/>
                    <a:gd name="connsiteX10" fmla="*/ 467377 w 487808"/>
                    <a:gd name="connsiteY10" fmla="*/ 469931 h 487808"/>
                    <a:gd name="connsiteX11" fmla="*/ 20431 w 487808"/>
                    <a:gd name="connsiteY11" fmla="*/ 469931 h 487808"/>
                    <a:gd name="connsiteX12" fmla="*/ 17877 w 487808"/>
                    <a:gd name="connsiteY12" fmla="*/ 467377 h 487808"/>
                    <a:gd name="connsiteX13" fmla="*/ 17877 w 487808"/>
                    <a:gd name="connsiteY13" fmla="*/ 20432 h 487808"/>
                    <a:gd name="connsiteX14" fmla="*/ 20431 w 487808"/>
                    <a:gd name="connsiteY14" fmla="*/ 17878 h 487808"/>
                    <a:gd name="connsiteX15" fmla="*/ 467377 w 487808"/>
                    <a:gd name="connsiteY15" fmla="*/ 17878 h 487808"/>
                    <a:gd name="connsiteX16" fmla="*/ 469931 w 487808"/>
                    <a:gd name="connsiteY16" fmla="*/ 20432 h 487808"/>
                    <a:gd name="connsiteX17" fmla="*/ 469931 w 487808"/>
                    <a:gd name="connsiteY17" fmla="*/ 467377 h 48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7808" h="487808">
                      <a:moveTo>
                        <a:pt x="467377" y="0"/>
                      </a:moveTo>
                      <a:lnTo>
                        <a:pt x="20431" y="0"/>
                      </a:lnTo>
                      <a:cubicBezTo>
                        <a:pt x="8939" y="0"/>
                        <a:pt x="0" y="8939"/>
                        <a:pt x="0" y="20432"/>
                      </a:cubicBezTo>
                      <a:lnTo>
                        <a:pt x="0" y="467377"/>
                      </a:lnTo>
                      <a:cubicBezTo>
                        <a:pt x="0" y="478870"/>
                        <a:pt x="8939" y="487808"/>
                        <a:pt x="20431" y="487808"/>
                      </a:cubicBezTo>
                      <a:lnTo>
                        <a:pt x="467377" y="487808"/>
                      </a:lnTo>
                      <a:cubicBezTo>
                        <a:pt x="478870" y="487808"/>
                        <a:pt x="487808" y="478870"/>
                        <a:pt x="487808" y="467377"/>
                      </a:cubicBezTo>
                      <a:lnTo>
                        <a:pt x="487808" y="20432"/>
                      </a:lnTo>
                      <a:cubicBezTo>
                        <a:pt x="487808" y="8939"/>
                        <a:pt x="478870" y="0"/>
                        <a:pt x="467377" y="0"/>
                      </a:cubicBezTo>
                      <a:close/>
                      <a:moveTo>
                        <a:pt x="469931" y="467377"/>
                      </a:moveTo>
                      <a:cubicBezTo>
                        <a:pt x="469931" y="468654"/>
                        <a:pt x="468654" y="469931"/>
                        <a:pt x="467377" y="469931"/>
                      </a:cubicBezTo>
                      <a:lnTo>
                        <a:pt x="20431" y="469931"/>
                      </a:lnTo>
                      <a:cubicBezTo>
                        <a:pt x="19154" y="469931"/>
                        <a:pt x="17877" y="468654"/>
                        <a:pt x="17877" y="467377"/>
                      </a:cubicBezTo>
                      <a:lnTo>
                        <a:pt x="17877" y="20432"/>
                      </a:lnTo>
                      <a:cubicBezTo>
                        <a:pt x="17877" y="19155"/>
                        <a:pt x="19154" y="17878"/>
                        <a:pt x="20431" y="17878"/>
                      </a:cubicBezTo>
                      <a:lnTo>
                        <a:pt x="467377" y="17878"/>
                      </a:lnTo>
                      <a:cubicBezTo>
                        <a:pt x="468654" y="17878"/>
                        <a:pt x="469931" y="19155"/>
                        <a:pt x="469931" y="20432"/>
                      </a:cubicBezTo>
                      <a:lnTo>
                        <a:pt x="469931" y="467377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2" name="Freeform: Shape 80">
                  <a:extLst>
                    <a:ext uri="{FF2B5EF4-FFF2-40B4-BE49-F238E27FC236}">
                      <a16:creationId xmlns:a16="http://schemas.microsoft.com/office/drawing/2014/main" id="{FC0DF7F5-B509-7BCB-0AB5-1E97056BDDAD}"/>
                    </a:ext>
                  </a:extLst>
                </p:cNvPr>
                <p:cNvSpPr/>
                <p:nvPr/>
              </p:nvSpPr>
              <p:spPr>
                <a:xfrm>
                  <a:off x="3111193" y="2648313"/>
                  <a:ext cx="380544" cy="108547"/>
                </a:xfrm>
                <a:custGeom>
                  <a:avLst/>
                  <a:gdLst>
                    <a:gd name="connsiteX0" fmla="*/ 0 w 380544"/>
                    <a:gd name="connsiteY0" fmla="*/ 108547 h 108547"/>
                    <a:gd name="connsiteX1" fmla="*/ 380544 w 380544"/>
                    <a:gd name="connsiteY1" fmla="*/ 108547 h 108547"/>
                    <a:gd name="connsiteX2" fmla="*/ 380544 w 380544"/>
                    <a:gd name="connsiteY2" fmla="*/ 0 h 108547"/>
                    <a:gd name="connsiteX3" fmla="*/ 0 w 380544"/>
                    <a:gd name="connsiteY3" fmla="*/ 0 h 108547"/>
                    <a:gd name="connsiteX4" fmla="*/ 0 w 380544"/>
                    <a:gd name="connsiteY4" fmla="*/ 108547 h 108547"/>
                    <a:gd name="connsiteX5" fmla="*/ 19154 w 380544"/>
                    <a:gd name="connsiteY5" fmla="*/ 17877 h 108547"/>
                    <a:gd name="connsiteX6" fmla="*/ 362667 w 380544"/>
                    <a:gd name="connsiteY6" fmla="*/ 17877 h 108547"/>
                    <a:gd name="connsiteX7" fmla="*/ 362667 w 380544"/>
                    <a:gd name="connsiteY7" fmla="*/ 90670 h 108547"/>
                    <a:gd name="connsiteX8" fmla="*/ 19154 w 380544"/>
                    <a:gd name="connsiteY8" fmla="*/ 90670 h 108547"/>
                    <a:gd name="connsiteX9" fmla="*/ 19154 w 380544"/>
                    <a:gd name="connsiteY9" fmla="*/ 17877 h 108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0544" h="108547">
                      <a:moveTo>
                        <a:pt x="0" y="108547"/>
                      </a:moveTo>
                      <a:lnTo>
                        <a:pt x="380544" y="108547"/>
                      </a:lnTo>
                      <a:lnTo>
                        <a:pt x="380544" y="0"/>
                      </a:lnTo>
                      <a:lnTo>
                        <a:pt x="0" y="0"/>
                      </a:lnTo>
                      <a:lnTo>
                        <a:pt x="0" y="108547"/>
                      </a:lnTo>
                      <a:close/>
                      <a:moveTo>
                        <a:pt x="19154" y="17877"/>
                      </a:moveTo>
                      <a:lnTo>
                        <a:pt x="362667" y="17877"/>
                      </a:lnTo>
                      <a:lnTo>
                        <a:pt x="362667" y="90670"/>
                      </a:lnTo>
                      <a:lnTo>
                        <a:pt x="19154" y="90670"/>
                      </a:lnTo>
                      <a:lnTo>
                        <a:pt x="19154" y="17877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3" name="Freeform: Shape 81">
                  <a:extLst>
                    <a:ext uri="{FF2B5EF4-FFF2-40B4-BE49-F238E27FC236}">
                      <a16:creationId xmlns:a16="http://schemas.microsoft.com/office/drawing/2014/main" id="{5E8614DF-851A-6AEB-8AB8-3BE1B5FFDA36}"/>
                    </a:ext>
                  </a:extLst>
                </p:cNvPr>
                <p:cNvSpPr/>
                <p:nvPr/>
              </p:nvSpPr>
              <p:spPr>
                <a:xfrm>
                  <a:off x="3418944" y="2689176"/>
                  <a:ext cx="28099" cy="28092"/>
                </a:xfrm>
                <a:custGeom>
                  <a:avLst/>
                  <a:gdLst>
                    <a:gd name="connsiteX0" fmla="*/ 14047 w 28099"/>
                    <a:gd name="connsiteY0" fmla="*/ 28093 h 28092"/>
                    <a:gd name="connsiteX1" fmla="*/ 28100 w 28099"/>
                    <a:gd name="connsiteY1" fmla="*/ 14046 h 28092"/>
                    <a:gd name="connsiteX2" fmla="*/ 14047 w 28099"/>
                    <a:gd name="connsiteY2" fmla="*/ 0 h 28092"/>
                    <a:gd name="connsiteX3" fmla="*/ 0 w 28099"/>
                    <a:gd name="connsiteY3" fmla="*/ 14046 h 28092"/>
                    <a:gd name="connsiteX4" fmla="*/ 14047 w 28099"/>
                    <a:gd name="connsiteY4" fmla="*/ 28093 h 2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99" h="28092">
                      <a:moveTo>
                        <a:pt x="14047" y="28093"/>
                      </a:moveTo>
                      <a:cubicBezTo>
                        <a:pt x="21804" y="28093"/>
                        <a:pt x="28100" y="21804"/>
                        <a:pt x="28100" y="14046"/>
                      </a:cubicBezTo>
                      <a:cubicBezTo>
                        <a:pt x="28100" y="6288"/>
                        <a:pt x="21804" y="0"/>
                        <a:pt x="14047" y="0"/>
                      </a:cubicBezTo>
                      <a:cubicBezTo>
                        <a:pt x="6289" y="0"/>
                        <a:pt x="0" y="6288"/>
                        <a:pt x="0" y="14046"/>
                      </a:cubicBezTo>
                      <a:cubicBezTo>
                        <a:pt x="0" y="21804"/>
                        <a:pt x="6289" y="28093"/>
                        <a:pt x="14047" y="2809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4" name="Freeform: Shape 82">
                  <a:extLst>
                    <a:ext uri="{FF2B5EF4-FFF2-40B4-BE49-F238E27FC236}">
                      <a16:creationId xmlns:a16="http://schemas.microsoft.com/office/drawing/2014/main" id="{EC70E5A3-25B5-EAAD-D0D5-E3DD0BD49C83}"/>
                    </a:ext>
                  </a:extLst>
                </p:cNvPr>
                <p:cNvSpPr/>
                <p:nvPr/>
              </p:nvSpPr>
              <p:spPr>
                <a:xfrm>
                  <a:off x="3111193" y="2378873"/>
                  <a:ext cx="176225" cy="108543"/>
                </a:xfrm>
                <a:custGeom>
                  <a:avLst/>
                  <a:gdLst>
                    <a:gd name="connsiteX0" fmla="*/ 176226 w 176225"/>
                    <a:gd name="connsiteY0" fmla="*/ 0 h 108543"/>
                    <a:gd name="connsiteX1" fmla="*/ 0 w 176225"/>
                    <a:gd name="connsiteY1" fmla="*/ 0 h 108543"/>
                    <a:gd name="connsiteX2" fmla="*/ 0 w 176225"/>
                    <a:gd name="connsiteY2" fmla="*/ 108543 h 108543"/>
                    <a:gd name="connsiteX3" fmla="*/ 176226 w 176225"/>
                    <a:gd name="connsiteY3" fmla="*/ 108543 h 108543"/>
                    <a:gd name="connsiteX4" fmla="*/ 176226 w 176225"/>
                    <a:gd name="connsiteY4" fmla="*/ 0 h 108543"/>
                    <a:gd name="connsiteX5" fmla="*/ 81731 w 176225"/>
                    <a:gd name="connsiteY5" fmla="*/ 19155 h 108543"/>
                    <a:gd name="connsiteX6" fmla="*/ 95778 w 176225"/>
                    <a:gd name="connsiteY6" fmla="*/ 19155 h 108543"/>
                    <a:gd name="connsiteX7" fmla="*/ 95778 w 176225"/>
                    <a:gd name="connsiteY7" fmla="*/ 91942 h 108543"/>
                    <a:gd name="connsiteX8" fmla="*/ 81731 w 176225"/>
                    <a:gd name="connsiteY8" fmla="*/ 91942 h 108543"/>
                    <a:gd name="connsiteX9" fmla="*/ 81731 w 176225"/>
                    <a:gd name="connsiteY9" fmla="*/ 19155 h 108543"/>
                    <a:gd name="connsiteX10" fmla="*/ 63854 w 176225"/>
                    <a:gd name="connsiteY10" fmla="*/ 90665 h 108543"/>
                    <a:gd name="connsiteX11" fmla="*/ 49801 w 176225"/>
                    <a:gd name="connsiteY11" fmla="*/ 90665 h 108543"/>
                    <a:gd name="connsiteX12" fmla="*/ 49801 w 176225"/>
                    <a:gd name="connsiteY12" fmla="*/ 19155 h 108543"/>
                    <a:gd name="connsiteX13" fmla="*/ 63854 w 176225"/>
                    <a:gd name="connsiteY13" fmla="*/ 19155 h 108543"/>
                    <a:gd name="connsiteX14" fmla="*/ 63854 w 176225"/>
                    <a:gd name="connsiteY14" fmla="*/ 90665 h 108543"/>
                    <a:gd name="connsiteX15" fmla="*/ 113655 w 176225"/>
                    <a:gd name="connsiteY15" fmla="*/ 19155 h 108543"/>
                    <a:gd name="connsiteX16" fmla="*/ 127702 w 176225"/>
                    <a:gd name="connsiteY16" fmla="*/ 19155 h 108543"/>
                    <a:gd name="connsiteX17" fmla="*/ 127702 w 176225"/>
                    <a:gd name="connsiteY17" fmla="*/ 91942 h 108543"/>
                    <a:gd name="connsiteX18" fmla="*/ 113655 w 176225"/>
                    <a:gd name="connsiteY18" fmla="*/ 91942 h 108543"/>
                    <a:gd name="connsiteX19" fmla="*/ 113655 w 176225"/>
                    <a:gd name="connsiteY19" fmla="*/ 19155 h 108543"/>
                    <a:gd name="connsiteX20" fmla="*/ 19154 w 176225"/>
                    <a:gd name="connsiteY20" fmla="*/ 19155 h 108543"/>
                    <a:gd name="connsiteX21" fmla="*/ 33201 w 176225"/>
                    <a:gd name="connsiteY21" fmla="*/ 19155 h 108543"/>
                    <a:gd name="connsiteX22" fmla="*/ 33201 w 176225"/>
                    <a:gd name="connsiteY22" fmla="*/ 91942 h 108543"/>
                    <a:gd name="connsiteX23" fmla="*/ 19154 w 176225"/>
                    <a:gd name="connsiteY23" fmla="*/ 91942 h 108543"/>
                    <a:gd name="connsiteX24" fmla="*/ 19154 w 176225"/>
                    <a:gd name="connsiteY24" fmla="*/ 19155 h 108543"/>
                    <a:gd name="connsiteX25" fmla="*/ 158348 w 176225"/>
                    <a:gd name="connsiteY25" fmla="*/ 90665 h 108543"/>
                    <a:gd name="connsiteX26" fmla="*/ 144302 w 176225"/>
                    <a:gd name="connsiteY26" fmla="*/ 90665 h 108543"/>
                    <a:gd name="connsiteX27" fmla="*/ 144302 w 176225"/>
                    <a:gd name="connsiteY27" fmla="*/ 19155 h 108543"/>
                    <a:gd name="connsiteX28" fmla="*/ 158348 w 176225"/>
                    <a:gd name="connsiteY28" fmla="*/ 19155 h 108543"/>
                    <a:gd name="connsiteX29" fmla="*/ 158348 w 176225"/>
                    <a:gd name="connsiteY29" fmla="*/ 90665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176226" y="0"/>
                      </a:moveTo>
                      <a:lnTo>
                        <a:pt x="0" y="0"/>
                      </a:lnTo>
                      <a:lnTo>
                        <a:pt x="0" y="108543"/>
                      </a:lnTo>
                      <a:lnTo>
                        <a:pt x="176226" y="108543"/>
                      </a:lnTo>
                      <a:lnTo>
                        <a:pt x="176226" y="0"/>
                      </a:lnTo>
                      <a:close/>
                      <a:moveTo>
                        <a:pt x="81731" y="19155"/>
                      </a:moveTo>
                      <a:lnTo>
                        <a:pt x="95778" y="19155"/>
                      </a:lnTo>
                      <a:lnTo>
                        <a:pt x="95778" y="91942"/>
                      </a:lnTo>
                      <a:lnTo>
                        <a:pt x="81731" y="91942"/>
                      </a:lnTo>
                      <a:cubicBezTo>
                        <a:pt x="81731" y="90665"/>
                        <a:pt x="81731" y="19155"/>
                        <a:pt x="81731" y="19155"/>
                      </a:cubicBezTo>
                      <a:close/>
                      <a:moveTo>
                        <a:pt x="63854" y="90665"/>
                      </a:moveTo>
                      <a:lnTo>
                        <a:pt x="49801" y="90665"/>
                      </a:lnTo>
                      <a:lnTo>
                        <a:pt x="49801" y="19155"/>
                      </a:lnTo>
                      <a:lnTo>
                        <a:pt x="63854" y="19155"/>
                      </a:lnTo>
                      <a:lnTo>
                        <a:pt x="63854" y="90665"/>
                      </a:lnTo>
                      <a:close/>
                      <a:moveTo>
                        <a:pt x="113655" y="19155"/>
                      </a:moveTo>
                      <a:lnTo>
                        <a:pt x="127702" y="19155"/>
                      </a:lnTo>
                      <a:lnTo>
                        <a:pt x="127702" y="91942"/>
                      </a:lnTo>
                      <a:lnTo>
                        <a:pt x="113655" y="91942"/>
                      </a:lnTo>
                      <a:lnTo>
                        <a:pt x="113655" y="19155"/>
                      </a:lnTo>
                      <a:close/>
                      <a:moveTo>
                        <a:pt x="19154" y="19155"/>
                      </a:moveTo>
                      <a:lnTo>
                        <a:pt x="33201" y="19155"/>
                      </a:lnTo>
                      <a:lnTo>
                        <a:pt x="33201" y="91942"/>
                      </a:lnTo>
                      <a:lnTo>
                        <a:pt x="19154" y="91942"/>
                      </a:lnTo>
                      <a:lnTo>
                        <a:pt x="19154" y="19155"/>
                      </a:lnTo>
                      <a:close/>
                      <a:moveTo>
                        <a:pt x="158348" y="90665"/>
                      </a:moveTo>
                      <a:lnTo>
                        <a:pt x="144302" y="90665"/>
                      </a:lnTo>
                      <a:lnTo>
                        <a:pt x="144302" y="19155"/>
                      </a:lnTo>
                      <a:lnTo>
                        <a:pt x="158348" y="19155"/>
                      </a:lnTo>
                      <a:lnTo>
                        <a:pt x="158348" y="9066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5" name="Freeform: Shape 84">
                  <a:extLst>
                    <a:ext uri="{FF2B5EF4-FFF2-40B4-BE49-F238E27FC236}">
                      <a16:creationId xmlns:a16="http://schemas.microsoft.com/office/drawing/2014/main" id="{469501BC-E78B-84CA-FDC1-6A85CD9F3A85}"/>
                    </a:ext>
                  </a:extLst>
                </p:cNvPr>
                <p:cNvSpPr/>
                <p:nvPr/>
              </p:nvSpPr>
              <p:spPr>
                <a:xfrm>
                  <a:off x="3315511" y="2378873"/>
                  <a:ext cx="176225" cy="108543"/>
                </a:xfrm>
                <a:custGeom>
                  <a:avLst/>
                  <a:gdLst>
                    <a:gd name="connsiteX0" fmla="*/ 0 w 176225"/>
                    <a:gd name="connsiteY0" fmla="*/ 108543 h 108543"/>
                    <a:gd name="connsiteX1" fmla="*/ 176225 w 176225"/>
                    <a:gd name="connsiteY1" fmla="*/ 108543 h 108543"/>
                    <a:gd name="connsiteX2" fmla="*/ 176225 w 176225"/>
                    <a:gd name="connsiteY2" fmla="*/ 0 h 108543"/>
                    <a:gd name="connsiteX3" fmla="*/ 0 w 176225"/>
                    <a:gd name="connsiteY3" fmla="*/ 0 h 108543"/>
                    <a:gd name="connsiteX4" fmla="*/ 0 w 176225"/>
                    <a:gd name="connsiteY4" fmla="*/ 108543 h 108543"/>
                    <a:gd name="connsiteX5" fmla="*/ 94494 w 176225"/>
                    <a:gd name="connsiteY5" fmla="*/ 90665 h 108543"/>
                    <a:gd name="connsiteX6" fmla="*/ 80448 w 176225"/>
                    <a:gd name="connsiteY6" fmla="*/ 90665 h 108543"/>
                    <a:gd name="connsiteX7" fmla="*/ 80448 w 176225"/>
                    <a:gd name="connsiteY7" fmla="*/ 19155 h 108543"/>
                    <a:gd name="connsiteX8" fmla="*/ 94494 w 176225"/>
                    <a:gd name="connsiteY8" fmla="*/ 19155 h 108543"/>
                    <a:gd name="connsiteX9" fmla="*/ 94494 w 176225"/>
                    <a:gd name="connsiteY9" fmla="*/ 90665 h 108543"/>
                    <a:gd name="connsiteX10" fmla="*/ 112378 w 176225"/>
                    <a:gd name="connsiteY10" fmla="*/ 19155 h 108543"/>
                    <a:gd name="connsiteX11" fmla="*/ 126424 w 176225"/>
                    <a:gd name="connsiteY11" fmla="*/ 19155 h 108543"/>
                    <a:gd name="connsiteX12" fmla="*/ 126424 w 176225"/>
                    <a:gd name="connsiteY12" fmla="*/ 91942 h 108543"/>
                    <a:gd name="connsiteX13" fmla="*/ 112378 w 176225"/>
                    <a:gd name="connsiteY13" fmla="*/ 91942 h 108543"/>
                    <a:gd name="connsiteX14" fmla="*/ 112378 w 176225"/>
                    <a:gd name="connsiteY14" fmla="*/ 19155 h 108543"/>
                    <a:gd name="connsiteX15" fmla="*/ 62570 w 176225"/>
                    <a:gd name="connsiteY15" fmla="*/ 90665 h 108543"/>
                    <a:gd name="connsiteX16" fmla="*/ 48524 w 176225"/>
                    <a:gd name="connsiteY16" fmla="*/ 90665 h 108543"/>
                    <a:gd name="connsiteX17" fmla="*/ 48524 w 176225"/>
                    <a:gd name="connsiteY17" fmla="*/ 19155 h 108543"/>
                    <a:gd name="connsiteX18" fmla="*/ 62570 w 176225"/>
                    <a:gd name="connsiteY18" fmla="*/ 19155 h 108543"/>
                    <a:gd name="connsiteX19" fmla="*/ 62570 w 176225"/>
                    <a:gd name="connsiteY19" fmla="*/ 90665 h 108543"/>
                    <a:gd name="connsiteX20" fmla="*/ 158348 w 176225"/>
                    <a:gd name="connsiteY20" fmla="*/ 90665 h 108543"/>
                    <a:gd name="connsiteX21" fmla="*/ 144302 w 176225"/>
                    <a:gd name="connsiteY21" fmla="*/ 90665 h 108543"/>
                    <a:gd name="connsiteX22" fmla="*/ 144302 w 176225"/>
                    <a:gd name="connsiteY22" fmla="*/ 19155 h 108543"/>
                    <a:gd name="connsiteX23" fmla="*/ 158348 w 176225"/>
                    <a:gd name="connsiteY23" fmla="*/ 19155 h 108543"/>
                    <a:gd name="connsiteX24" fmla="*/ 158348 w 176225"/>
                    <a:gd name="connsiteY24" fmla="*/ 90665 h 108543"/>
                    <a:gd name="connsiteX25" fmla="*/ 17877 w 176225"/>
                    <a:gd name="connsiteY25" fmla="*/ 19155 h 108543"/>
                    <a:gd name="connsiteX26" fmla="*/ 31924 w 176225"/>
                    <a:gd name="connsiteY26" fmla="*/ 19155 h 108543"/>
                    <a:gd name="connsiteX27" fmla="*/ 31924 w 176225"/>
                    <a:gd name="connsiteY27" fmla="*/ 91942 h 108543"/>
                    <a:gd name="connsiteX28" fmla="*/ 17877 w 176225"/>
                    <a:gd name="connsiteY28" fmla="*/ 91942 h 108543"/>
                    <a:gd name="connsiteX29" fmla="*/ 17877 w 176225"/>
                    <a:gd name="connsiteY29" fmla="*/ 19155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0" y="108543"/>
                      </a:moveTo>
                      <a:lnTo>
                        <a:pt x="176225" y="108543"/>
                      </a:lnTo>
                      <a:lnTo>
                        <a:pt x="176225" y="0"/>
                      </a:lnTo>
                      <a:lnTo>
                        <a:pt x="0" y="0"/>
                      </a:lnTo>
                      <a:lnTo>
                        <a:pt x="0" y="108543"/>
                      </a:lnTo>
                      <a:close/>
                      <a:moveTo>
                        <a:pt x="94494" y="90665"/>
                      </a:moveTo>
                      <a:lnTo>
                        <a:pt x="80448" y="90665"/>
                      </a:lnTo>
                      <a:lnTo>
                        <a:pt x="80448" y="19155"/>
                      </a:lnTo>
                      <a:lnTo>
                        <a:pt x="94494" y="19155"/>
                      </a:lnTo>
                      <a:lnTo>
                        <a:pt x="94494" y="90665"/>
                      </a:lnTo>
                      <a:close/>
                      <a:moveTo>
                        <a:pt x="112378" y="19155"/>
                      </a:moveTo>
                      <a:lnTo>
                        <a:pt x="126424" y="19155"/>
                      </a:lnTo>
                      <a:lnTo>
                        <a:pt x="126424" y="91942"/>
                      </a:lnTo>
                      <a:lnTo>
                        <a:pt x="112378" y="91942"/>
                      </a:lnTo>
                      <a:lnTo>
                        <a:pt x="112378" y="19155"/>
                      </a:lnTo>
                      <a:close/>
                      <a:moveTo>
                        <a:pt x="62570" y="90665"/>
                      </a:moveTo>
                      <a:lnTo>
                        <a:pt x="48524" y="90665"/>
                      </a:lnTo>
                      <a:lnTo>
                        <a:pt x="48524" y="19155"/>
                      </a:lnTo>
                      <a:lnTo>
                        <a:pt x="62570" y="19155"/>
                      </a:lnTo>
                      <a:lnTo>
                        <a:pt x="62570" y="90665"/>
                      </a:lnTo>
                      <a:close/>
                      <a:moveTo>
                        <a:pt x="158348" y="90665"/>
                      </a:moveTo>
                      <a:lnTo>
                        <a:pt x="144302" y="90665"/>
                      </a:lnTo>
                      <a:lnTo>
                        <a:pt x="144302" y="19155"/>
                      </a:lnTo>
                      <a:lnTo>
                        <a:pt x="158348" y="19155"/>
                      </a:lnTo>
                      <a:lnTo>
                        <a:pt x="158348" y="90665"/>
                      </a:lnTo>
                      <a:close/>
                      <a:moveTo>
                        <a:pt x="17877" y="19155"/>
                      </a:moveTo>
                      <a:lnTo>
                        <a:pt x="31924" y="19155"/>
                      </a:lnTo>
                      <a:lnTo>
                        <a:pt x="31924" y="91942"/>
                      </a:lnTo>
                      <a:lnTo>
                        <a:pt x="17877" y="91942"/>
                      </a:lnTo>
                      <a:lnTo>
                        <a:pt x="17877" y="191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6" name="Freeform: Shape 89">
                  <a:extLst>
                    <a:ext uri="{FF2B5EF4-FFF2-40B4-BE49-F238E27FC236}">
                      <a16:creationId xmlns:a16="http://schemas.microsoft.com/office/drawing/2014/main" id="{4FEA19B8-C06E-427B-C9A0-2757A229F253}"/>
                    </a:ext>
                  </a:extLst>
                </p:cNvPr>
                <p:cNvSpPr/>
                <p:nvPr/>
              </p:nvSpPr>
              <p:spPr>
                <a:xfrm>
                  <a:off x="3111193" y="2515508"/>
                  <a:ext cx="176225" cy="108543"/>
                </a:xfrm>
                <a:custGeom>
                  <a:avLst/>
                  <a:gdLst>
                    <a:gd name="connsiteX0" fmla="*/ 176226 w 176225"/>
                    <a:gd name="connsiteY0" fmla="*/ 0 h 108543"/>
                    <a:gd name="connsiteX1" fmla="*/ 0 w 176225"/>
                    <a:gd name="connsiteY1" fmla="*/ 0 h 108543"/>
                    <a:gd name="connsiteX2" fmla="*/ 0 w 176225"/>
                    <a:gd name="connsiteY2" fmla="*/ 108543 h 108543"/>
                    <a:gd name="connsiteX3" fmla="*/ 176226 w 176225"/>
                    <a:gd name="connsiteY3" fmla="*/ 108543 h 108543"/>
                    <a:gd name="connsiteX4" fmla="*/ 176226 w 176225"/>
                    <a:gd name="connsiteY4" fmla="*/ 0 h 108543"/>
                    <a:gd name="connsiteX5" fmla="*/ 81731 w 176225"/>
                    <a:gd name="connsiteY5" fmla="*/ 17878 h 108543"/>
                    <a:gd name="connsiteX6" fmla="*/ 95778 w 176225"/>
                    <a:gd name="connsiteY6" fmla="*/ 17878 h 108543"/>
                    <a:gd name="connsiteX7" fmla="*/ 95778 w 176225"/>
                    <a:gd name="connsiteY7" fmla="*/ 90666 h 108543"/>
                    <a:gd name="connsiteX8" fmla="*/ 81731 w 176225"/>
                    <a:gd name="connsiteY8" fmla="*/ 90666 h 108543"/>
                    <a:gd name="connsiteX9" fmla="*/ 81731 w 176225"/>
                    <a:gd name="connsiteY9" fmla="*/ 17878 h 108543"/>
                    <a:gd name="connsiteX10" fmla="*/ 63854 w 176225"/>
                    <a:gd name="connsiteY10" fmla="*/ 90666 h 108543"/>
                    <a:gd name="connsiteX11" fmla="*/ 49801 w 176225"/>
                    <a:gd name="connsiteY11" fmla="*/ 90666 h 108543"/>
                    <a:gd name="connsiteX12" fmla="*/ 49801 w 176225"/>
                    <a:gd name="connsiteY12" fmla="*/ 17878 h 108543"/>
                    <a:gd name="connsiteX13" fmla="*/ 63854 w 176225"/>
                    <a:gd name="connsiteY13" fmla="*/ 17878 h 108543"/>
                    <a:gd name="connsiteX14" fmla="*/ 63854 w 176225"/>
                    <a:gd name="connsiteY14" fmla="*/ 90666 h 108543"/>
                    <a:gd name="connsiteX15" fmla="*/ 113655 w 176225"/>
                    <a:gd name="connsiteY15" fmla="*/ 17878 h 108543"/>
                    <a:gd name="connsiteX16" fmla="*/ 127702 w 176225"/>
                    <a:gd name="connsiteY16" fmla="*/ 17878 h 108543"/>
                    <a:gd name="connsiteX17" fmla="*/ 127702 w 176225"/>
                    <a:gd name="connsiteY17" fmla="*/ 90666 h 108543"/>
                    <a:gd name="connsiteX18" fmla="*/ 113655 w 176225"/>
                    <a:gd name="connsiteY18" fmla="*/ 90666 h 108543"/>
                    <a:gd name="connsiteX19" fmla="*/ 113655 w 176225"/>
                    <a:gd name="connsiteY19" fmla="*/ 17878 h 108543"/>
                    <a:gd name="connsiteX20" fmla="*/ 19154 w 176225"/>
                    <a:gd name="connsiteY20" fmla="*/ 17878 h 108543"/>
                    <a:gd name="connsiteX21" fmla="*/ 33201 w 176225"/>
                    <a:gd name="connsiteY21" fmla="*/ 17878 h 108543"/>
                    <a:gd name="connsiteX22" fmla="*/ 33201 w 176225"/>
                    <a:gd name="connsiteY22" fmla="*/ 90666 h 108543"/>
                    <a:gd name="connsiteX23" fmla="*/ 19154 w 176225"/>
                    <a:gd name="connsiteY23" fmla="*/ 90666 h 108543"/>
                    <a:gd name="connsiteX24" fmla="*/ 19154 w 176225"/>
                    <a:gd name="connsiteY24" fmla="*/ 17878 h 108543"/>
                    <a:gd name="connsiteX25" fmla="*/ 158348 w 176225"/>
                    <a:gd name="connsiteY25" fmla="*/ 90666 h 108543"/>
                    <a:gd name="connsiteX26" fmla="*/ 144302 w 176225"/>
                    <a:gd name="connsiteY26" fmla="*/ 90666 h 108543"/>
                    <a:gd name="connsiteX27" fmla="*/ 144302 w 176225"/>
                    <a:gd name="connsiteY27" fmla="*/ 17878 h 108543"/>
                    <a:gd name="connsiteX28" fmla="*/ 158348 w 176225"/>
                    <a:gd name="connsiteY28" fmla="*/ 17878 h 108543"/>
                    <a:gd name="connsiteX29" fmla="*/ 158348 w 176225"/>
                    <a:gd name="connsiteY29" fmla="*/ 90666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176226" y="0"/>
                      </a:moveTo>
                      <a:lnTo>
                        <a:pt x="0" y="0"/>
                      </a:lnTo>
                      <a:lnTo>
                        <a:pt x="0" y="108543"/>
                      </a:lnTo>
                      <a:lnTo>
                        <a:pt x="176226" y="108543"/>
                      </a:lnTo>
                      <a:lnTo>
                        <a:pt x="176226" y="0"/>
                      </a:lnTo>
                      <a:close/>
                      <a:moveTo>
                        <a:pt x="81731" y="17878"/>
                      </a:moveTo>
                      <a:lnTo>
                        <a:pt x="95778" y="17878"/>
                      </a:lnTo>
                      <a:lnTo>
                        <a:pt x="95778" y="90666"/>
                      </a:lnTo>
                      <a:lnTo>
                        <a:pt x="81731" y="90666"/>
                      </a:lnTo>
                      <a:cubicBezTo>
                        <a:pt x="81731" y="89389"/>
                        <a:pt x="81731" y="17878"/>
                        <a:pt x="81731" y="17878"/>
                      </a:cubicBezTo>
                      <a:close/>
                      <a:moveTo>
                        <a:pt x="63854" y="90666"/>
                      </a:moveTo>
                      <a:lnTo>
                        <a:pt x="49801" y="90666"/>
                      </a:lnTo>
                      <a:lnTo>
                        <a:pt x="49801" y="17878"/>
                      </a:lnTo>
                      <a:lnTo>
                        <a:pt x="63854" y="17878"/>
                      </a:lnTo>
                      <a:lnTo>
                        <a:pt x="63854" y="90666"/>
                      </a:lnTo>
                      <a:close/>
                      <a:moveTo>
                        <a:pt x="113655" y="17878"/>
                      </a:moveTo>
                      <a:lnTo>
                        <a:pt x="127702" y="17878"/>
                      </a:lnTo>
                      <a:lnTo>
                        <a:pt x="127702" y="90666"/>
                      </a:lnTo>
                      <a:lnTo>
                        <a:pt x="113655" y="90666"/>
                      </a:lnTo>
                      <a:lnTo>
                        <a:pt x="113655" y="17878"/>
                      </a:lnTo>
                      <a:close/>
                      <a:moveTo>
                        <a:pt x="19154" y="17878"/>
                      </a:moveTo>
                      <a:lnTo>
                        <a:pt x="33201" y="17878"/>
                      </a:lnTo>
                      <a:lnTo>
                        <a:pt x="33201" y="90666"/>
                      </a:lnTo>
                      <a:lnTo>
                        <a:pt x="19154" y="90666"/>
                      </a:lnTo>
                      <a:lnTo>
                        <a:pt x="19154" y="17878"/>
                      </a:lnTo>
                      <a:close/>
                      <a:moveTo>
                        <a:pt x="158348" y="90666"/>
                      </a:moveTo>
                      <a:lnTo>
                        <a:pt x="144302" y="90666"/>
                      </a:lnTo>
                      <a:lnTo>
                        <a:pt x="144302" y="17878"/>
                      </a:lnTo>
                      <a:lnTo>
                        <a:pt x="158348" y="17878"/>
                      </a:lnTo>
                      <a:lnTo>
                        <a:pt x="158348" y="9066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7" name="Freeform: Shape 90">
                  <a:extLst>
                    <a:ext uri="{FF2B5EF4-FFF2-40B4-BE49-F238E27FC236}">
                      <a16:creationId xmlns:a16="http://schemas.microsoft.com/office/drawing/2014/main" id="{E19445BC-77B8-8D73-99A9-4DAE0F836E40}"/>
                    </a:ext>
                  </a:extLst>
                </p:cNvPr>
                <p:cNvSpPr/>
                <p:nvPr/>
              </p:nvSpPr>
              <p:spPr>
                <a:xfrm>
                  <a:off x="3315511" y="2515508"/>
                  <a:ext cx="176225" cy="108543"/>
                </a:xfrm>
                <a:custGeom>
                  <a:avLst/>
                  <a:gdLst>
                    <a:gd name="connsiteX0" fmla="*/ 0 w 176225"/>
                    <a:gd name="connsiteY0" fmla="*/ 108543 h 108543"/>
                    <a:gd name="connsiteX1" fmla="*/ 176225 w 176225"/>
                    <a:gd name="connsiteY1" fmla="*/ 108543 h 108543"/>
                    <a:gd name="connsiteX2" fmla="*/ 176225 w 176225"/>
                    <a:gd name="connsiteY2" fmla="*/ 0 h 108543"/>
                    <a:gd name="connsiteX3" fmla="*/ 0 w 176225"/>
                    <a:gd name="connsiteY3" fmla="*/ 0 h 108543"/>
                    <a:gd name="connsiteX4" fmla="*/ 0 w 176225"/>
                    <a:gd name="connsiteY4" fmla="*/ 108543 h 108543"/>
                    <a:gd name="connsiteX5" fmla="*/ 94494 w 176225"/>
                    <a:gd name="connsiteY5" fmla="*/ 90666 h 108543"/>
                    <a:gd name="connsiteX6" fmla="*/ 80448 w 176225"/>
                    <a:gd name="connsiteY6" fmla="*/ 90666 h 108543"/>
                    <a:gd name="connsiteX7" fmla="*/ 80448 w 176225"/>
                    <a:gd name="connsiteY7" fmla="*/ 17878 h 108543"/>
                    <a:gd name="connsiteX8" fmla="*/ 94494 w 176225"/>
                    <a:gd name="connsiteY8" fmla="*/ 17878 h 108543"/>
                    <a:gd name="connsiteX9" fmla="*/ 94494 w 176225"/>
                    <a:gd name="connsiteY9" fmla="*/ 90666 h 108543"/>
                    <a:gd name="connsiteX10" fmla="*/ 112378 w 176225"/>
                    <a:gd name="connsiteY10" fmla="*/ 17878 h 108543"/>
                    <a:gd name="connsiteX11" fmla="*/ 126424 w 176225"/>
                    <a:gd name="connsiteY11" fmla="*/ 17878 h 108543"/>
                    <a:gd name="connsiteX12" fmla="*/ 126424 w 176225"/>
                    <a:gd name="connsiteY12" fmla="*/ 90666 h 108543"/>
                    <a:gd name="connsiteX13" fmla="*/ 112378 w 176225"/>
                    <a:gd name="connsiteY13" fmla="*/ 90666 h 108543"/>
                    <a:gd name="connsiteX14" fmla="*/ 112378 w 176225"/>
                    <a:gd name="connsiteY14" fmla="*/ 17878 h 108543"/>
                    <a:gd name="connsiteX15" fmla="*/ 62570 w 176225"/>
                    <a:gd name="connsiteY15" fmla="*/ 90666 h 108543"/>
                    <a:gd name="connsiteX16" fmla="*/ 48524 w 176225"/>
                    <a:gd name="connsiteY16" fmla="*/ 90666 h 108543"/>
                    <a:gd name="connsiteX17" fmla="*/ 48524 w 176225"/>
                    <a:gd name="connsiteY17" fmla="*/ 17878 h 108543"/>
                    <a:gd name="connsiteX18" fmla="*/ 62570 w 176225"/>
                    <a:gd name="connsiteY18" fmla="*/ 17878 h 108543"/>
                    <a:gd name="connsiteX19" fmla="*/ 62570 w 176225"/>
                    <a:gd name="connsiteY19" fmla="*/ 90666 h 108543"/>
                    <a:gd name="connsiteX20" fmla="*/ 158348 w 176225"/>
                    <a:gd name="connsiteY20" fmla="*/ 90666 h 108543"/>
                    <a:gd name="connsiteX21" fmla="*/ 144302 w 176225"/>
                    <a:gd name="connsiteY21" fmla="*/ 90666 h 108543"/>
                    <a:gd name="connsiteX22" fmla="*/ 144302 w 176225"/>
                    <a:gd name="connsiteY22" fmla="*/ 17878 h 108543"/>
                    <a:gd name="connsiteX23" fmla="*/ 158348 w 176225"/>
                    <a:gd name="connsiteY23" fmla="*/ 17878 h 108543"/>
                    <a:gd name="connsiteX24" fmla="*/ 158348 w 176225"/>
                    <a:gd name="connsiteY24" fmla="*/ 90666 h 108543"/>
                    <a:gd name="connsiteX25" fmla="*/ 17877 w 176225"/>
                    <a:gd name="connsiteY25" fmla="*/ 17878 h 108543"/>
                    <a:gd name="connsiteX26" fmla="*/ 31924 w 176225"/>
                    <a:gd name="connsiteY26" fmla="*/ 17878 h 108543"/>
                    <a:gd name="connsiteX27" fmla="*/ 31924 w 176225"/>
                    <a:gd name="connsiteY27" fmla="*/ 90666 h 108543"/>
                    <a:gd name="connsiteX28" fmla="*/ 17877 w 176225"/>
                    <a:gd name="connsiteY28" fmla="*/ 90666 h 108543"/>
                    <a:gd name="connsiteX29" fmla="*/ 17877 w 176225"/>
                    <a:gd name="connsiteY29" fmla="*/ 17878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0" y="108543"/>
                      </a:moveTo>
                      <a:lnTo>
                        <a:pt x="176225" y="108543"/>
                      </a:lnTo>
                      <a:lnTo>
                        <a:pt x="176225" y="0"/>
                      </a:lnTo>
                      <a:lnTo>
                        <a:pt x="0" y="0"/>
                      </a:lnTo>
                      <a:lnTo>
                        <a:pt x="0" y="108543"/>
                      </a:lnTo>
                      <a:close/>
                      <a:moveTo>
                        <a:pt x="94494" y="90666"/>
                      </a:moveTo>
                      <a:lnTo>
                        <a:pt x="80448" y="90666"/>
                      </a:lnTo>
                      <a:lnTo>
                        <a:pt x="80448" y="17878"/>
                      </a:lnTo>
                      <a:lnTo>
                        <a:pt x="94494" y="17878"/>
                      </a:lnTo>
                      <a:lnTo>
                        <a:pt x="94494" y="90666"/>
                      </a:lnTo>
                      <a:close/>
                      <a:moveTo>
                        <a:pt x="112378" y="17878"/>
                      </a:moveTo>
                      <a:lnTo>
                        <a:pt x="126424" y="17878"/>
                      </a:lnTo>
                      <a:lnTo>
                        <a:pt x="126424" y="90666"/>
                      </a:lnTo>
                      <a:lnTo>
                        <a:pt x="112378" y="90666"/>
                      </a:lnTo>
                      <a:lnTo>
                        <a:pt x="112378" y="17878"/>
                      </a:lnTo>
                      <a:close/>
                      <a:moveTo>
                        <a:pt x="62570" y="90666"/>
                      </a:moveTo>
                      <a:lnTo>
                        <a:pt x="48524" y="90666"/>
                      </a:lnTo>
                      <a:lnTo>
                        <a:pt x="48524" y="17878"/>
                      </a:lnTo>
                      <a:lnTo>
                        <a:pt x="62570" y="17878"/>
                      </a:lnTo>
                      <a:lnTo>
                        <a:pt x="62570" y="90666"/>
                      </a:lnTo>
                      <a:close/>
                      <a:moveTo>
                        <a:pt x="158348" y="90666"/>
                      </a:moveTo>
                      <a:lnTo>
                        <a:pt x="144302" y="90666"/>
                      </a:lnTo>
                      <a:lnTo>
                        <a:pt x="144302" y="17878"/>
                      </a:lnTo>
                      <a:lnTo>
                        <a:pt x="158348" y="17878"/>
                      </a:lnTo>
                      <a:lnTo>
                        <a:pt x="158348" y="90666"/>
                      </a:lnTo>
                      <a:close/>
                      <a:moveTo>
                        <a:pt x="17877" y="17878"/>
                      </a:moveTo>
                      <a:lnTo>
                        <a:pt x="31924" y="17878"/>
                      </a:lnTo>
                      <a:lnTo>
                        <a:pt x="31924" y="90666"/>
                      </a:lnTo>
                      <a:lnTo>
                        <a:pt x="17877" y="90666"/>
                      </a:lnTo>
                      <a:lnTo>
                        <a:pt x="17877" y="17878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8" name="TextBox 91">
              <a:extLst>
                <a:ext uri="{FF2B5EF4-FFF2-40B4-BE49-F238E27FC236}">
                  <a16:creationId xmlns:a16="http://schemas.microsoft.com/office/drawing/2014/main" id="{A51499BD-9C8F-965A-D4C7-0C6BE6332699}"/>
                </a:ext>
              </a:extLst>
            </p:cNvPr>
            <p:cNvSpPr txBox="1"/>
            <p:nvPr/>
          </p:nvSpPr>
          <p:spPr>
            <a:xfrm>
              <a:off x="2062683" y="2775951"/>
              <a:ext cx="22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Functions/Compute/OKE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140" name="Graphic 3">
            <a:extLst>
              <a:ext uri="{FF2B5EF4-FFF2-40B4-BE49-F238E27FC236}">
                <a16:creationId xmlns:a16="http://schemas.microsoft.com/office/drawing/2014/main" id="{D5768BF9-52AB-1301-613C-C82836EBDFBE}"/>
              </a:ext>
            </a:extLst>
          </p:cNvPr>
          <p:cNvGrpSpPr/>
          <p:nvPr/>
        </p:nvGrpSpPr>
        <p:grpSpPr>
          <a:xfrm>
            <a:off x="13751518" y="5324124"/>
            <a:ext cx="692531" cy="792194"/>
            <a:chOff x="1050860" y="2312469"/>
            <a:chExt cx="692531" cy="792194"/>
          </a:xfrm>
        </p:grpSpPr>
        <p:grpSp>
          <p:nvGrpSpPr>
            <p:cNvPr id="1141" name="Graphic 3">
              <a:extLst>
                <a:ext uri="{FF2B5EF4-FFF2-40B4-BE49-F238E27FC236}">
                  <a16:creationId xmlns:a16="http://schemas.microsoft.com/office/drawing/2014/main" id="{FD4AD20E-FA22-9F16-BD4C-1178F021BA7A}"/>
                </a:ext>
              </a:extLst>
            </p:cNvPr>
            <p:cNvGrpSpPr/>
            <p:nvPr/>
          </p:nvGrpSpPr>
          <p:grpSpPr>
            <a:xfrm>
              <a:off x="1228825" y="2312469"/>
              <a:ext cx="514566" cy="513347"/>
              <a:chOff x="1228825" y="2312469"/>
              <a:chExt cx="514566" cy="513347"/>
            </a:xfrm>
          </p:grpSpPr>
          <p:grpSp>
            <p:nvGrpSpPr>
              <p:cNvPr id="1143" name="Graphic 3">
                <a:extLst>
                  <a:ext uri="{FF2B5EF4-FFF2-40B4-BE49-F238E27FC236}">
                    <a16:creationId xmlns:a16="http://schemas.microsoft.com/office/drawing/2014/main" id="{283121CF-F315-837C-B45E-7BC094CE28DF}"/>
                  </a:ext>
                </a:extLst>
              </p:cNvPr>
              <p:cNvGrpSpPr/>
              <p:nvPr/>
            </p:nvGrpSpPr>
            <p:grpSpPr>
              <a:xfrm>
                <a:off x="1228825" y="2312469"/>
                <a:ext cx="514566" cy="513347"/>
                <a:chOff x="1228825" y="2312469"/>
                <a:chExt cx="514566" cy="513347"/>
              </a:xfrm>
              <a:solidFill>
                <a:srgbClr val="FFFFFF"/>
              </a:solidFill>
            </p:grpSpPr>
            <p:sp>
              <p:nvSpPr>
                <p:cNvPr id="1152" name="Freeform: Shape 11">
                  <a:extLst>
                    <a:ext uri="{FF2B5EF4-FFF2-40B4-BE49-F238E27FC236}">
                      <a16:creationId xmlns:a16="http://schemas.microsoft.com/office/drawing/2014/main" id="{F15F1871-C23C-0002-FB51-661D38004734}"/>
                    </a:ext>
                  </a:extLst>
                </p:cNvPr>
                <p:cNvSpPr/>
                <p:nvPr/>
              </p:nvSpPr>
              <p:spPr>
                <a:xfrm>
                  <a:off x="1234934" y="2318580"/>
                  <a:ext cx="502348" cy="502346"/>
                </a:xfrm>
                <a:custGeom>
                  <a:avLst/>
                  <a:gdLst>
                    <a:gd name="connsiteX0" fmla="*/ 26893 w 502348"/>
                    <a:gd name="connsiteY0" fmla="*/ 501127 h 502346"/>
                    <a:gd name="connsiteX1" fmla="*/ 0 w 502348"/>
                    <a:gd name="connsiteY1" fmla="*/ 474234 h 502346"/>
                    <a:gd name="connsiteX2" fmla="*/ 0 w 502348"/>
                    <a:gd name="connsiteY2" fmla="*/ 26890 h 502346"/>
                    <a:gd name="connsiteX3" fmla="*/ 26893 w 502348"/>
                    <a:gd name="connsiteY3" fmla="*/ 0 h 502346"/>
                    <a:gd name="connsiteX4" fmla="*/ 475462 w 502348"/>
                    <a:gd name="connsiteY4" fmla="*/ 0 h 502346"/>
                    <a:gd name="connsiteX5" fmla="*/ 502349 w 502348"/>
                    <a:gd name="connsiteY5" fmla="*/ 26890 h 502346"/>
                    <a:gd name="connsiteX6" fmla="*/ 502349 w 502348"/>
                    <a:gd name="connsiteY6" fmla="*/ 475460 h 502346"/>
                    <a:gd name="connsiteX7" fmla="*/ 475462 w 502348"/>
                    <a:gd name="connsiteY7" fmla="*/ 502346 h 502346"/>
                    <a:gd name="connsiteX8" fmla="*/ 26893 w 502348"/>
                    <a:gd name="connsiteY8" fmla="*/ 501127 h 50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48" h="502346">
                      <a:moveTo>
                        <a:pt x="26893" y="501127"/>
                      </a:moveTo>
                      <a:cubicBezTo>
                        <a:pt x="12224" y="501127"/>
                        <a:pt x="0" y="488903"/>
                        <a:pt x="0" y="474234"/>
                      </a:cubicBezTo>
                      <a:lnTo>
                        <a:pt x="0" y="26890"/>
                      </a:lnTo>
                      <a:cubicBezTo>
                        <a:pt x="0" y="12223"/>
                        <a:pt x="12224" y="0"/>
                        <a:pt x="26893" y="0"/>
                      </a:cubicBezTo>
                      <a:lnTo>
                        <a:pt x="475462" y="0"/>
                      </a:lnTo>
                      <a:cubicBezTo>
                        <a:pt x="490125" y="0"/>
                        <a:pt x="502349" y="12223"/>
                        <a:pt x="502349" y="26890"/>
                      </a:cubicBezTo>
                      <a:lnTo>
                        <a:pt x="502349" y="475460"/>
                      </a:lnTo>
                      <a:cubicBezTo>
                        <a:pt x="502349" y="490122"/>
                        <a:pt x="490125" y="502346"/>
                        <a:pt x="475462" y="502346"/>
                      </a:cubicBezTo>
                      <a:lnTo>
                        <a:pt x="26893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3" name="Freeform: Shape 12">
                  <a:extLst>
                    <a:ext uri="{FF2B5EF4-FFF2-40B4-BE49-F238E27FC236}">
                      <a16:creationId xmlns:a16="http://schemas.microsoft.com/office/drawing/2014/main" id="{07974511-641B-7EFD-1C87-2CFAAB2E3D4D}"/>
                    </a:ext>
                  </a:extLst>
                </p:cNvPr>
                <p:cNvSpPr/>
                <p:nvPr/>
              </p:nvSpPr>
              <p:spPr>
                <a:xfrm>
                  <a:off x="1228825" y="2312469"/>
                  <a:ext cx="514566" cy="513347"/>
                </a:xfrm>
                <a:custGeom>
                  <a:avLst/>
                  <a:gdLst>
                    <a:gd name="connsiteX0" fmla="*/ 480346 w 514566"/>
                    <a:gd name="connsiteY0" fmla="*/ 12223 h 513347"/>
                    <a:gd name="connsiteX1" fmla="*/ 501123 w 514566"/>
                    <a:gd name="connsiteY1" fmla="*/ 33001 h 513347"/>
                    <a:gd name="connsiteX2" fmla="*/ 501123 w 514566"/>
                    <a:gd name="connsiteY2" fmla="*/ 481571 h 513347"/>
                    <a:gd name="connsiteX3" fmla="*/ 480346 w 514566"/>
                    <a:gd name="connsiteY3" fmla="*/ 502349 h 513347"/>
                    <a:gd name="connsiteX4" fmla="*/ 33002 w 514566"/>
                    <a:gd name="connsiteY4" fmla="*/ 502349 h 513347"/>
                    <a:gd name="connsiteX5" fmla="*/ 12224 w 514566"/>
                    <a:gd name="connsiteY5" fmla="*/ 480346 h 513347"/>
                    <a:gd name="connsiteX6" fmla="*/ 12224 w 514566"/>
                    <a:gd name="connsiteY6" fmla="*/ 33001 h 513347"/>
                    <a:gd name="connsiteX7" fmla="*/ 33002 w 514566"/>
                    <a:gd name="connsiteY7" fmla="*/ 12223 h 513347"/>
                    <a:gd name="connsiteX8" fmla="*/ 480346 w 514566"/>
                    <a:gd name="connsiteY8" fmla="*/ 12223 h 513347"/>
                    <a:gd name="connsiteX9" fmla="*/ 480346 w 514566"/>
                    <a:gd name="connsiteY9" fmla="*/ 0 h 513347"/>
                    <a:gd name="connsiteX10" fmla="*/ 33002 w 514566"/>
                    <a:gd name="connsiteY10" fmla="*/ 0 h 513347"/>
                    <a:gd name="connsiteX11" fmla="*/ 0 w 514566"/>
                    <a:gd name="connsiteY11" fmla="*/ 33001 h 513347"/>
                    <a:gd name="connsiteX12" fmla="*/ 0 w 514566"/>
                    <a:gd name="connsiteY12" fmla="*/ 481571 h 513347"/>
                    <a:gd name="connsiteX13" fmla="*/ 33002 w 514566"/>
                    <a:gd name="connsiteY13" fmla="*/ 513347 h 513347"/>
                    <a:gd name="connsiteX14" fmla="*/ 481571 w 514566"/>
                    <a:gd name="connsiteY14" fmla="*/ 513347 h 513347"/>
                    <a:gd name="connsiteX15" fmla="*/ 514567 w 514566"/>
                    <a:gd name="connsiteY15" fmla="*/ 480346 h 513347"/>
                    <a:gd name="connsiteX16" fmla="*/ 514567 w 514566"/>
                    <a:gd name="connsiteY16" fmla="*/ 33001 h 513347"/>
                    <a:gd name="connsiteX17" fmla="*/ 480346 w 514566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4566" h="513347">
                      <a:moveTo>
                        <a:pt x="480346" y="12223"/>
                      </a:moveTo>
                      <a:cubicBezTo>
                        <a:pt x="491344" y="12223"/>
                        <a:pt x="501123" y="22001"/>
                        <a:pt x="501123" y="33001"/>
                      </a:cubicBezTo>
                      <a:lnTo>
                        <a:pt x="501123" y="481571"/>
                      </a:lnTo>
                      <a:cubicBezTo>
                        <a:pt x="501123" y="492570"/>
                        <a:pt x="491344" y="502349"/>
                        <a:pt x="480346" y="502349"/>
                      </a:cubicBezTo>
                      <a:lnTo>
                        <a:pt x="33002" y="502349"/>
                      </a:lnTo>
                      <a:cubicBezTo>
                        <a:pt x="22003" y="501123"/>
                        <a:pt x="12224" y="491344"/>
                        <a:pt x="12224" y="480346"/>
                      </a:cubicBezTo>
                      <a:lnTo>
                        <a:pt x="12224" y="33001"/>
                      </a:lnTo>
                      <a:cubicBezTo>
                        <a:pt x="12224" y="22001"/>
                        <a:pt x="22003" y="12223"/>
                        <a:pt x="33002" y="12223"/>
                      </a:cubicBezTo>
                      <a:lnTo>
                        <a:pt x="480346" y="12223"/>
                      </a:lnTo>
                      <a:close/>
                      <a:moveTo>
                        <a:pt x="480346" y="0"/>
                      </a:moveTo>
                      <a:lnTo>
                        <a:pt x="33002" y="0"/>
                      </a:lnTo>
                      <a:cubicBezTo>
                        <a:pt x="14669" y="0"/>
                        <a:pt x="0" y="14667"/>
                        <a:pt x="0" y="33001"/>
                      </a:cubicBezTo>
                      <a:lnTo>
                        <a:pt x="0" y="481571"/>
                      </a:lnTo>
                      <a:cubicBezTo>
                        <a:pt x="0" y="498678"/>
                        <a:pt x="14669" y="513347"/>
                        <a:pt x="33002" y="513347"/>
                      </a:cubicBezTo>
                      <a:lnTo>
                        <a:pt x="481571" y="513347"/>
                      </a:lnTo>
                      <a:cubicBezTo>
                        <a:pt x="499904" y="513347"/>
                        <a:pt x="514567" y="498678"/>
                        <a:pt x="514567" y="480346"/>
                      </a:cubicBezTo>
                      <a:lnTo>
                        <a:pt x="514567" y="33001"/>
                      </a:lnTo>
                      <a:cubicBezTo>
                        <a:pt x="513347" y="14667"/>
                        <a:pt x="498678" y="0"/>
                        <a:pt x="480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4" name="Graphic 3">
                <a:extLst>
                  <a:ext uri="{FF2B5EF4-FFF2-40B4-BE49-F238E27FC236}">
                    <a16:creationId xmlns:a16="http://schemas.microsoft.com/office/drawing/2014/main" id="{25511862-141D-9D44-D3D6-F424017BFCB6}"/>
                  </a:ext>
                </a:extLst>
              </p:cNvPr>
              <p:cNvGrpSpPr/>
              <p:nvPr/>
            </p:nvGrpSpPr>
            <p:grpSpPr>
              <a:xfrm>
                <a:off x="1241049" y="2324691"/>
                <a:ext cx="490124" cy="488900"/>
                <a:chOff x="1241049" y="2324691"/>
                <a:chExt cx="490124" cy="488900"/>
              </a:xfrm>
              <a:solidFill>
                <a:srgbClr val="2D5967"/>
              </a:solidFill>
            </p:grpSpPr>
            <p:sp>
              <p:nvSpPr>
                <p:cNvPr id="1145" name="Freeform: Shape 14">
                  <a:extLst>
                    <a:ext uri="{FF2B5EF4-FFF2-40B4-BE49-F238E27FC236}">
                      <a16:creationId xmlns:a16="http://schemas.microsoft.com/office/drawing/2014/main" id="{4020AC90-6DAF-A9B7-D726-F8E34DB9F7D0}"/>
                    </a:ext>
                  </a:extLst>
                </p:cNvPr>
                <p:cNvSpPr/>
                <p:nvPr/>
              </p:nvSpPr>
              <p:spPr>
                <a:xfrm>
                  <a:off x="1241049" y="2324691"/>
                  <a:ext cx="490124" cy="488900"/>
                </a:xfrm>
                <a:custGeom>
                  <a:avLst/>
                  <a:gdLst>
                    <a:gd name="connsiteX0" fmla="*/ 468121 w 490124"/>
                    <a:gd name="connsiteY0" fmla="*/ 0 h 488900"/>
                    <a:gd name="connsiteX1" fmla="*/ 20778 w 490124"/>
                    <a:gd name="connsiteY1" fmla="*/ 0 h 488900"/>
                    <a:gd name="connsiteX2" fmla="*/ 0 w 490124"/>
                    <a:gd name="connsiteY2" fmla="*/ 20778 h 488900"/>
                    <a:gd name="connsiteX3" fmla="*/ 0 w 490124"/>
                    <a:gd name="connsiteY3" fmla="*/ 469348 h 488900"/>
                    <a:gd name="connsiteX4" fmla="*/ 20778 w 490124"/>
                    <a:gd name="connsiteY4" fmla="*/ 488900 h 488900"/>
                    <a:gd name="connsiteX5" fmla="*/ 469347 w 490124"/>
                    <a:gd name="connsiteY5" fmla="*/ 488900 h 488900"/>
                    <a:gd name="connsiteX6" fmla="*/ 490125 w 490124"/>
                    <a:gd name="connsiteY6" fmla="*/ 468123 h 488900"/>
                    <a:gd name="connsiteX7" fmla="*/ 490125 w 490124"/>
                    <a:gd name="connsiteY7" fmla="*/ 20778 h 488900"/>
                    <a:gd name="connsiteX8" fmla="*/ 468121 w 490124"/>
                    <a:gd name="connsiteY8" fmla="*/ 0 h 488900"/>
                    <a:gd name="connsiteX9" fmla="*/ 470566 w 490124"/>
                    <a:gd name="connsiteY9" fmla="*/ 468123 h 488900"/>
                    <a:gd name="connsiteX10" fmla="*/ 468121 w 490124"/>
                    <a:gd name="connsiteY10" fmla="*/ 470568 h 488900"/>
                    <a:gd name="connsiteX11" fmla="*/ 20778 w 490124"/>
                    <a:gd name="connsiteY11" fmla="*/ 470568 h 488900"/>
                    <a:gd name="connsiteX12" fmla="*/ 18333 w 490124"/>
                    <a:gd name="connsiteY12" fmla="*/ 468123 h 488900"/>
                    <a:gd name="connsiteX13" fmla="*/ 18333 w 490124"/>
                    <a:gd name="connsiteY13" fmla="*/ 20778 h 488900"/>
                    <a:gd name="connsiteX14" fmla="*/ 20778 w 490124"/>
                    <a:gd name="connsiteY14" fmla="*/ 18334 h 488900"/>
                    <a:gd name="connsiteX15" fmla="*/ 469347 w 490124"/>
                    <a:gd name="connsiteY15" fmla="*/ 18334 h 488900"/>
                    <a:gd name="connsiteX16" fmla="*/ 471792 w 490124"/>
                    <a:gd name="connsiteY16" fmla="*/ 20778 h 488900"/>
                    <a:gd name="connsiteX17" fmla="*/ 470566 w 490124"/>
                    <a:gd name="connsiteY17" fmla="*/ 468123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0124" h="488900">
                      <a:moveTo>
                        <a:pt x="468121" y="0"/>
                      </a:moveTo>
                      <a:lnTo>
                        <a:pt x="20778" y="0"/>
                      </a:lnTo>
                      <a:cubicBezTo>
                        <a:pt x="9779" y="0"/>
                        <a:pt x="0" y="9778"/>
                        <a:pt x="0" y="20778"/>
                      </a:cubicBezTo>
                      <a:lnTo>
                        <a:pt x="0" y="469348"/>
                      </a:lnTo>
                      <a:cubicBezTo>
                        <a:pt x="0" y="479121"/>
                        <a:pt x="9779" y="488900"/>
                        <a:pt x="20778" y="488900"/>
                      </a:cubicBezTo>
                      <a:lnTo>
                        <a:pt x="469347" y="488900"/>
                      </a:lnTo>
                      <a:cubicBezTo>
                        <a:pt x="480346" y="488900"/>
                        <a:pt x="490125" y="479121"/>
                        <a:pt x="490125" y="468123"/>
                      </a:cubicBezTo>
                      <a:lnTo>
                        <a:pt x="490125" y="20778"/>
                      </a:lnTo>
                      <a:cubicBezTo>
                        <a:pt x="488899" y="9778"/>
                        <a:pt x="479120" y="0"/>
                        <a:pt x="468121" y="0"/>
                      </a:cubicBezTo>
                      <a:close/>
                      <a:moveTo>
                        <a:pt x="470566" y="468123"/>
                      </a:moveTo>
                      <a:cubicBezTo>
                        <a:pt x="470566" y="469348"/>
                        <a:pt x="469347" y="470568"/>
                        <a:pt x="468121" y="470568"/>
                      </a:cubicBezTo>
                      <a:lnTo>
                        <a:pt x="20778" y="470568"/>
                      </a:lnTo>
                      <a:cubicBezTo>
                        <a:pt x="19552" y="470568"/>
                        <a:pt x="18333" y="469348"/>
                        <a:pt x="18333" y="468123"/>
                      </a:cubicBezTo>
                      <a:lnTo>
                        <a:pt x="18333" y="20778"/>
                      </a:lnTo>
                      <a:cubicBezTo>
                        <a:pt x="18333" y="19556"/>
                        <a:pt x="19552" y="18334"/>
                        <a:pt x="20778" y="18334"/>
                      </a:cubicBezTo>
                      <a:lnTo>
                        <a:pt x="469347" y="18334"/>
                      </a:lnTo>
                      <a:cubicBezTo>
                        <a:pt x="470566" y="18334"/>
                        <a:pt x="471792" y="19556"/>
                        <a:pt x="471792" y="20778"/>
                      </a:cubicBezTo>
                      <a:lnTo>
                        <a:pt x="470566" y="46812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6" name="Freeform: Shape 15">
                  <a:extLst>
                    <a:ext uri="{FF2B5EF4-FFF2-40B4-BE49-F238E27FC236}">
                      <a16:creationId xmlns:a16="http://schemas.microsoft.com/office/drawing/2014/main" id="{5AE9B348-419B-298C-A9E8-B9603F349427}"/>
                    </a:ext>
                  </a:extLst>
                </p:cNvPr>
                <p:cNvSpPr/>
                <p:nvPr/>
              </p:nvSpPr>
              <p:spPr>
                <a:xfrm>
                  <a:off x="1369386" y="2378470"/>
                  <a:ext cx="108778" cy="108780"/>
                </a:xfrm>
                <a:custGeom>
                  <a:avLst/>
                  <a:gdLst>
                    <a:gd name="connsiteX0" fmla="*/ 108778 w 108778"/>
                    <a:gd name="connsiteY0" fmla="*/ 0 h 108780"/>
                    <a:gd name="connsiteX1" fmla="*/ 0 w 108778"/>
                    <a:gd name="connsiteY1" fmla="*/ 0 h 108780"/>
                    <a:gd name="connsiteX2" fmla="*/ 0 w 108778"/>
                    <a:gd name="connsiteY2" fmla="*/ 108781 h 108780"/>
                    <a:gd name="connsiteX3" fmla="*/ 108778 w 108778"/>
                    <a:gd name="connsiteY3" fmla="*/ 108781 h 108780"/>
                    <a:gd name="connsiteX4" fmla="*/ 108778 w 108778"/>
                    <a:gd name="connsiteY4" fmla="*/ 0 h 108780"/>
                    <a:gd name="connsiteX5" fmla="*/ 90445 w 108778"/>
                    <a:gd name="connsiteY5" fmla="*/ 91670 h 108780"/>
                    <a:gd name="connsiteX6" fmla="*/ 18333 w 108778"/>
                    <a:gd name="connsiteY6" fmla="*/ 91670 h 108780"/>
                    <a:gd name="connsiteX7" fmla="*/ 18333 w 108778"/>
                    <a:gd name="connsiteY7" fmla="*/ 18334 h 108780"/>
                    <a:gd name="connsiteX8" fmla="*/ 90445 w 108778"/>
                    <a:gd name="connsiteY8" fmla="*/ 18334 h 108780"/>
                    <a:gd name="connsiteX9" fmla="*/ 90445 w 108778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78" h="108780">
                      <a:moveTo>
                        <a:pt x="108778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78" y="108781"/>
                      </a:lnTo>
                      <a:lnTo>
                        <a:pt x="108778" y="0"/>
                      </a:lnTo>
                      <a:close/>
                      <a:moveTo>
                        <a:pt x="90445" y="91670"/>
                      </a:moveTo>
                      <a:lnTo>
                        <a:pt x="18333" y="91670"/>
                      </a:lnTo>
                      <a:lnTo>
                        <a:pt x="18333" y="18334"/>
                      </a:lnTo>
                      <a:lnTo>
                        <a:pt x="90445" y="18334"/>
                      </a:lnTo>
                      <a:lnTo>
                        <a:pt x="90445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7" name="Freeform: Shape 16">
                  <a:extLst>
                    <a:ext uri="{FF2B5EF4-FFF2-40B4-BE49-F238E27FC236}">
                      <a16:creationId xmlns:a16="http://schemas.microsoft.com/office/drawing/2014/main" id="{E6AA0673-D2B0-176A-EC7E-6DB98795AE68}"/>
                    </a:ext>
                  </a:extLst>
                </p:cNvPr>
                <p:cNvSpPr/>
                <p:nvPr/>
              </p:nvSpPr>
              <p:spPr>
                <a:xfrm>
                  <a:off x="1491607" y="2378470"/>
                  <a:ext cx="108784" cy="108780"/>
                </a:xfrm>
                <a:custGeom>
                  <a:avLst/>
                  <a:gdLst>
                    <a:gd name="connsiteX0" fmla="*/ 108785 w 108784"/>
                    <a:gd name="connsiteY0" fmla="*/ 0 h 108780"/>
                    <a:gd name="connsiteX1" fmla="*/ 0 w 108784"/>
                    <a:gd name="connsiteY1" fmla="*/ 0 h 108780"/>
                    <a:gd name="connsiteX2" fmla="*/ 0 w 108784"/>
                    <a:gd name="connsiteY2" fmla="*/ 108781 h 108780"/>
                    <a:gd name="connsiteX3" fmla="*/ 108785 w 108784"/>
                    <a:gd name="connsiteY3" fmla="*/ 108781 h 108780"/>
                    <a:gd name="connsiteX4" fmla="*/ 108785 w 108784"/>
                    <a:gd name="connsiteY4" fmla="*/ 0 h 108780"/>
                    <a:gd name="connsiteX5" fmla="*/ 90452 w 108784"/>
                    <a:gd name="connsiteY5" fmla="*/ 91670 h 108780"/>
                    <a:gd name="connsiteX6" fmla="*/ 18339 w 108784"/>
                    <a:gd name="connsiteY6" fmla="*/ 91670 h 108780"/>
                    <a:gd name="connsiteX7" fmla="*/ 18339 w 108784"/>
                    <a:gd name="connsiteY7" fmla="*/ 18334 h 108780"/>
                    <a:gd name="connsiteX8" fmla="*/ 90452 w 108784"/>
                    <a:gd name="connsiteY8" fmla="*/ 18334 h 108780"/>
                    <a:gd name="connsiteX9" fmla="*/ 90452 w 108784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84" h="108780">
                      <a:moveTo>
                        <a:pt x="108785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85" y="108781"/>
                      </a:lnTo>
                      <a:cubicBezTo>
                        <a:pt x="107559" y="108781"/>
                        <a:pt x="107559" y="0"/>
                        <a:pt x="108785" y="0"/>
                      </a:cubicBezTo>
                      <a:close/>
                      <a:moveTo>
                        <a:pt x="90452" y="91670"/>
                      </a:moveTo>
                      <a:lnTo>
                        <a:pt x="18339" y="91670"/>
                      </a:lnTo>
                      <a:lnTo>
                        <a:pt x="18339" y="18334"/>
                      </a:lnTo>
                      <a:lnTo>
                        <a:pt x="90452" y="18334"/>
                      </a:lnTo>
                      <a:lnTo>
                        <a:pt x="90452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8" name="Freeform: Shape 17">
                  <a:extLst>
                    <a:ext uri="{FF2B5EF4-FFF2-40B4-BE49-F238E27FC236}">
                      <a16:creationId xmlns:a16="http://schemas.microsoft.com/office/drawing/2014/main" id="{55F96864-D421-2AEB-7A77-43B7C389FD94}"/>
                    </a:ext>
                  </a:extLst>
                </p:cNvPr>
                <p:cNvSpPr/>
                <p:nvPr/>
              </p:nvSpPr>
              <p:spPr>
                <a:xfrm>
                  <a:off x="1431719" y="2500697"/>
                  <a:ext cx="107559" cy="51334"/>
                </a:xfrm>
                <a:custGeom>
                  <a:avLst/>
                  <a:gdLst>
                    <a:gd name="connsiteX0" fmla="*/ 17114 w 107559"/>
                    <a:gd name="connsiteY0" fmla="*/ 18334 h 51334"/>
                    <a:gd name="connsiteX1" fmla="*/ 90445 w 107559"/>
                    <a:gd name="connsiteY1" fmla="*/ 18334 h 51334"/>
                    <a:gd name="connsiteX2" fmla="*/ 90445 w 107559"/>
                    <a:gd name="connsiteY2" fmla="*/ 47668 h 51334"/>
                    <a:gd name="connsiteX3" fmla="*/ 107559 w 107559"/>
                    <a:gd name="connsiteY3" fmla="*/ 51335 h 51334"/>
                    <a:gd name="connsiteX4" fmla="*/ 107559 w 107559"/>
                    <a:gd name="connsiteY4" fmla="*/ 0 h 51334"/>
                    <a:gd name="connsiteX5" fmla="*/ 0 w 107559"/>
                    <a:gd name="connsiteY5" fmla="*/ 0 h 51334"/>
                    <a:gd name="connsiteX6" fmla="*/ 0 w 107559"/>
                    <a:gd name="connsiteY6" fmla="*/ 51335 h 51334"/>
                    <a:gd name="connsiteX7" fmla="*/ 17114 w 107559"/>
                    <a:gd name="connsiteY7" fmla="*/ 47668 h 51334"/>
                    <a:gd name="connsiteX8" fmla="*/ 17114 w 107559"/>
                    <a:gd name="connsiteY8" fmla="*/ 18334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51334">
                      <a:moveTo>
                        <a:pt x="17114" y="18334"/>
                      </a:moveTo>
                      <a:lnTo>
                        <a:pt x="90445" y="18334"/>
                      </a:lnTo>
                      <a:lnTo>
                        <a:pt x="90445" y="47668"/>
                      </a:lnTo>
                      <a:lnTo>
                        <a:pt x="107559" y="51335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1335"/>
                      </a:lnTo>
                      <a:lnTo>
                        <a:pt x="17114" y="47668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9" name="Freeform: Shape 18">
                  <a:extLst>
                    <a:ext uri="{FF2B5EF4-FFF2-40B4-BE49-F238E27FC236}">
                      <a16:creationId xmlns:a16="http://schemas.microsoft.com/office/drawing/2014/main" id="{EA39FFA1-F0D2-A030-9E27-04D2B2348A6C}"/>
                    </a:ext>
                  </a:extLst>
                </p:cNvPr>
                <p:cNvSpPr/>
                <p:nvPr/>
              </p:nvSpPr>
              <p:spPr>
                <a:xfrm>
                  <a:off x="1553947" y="2500697"/>
                  <a:ext cx="107558" cy="81891"/>
                </a:xfrm>
                <a:custGeom>
                  <a:avLst/>
                  <a:gdLst>
                    <a:gd name="connsiteX0" fmla="*/ 17107 w 107558"/>
                    <a:gd name="connsiteY0" fmla="*/ 18334 h 81891"/>
                    <a:gd name="connsiteX1" fmla="*/ 90445 w 107558"/>
                    <a:gd name="connsiteY1" fmla="*/ 18334 h 81891"/>
                    <a:gd name="connsiteX2" fmla="*/ 90445 w 107558"/>
                    <a:gd name="connsiteY2" fmla="*/ 78224 h 81891"/>
                    <a:gd name="connsiteX3" fmla="*/ 107559 w 107558"/>
                    <a:gd name="connsiteY3" fmla="*/ 81891 h 81891"/>
                    <a:gd name="connsiteX4" fmla="*/ 107559 w 107558"/>
                    <a:gd name="connsiteY4" fmla="*/ 0 h 81891"/>
                    <a:gd name="connsiteX5" fmla="*/ 0 w 107558"/>
                    <a:gd name="connsiteY5" fmla="*/ 0 h 81891"/>
                    <a:gd name="connsiteX6" fmla="*/ 0 w 107558"/>
                    <a:gd name="connsiteY6" fmla="*/ 55001 h 81891"/>
                    <a:gd name="connsiteX7" fmla="*/ 17107 w 107558"/>
                    <a:gd name="connsiteY7" fmla="*/ 59890 h 81891"/>
                    <a:gd name="connsiteX8" fmla="*/ 17107 w 107558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8" h="81891">
                      <a:moveTo>
                        <a:pt x="17107" y="18334"/>
                      </a:moveTo>
                      <a:lnTo>
                        <a:pt x="90445" y="18334"/>
                      </a:lnTo>
                      <a:lnTo>
                        <a:pt x="90445" y="78224"/>
                      </a:lnTo>
                      <a:lnTo>
                        <a:pt x="107559" y="8189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5001"/>
                      </a:lnTo>
                      <a:lnTo>
                        <a:pt x="17107" y="59890"/>
                      </a:lnTo>
                      <a:lnTo>
                        <a:pt x="17107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0" name="Freeform: Shape 19">
                  <a:extLst>
                    <a:ext uri="{FF2B5EF4-FFF2-40B4-BE49-F238E27FC236}">
                      <a16:creationId xmlns:a16="http://schemas.microsoft.com/office/drawing/2014/main" id="{BA5B64FB-3433-BCA6-38A8-5BC14C9BDA67}"/>
                    </a:ext>
                  </a:extLst>
                </p:cNvPr>
                <p:cNvSpPr/>
                <p:nvPr/>
              </p:nvSpPr>
              <p:spPr>
                <a:xfrm>
                  <a:off x="1309491" y="2500697"/>
                  <a:ext cx="107559" cy="81891"/>
                </a:xfrm>
                <a:custGeom>
                  <a:avLst/>
                  <a:gdLst>
                    <a:gd name="connsiteX0" fmla="*/ 17114 w 107559"/>
                    <a:gd name="connsiteY0" fmla="*/ 18334 h 81891"/>
                    <a:gd name="connsiteX1" fmla="*/ 90452 w 107559"/>
                    <a:gd name="connsiteY1" fmla="*/ 18334 h 81891"/>
                    <a:gd name="connsiteX2" fmla="*/ 90452 w 107559"/>
                    <a:gd name="connsiteY2" fmla="*/ 59890 h 81891"/>
                    <a:gd name="connsiteX3" fmla="*/ 107559 w 107559"/>
                    <a:gd name="connsiteY3" fmla="*/ 55001 h 81891"/>
                    <a:gd name="connsiteX4" fmla="*/ 107559 w 107559"/>
                    <a:gd name="connsiteY4" fmla="*/ 0 h 81891"/>
                    <a:gd name="connsiteX5" fmla="*/ 0 w 107559"/>
                    <a:gd name="connsiteY5" fmla="*/ 0 h 81891"/>
                    <a:gd name="connsiteX6" fmla="*/ 0 w 107559"/>
                    <a:gd name="connsiteY6" fmla="*/ 81891 h 81891"/>
                    <a:gd name="connsiteX7" fmla="*/ 17114 w 107559"/>
                    <a:gd name="connsiteY7" fmla="*/ 78224 h 81891"/>
                    <a:gd name="connsiteX8" fmla="*/ 17114 w 107559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81891">
                      <a:moveTo>
                        <a:pt x="17114" y="18334"/>
                      </a:moveTo>
                      <a:lnTo>
                        <a:pt x="90452" y="18334"/>
                      </a:lnTo>
                      <a:lnTo>
                        <a:pt x="90452" y="59890"/>
                      </a:lnTo>
                      <a:lnTo>
                        <a:pt x="107559" y="5500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81891"/>
                      </a:lnTo>
                      <a:lnTo>
                        <a:pt x="17114" y="78224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1" name="Freeform: Shape 20">
                  <a:extLst>
                    <a:ext uri="{FF2B5EF4-FFF2-40B4-BE49-F238E27FC236}">
                      <a16:creationId xmlns:a16="http://schemas.microsoft.com/office/drawing/2014/main" id="{8836637D-47FE-E77F-FD2F-C8800CC67ECD}"/>
                    </a:ext>
                  </a:extLst>
                </p:cNvPr>
                <p:cNvSpPr/>
                <p:nvPr/>
              </p:nvSpPr>
              <p:spPr>
                <a:xfrm>
                  <a:off x="1292384" y="2553254"/>
                  <a:ext cx="386229" cy="205339"/>
                </a:xfrm>
                <a:custGeom>
                  <a:avLst/>
                  <a:gdLst>
                    <a:gd name="connsiteX0" fmla="*/ 193115 w 386229"/>
                    <a:gd name="connsiteY0" fmla="*/ 0 h 205339"/>
                    <a:gd name="connsiteX1" fmla="*/ 0 w 386229"/>
                    <a:gd name="connsiteY1" fmla="*/ 47668 h 205339"/>
                    <a:gd name="connsiteX2" fmla="*/ 2445 w 386229"/>
                    <a:gd name="connsiteY2" fmla="*/ 56224 h 205339"/>
                    <a:gd name="connsiteX3" fmla="*/ 193115 w 386229"/>
                    <a:gd name="connsiteY3" fmla="*/ 205340 h 205339"/>
                    <a:gd name="connsiteX4" fmla="*/ 383785 w 386229"/>
                    <a:gd name="connsiteY4" fmla="*/ 56224 h 205339"/>
                    <a:gd name="connsiteX5" fmla="*/ 386230 w 386229"/>
                    <a:gd name="connsiteY5" fmla="*/ 47668 h 205339"/>
                    <a:gd name="connsiteX6" fmla="*/ 193115 w 386229"/>
                    <a:gd name="connsiteY6" fmla="*/ 0 h 205339"/>
                    <a:gd name="connsiteX7" fmla="*/ 184561 w 386229"/>
                    <a:gd name="connsiteY7" fmla="*/ 20778 h 205339"/>
                    <a:gd name="connsiteX8" fmla="*/ 184561 w 386229"/>
                    <a:gd name="connsiteY8" fmla="*/ 187007 h 205339"/>
                    <a:gd name="connsiteX9" fmla="*/ 21997 w 386229"/>
                    <a:gd name="connsiteY9" fmla="*/ 61113 h 205339"/>
                    <a:gd name="connsiteX10" fmla="*/ 184561 w 386229"/>
                    <a:gd name="connsiteY10" fmla="*/ 20778 h 205339"/>
                    <a:gd name="connsiteX11" fmla="*/ 201668 w 386229"/>
                    <a:gd name="connsiteY11" fmla="*/ 187007 h 205339"/>
                    <a:gd name="connsiteX12" fmla="*/ 201668 w 386229"/>
                    <a:gd name="connsiteY12" fmla="*/ 20778 h 205339"/>
                    <a:gd name="connsiteX13" fmla="*/ 364233 w 386229"/>
                    <a:gd name="connsiteY13" fmla="*/ 61113 h 205339"/>
                    <a:gd name="connsiteX14" fmla="*/ 201668 w 386229"/>
                    <a:gd name="connsiteY14" fmla="*/ 187007 h 2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229" h="205339">
                      <a:moveTo>
                        <a:pt x="193115" y="0"/>
                      </a:moveTo>
                      <a:lnTo>
                        <a:pt x="0" y="47668"/>
                      </a:lnTo>
                      <a:lnTo>
                        <a:pt x="2445" y="56224"/>
                      </a:lnTo>
                      <a:cubicBezTo>
                        <a:pt x="24442" y="144226"/>
                        <a:pt x="102669" y="205340"/>
                        <a:pt x="193115" y="205340"/>
                      </a:cubicBezTo>
                      <a:cubicBezTo>
                        <a:pt x="283560" y="205340"/>
                        <a:pt x="363007" y="144226"/>
                        <a:pt x="383785" y="56224"/>
                      </a:cubicBezTo>
                      <a:lnTo>
                        <a:pt x="386230" y="47668"/>
                      </a:lnTo>
                      <a:lnTo>
                        <a:pt x="193115" y="0"/>
                      </a:lnTo>
                      <a:close/>
                      <a:moveTo>
                        <a:pt x="184561" y="20778"/>
                      </a:moveTo>
                      <a:lnTo>
                        <a:pt x="184561" y="187007"/>
                      </a:lnTo>
                      <a:cubicBezTo>
                        <a:pt x="108778" y="184562"/>
                        <a:pt x="44000" y="133227"/>
                        <a:pt x="21997" y="61113"/>
                      </a:cubicBezTo>
                      <a:lnTo>
                        <a:pt x="184561" y="20778"/>
                      </a:lnTo>
                      <a:close/>
                      <a:moveTo>
                        <a:pt x="201668" y="187007"/>
                      </a:moveTo>
                      <a:lnTo>
                        <a:pt x="201668" y="20778"/>
                      </a:lnTo>
                      <a:lnTo>
                        <a:pt x="364233" y="61113"/>
                      </a:lnTo>
                      <a:cubicBezTo>
                        <a:pt x="342230" y="133227"/>
                        <a:pt x="277451" y="184562"/>
                        <a:pt x="201668" y="18700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2" name="TextBox 23">
              <a:extLst>
                <a:ext uri="{FF2B5EF4-FFF2-40B4-BE49-F238E27FC236}">
                  <a16:creationId xmlns:a16="http://schemas.microsoft.com/office/drawing/2014/main" id="{0AA6C2EF-326A-FC4C-26DF-D6ABF6D2B5C1}"/>
                </a:ext>
              </a:extLst>
            </p:cNvPr>
            <p:cNvSpPr txBox="1"/>
            <p:nvPr/>
          </p:nvSpPr>
          <p:spPr>
            <a:xfrm>
              <a:off x="1050860" y="2888001"/>
              <a:ext cx="184731" cy="216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808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154" name="Graphic 2">
            <a:extLst>
              <a:ext uri="{FF2B5EF4-FFF2-40B4-BE49-F238E27FC236}">
                <a16:creationId xmlns:a16="http://schemas.microsoft.com/office/drawing/2014/main" id="{9D5EE065-6111-6734-3049-FAD738D449E5}"/>
              </a:ext>
            </a:extLst>
          </p:cNvPr>
          <p:cNvGrpSpPr/>
          <p:nvPr/>
        </p:nvGrpSpPr>
        <p:grpSpPr>
          <a:xfrm>
            <a:off x="12830496" y="5319309"/>
            <a:ext cx="513347" cy="513347"/>
            <a:chOff x="2818071" y="3005488"/>
            <a:chExt cx="513347" cy="513347"/>
          </a:xfrm>
        </p:grpSpPr>
        <p:grpSp>
          <p:nvGrpSpPr>
            <p:cNvPr id="1155" name="Graphic 2">
              <a:extLst>
                <a:ext uri="{FF2B5EF4-FFF2-40B4-BE49-F238E27FC236}">
                  <a16:creationId xmlns:a16="http://schemas.microsoft.com/office/drawing/2014/main" id="{80532EB0-307C-6398-0CFB-660470ADB5B2}"/>
                </a:ext>
              </a:extLst>
            </p:cNvPr>
            <p:cNvGrpSpPr/>
            <p:nvPr/>
          </p:nvGrpSpPr>
          <p:grpSpPr>
            <a:xfrm>
              <a:off x="2818071" y="3005488"/>
              <a:ext cx="513347" cy="513347"/>
              <a:chOff x="2818071" y="3005488"/>
              <a:chExt cx="513347" cy="513347"/>
            </a:xfrm>
            <a:solidFill>
              <a:srgbClr val="FFFFFF"/>
            </a:solidFill>
          </p:grpSpPr>
          <p:sp>
            <p:nvSpPr>
              <p:cNvPr id="1164" name="Freeform: Shape 717">
                <a:extLst>
                  <a:ext uri="{FF2B5EF4-FFF2-40B4-BE49-F238E27FC236}">
                    <a16:creationId xmlns:a16="http://schemas.microsoft.com/office/drawing/2014/main" id="{EC39B3C1-9F0F-2D87-E2FB-EDF21E184608}"/>
                  </a:ext>
                </a:extLst>
              </p:cNvPr>
              <p:cNvSpPr/>
              <p:nvPr/>
            </p:nvSpPr>
            <p:spPr>
              <a:xfrm>
                <a:off x="2824154" y="3011600"/>
                <a:ext cx="501155" cy="502344"/>
              </a:xfrm>
              <a:custGeom>
                <a:avLst/>
                <a:gdLst>
                  <a:gd name="connsiteX0" fmla="*/ 26829 w 501155"/>
                  <a:gd name="connsiteY0" fmla="*/ 501126 h 502344"/>
                  <a:gd name="connsiteX1" fmla="*/ 0 w 501155"/>
                  <a:gd name="connsiteY1" fmla="*/ 474233 h 502344"/>
                  <a:gd name="connsiteX2" fmla="*/ 0 w 501155"/>
                  <a:gd name="connsiteY2" fmla="*/ 26890 h 502344"/>
                  <a:gd name="connsiteX3" fmla="*/ 26829 w 501155"/>
                  <a:gd name="connsiteY3" fmla="*/ 0 h 502344"/>
                  <a:gd name="connsiteX4" fmla="*/ 474333 w 501155"/>
                  <a:gd name="connsiteY4" fmla="*/ 0 h 502344"/>
                  <a:gd name="connsiteX5" fmla="*/ 501155 w 501155"/>
                  <a:gd name="connsiteY5" fmla="*/ 26890 h 502344"/>
                  <a:gd name="connsiteX6" fmla="*/ 501155 w 501155"/>
                  <a:gd name="connsiteY6" fmla="*/ 475458 h 502344"/>
                  <a:gd name="connsiteX7" fmla="*/ 474333 w 501155"/>
                  <a:gd name="connsiteY7" fmla="*/ 502345 h 502344"/>
                  <a:gd name="connsiteX8" fmla="*/ 26829 w 501155"/>
                  <a:gd name="connsiteY8" fmla="*/ 501126 h 50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155" h="502344">
                    <a:moveTo>
                      <a:pt x="26829" y="501126"/>
                    </a:moveTo>
                    <a:cubicBezTo>
                      <a:pt x="12198" y="501126"/>
                      <a:pt x="0" y="488902"/>
                      <a:pt x="0" y="474233"/>
                    </a:cubicBezTo>
                    <a:lnTo>
                      <a:pt x="0" y="26890"/>
                    </a:lnTo>
                    <a:cubicBezTo>
                      <a:pt x="0" y="12223"/>
                      <a:pt x="12198" y="0"/>
                      <a:pt x="26829" y="0"/>
                    </a:cubicBezTo>
                    <a:lnTo>
                      <a:pt x="474333" y="0"/>
                    </a:lnTo>
                    <a:cubicBezTo>
                      <a:pt x="488963" y="0"/>
                      <a:pt x="501155" y="12223"/>
                      <a:pt x="501155" y="26890"/>
                    </a:cubicBezTo>
                    <a:lnTo>
                      <a:pt x="501155" y="475458"/>
                    </a:lnTo>
                    <a:cubicBezTo>
                      <a:pt x="501155" y="490127"/>
                      <a:pt x="488963" y="502345"/>
                      <a:pt x="474333" y="502345"/>
                    </a:cubicBezTo>
                    <a:lnTo>
                      <a:pt x="26829" y="50112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" name="Freeform: Shape 718">
                <a:extLst>
                  <a:ext uri="{FF2B5EF4-FFF2-40B4-BE49-F238E27FC236}">
                    <a16:creationId xmlns:a16="http://schemas.microsoft.com/office/drawing/2014/main" id="{0AF57403-3790-EC06-1C43-42E2E0EF9C11}"/>
                  </a:ext>
                </a:extLst>
              </p:cNvPr>
              <p:cNvSpPr/>
              <p:nvPr/>
            </p:nvSpPr>
            <p:spPr>
              <a:xfrm>
                <a:off x="2818071" y="3005488"/>
                <a:ext cx="513347" cy="513347"/>
              </a:xfrm>
              <a:custGeom>
                <a:avLst/>
                <a:gdLst>
                  <a:gd name="connsiteX0" fmla="*/ 479203 w 513347"/>
                  <a:gd name="connsiteY0" fmla="*/ 12223 h 513347"/>
                  <a:gd name="connsiteX1" fmla="*/ 499936 w 513347"/>
                  <a:gd name="connsiteY1" fmla="*/ 33001 h 513347"/>
                  <a:gd name="connsiteX2" fmla="*/ 499936 w 513347"/>
                  <a:gd name="connsiteY2" fmla="*/ 481571 h 513347"/>
                  <a:gd name="connsiteX3" fmla="*/ 479203 w 513347"/>
                  <a:gd name="connsiteY3" fmla="*/ 502349 h 513347"/>
                  <a:gd name="connsiteX4" fmla="*/ 32925 w 513347"/>
                  <a:gd name="connsiteY4" fmla="*/ 502349 h 513347"/>
                  <a:gd name="connsiteX5" fmla="*/ 12192 w 513347"/>
                  <a:gd name="connsiteY5" fmla="*/ 480345 h 513347"/>
                  <a:gd name="connsiteX6" fmla="*/ 12192 w 513347"/>
                  <a:gd name="connsiteY6" fmla="*/ 33001 h 513347"/>
                  <a:gd name="connsiteX7" fmla="*/ 32925 w 513347"/>
                  <a:gd name="connsiteY7" fmla="*/ 12223 h 513347"/>
                  <a:gd name="connsiteX8" fmla="*/ 479203 w 513347"/>
                  <a:gd name="connsiteY8" fmla="*/ 12223 h 513347"/>
                  <a:gd name="connsiteX9" fmla="*/ 479203 w 513347"/>
                  <a:gd name="connsiteY9" fmla="*/ 0 h 513347"/>
                  <a:gd name="connsiteX10" fmla="*/ 32925 w 513347"/>
                  <a:gd name="connsiteY10" fmla="*/ 0 h 513347"/>
                  <a:gd name="connsiteX11" fmla="*/ 0 w 513347"/>
                  <a:gd name="connsiteY11" fmla="*/ 33001 h 513347"/>
                  <a:gd name="connsiteX12" fmla="*/ 0 w 513347"/>
                  <a:gd name="connsiteY12" fmla="*/ 481571 h 513347"/>
                  <a:gd name="connsiteX13" fmla="*/ 32925 w 513347"/>
                  <a:gd name="connsiteY13" fmla="*/ 513347 h 513347"/>
                  <a:gd name="connsiteX14" fmla="*/ 480422 w 513347"/>
                  <a:gd name="connsiteY14" fmla="*/ 513347 h 513347"/>
                  <a:gd name="connsiteX15" fmla="*/ 513348 w 513347"/>
                  <a:gd name="connsiteY15" fmla="*/ 480345 h 513347"/>
                  <a:gd name="connsiteX16" fmla="*/ 513348 w 513347"/>
                  <a:gd name="connsiteY16" fmla="*/ 33001 h 513347"/>
                  <a:gd name="connsiteX17" fmla="*/ 479203 w 513347"/>
                  <a:gd name="connsiteY17" fmla="*/ 0 h 5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347" h="513347">
                    <a:moveTo>
                      <a:pt x="479203" y="12223"/>
                    </a:moveTo>
                    <a:cubicBezTo>
                      <a:pt x="490182" y="12223"/>
                      <a:pt x="499936" y="22001"/>
                      <a:pt x="499936" y="33001"/>
                    </a:cubicBezTo>
                    <a:lnTo>
                      <a:pt x="499936" y="481571"/>
                    </a:lnTo>
                    <a:cubicBezTo>
                      <a:pt x="499936" y="492570"/>
                      <a:pt x="490182" y="502349"/>
                      <a:pt x="479203" y="502349"/>
                    </a:cubicBezTo>
                    <a:lnTo>
                      <a:pt x="32925" y="502349"/>
                    </a:lnTo>
                    <a:cubicBezTo>
                      <a:pt x="21946" y="501123"/>
                      <a:pt x="12192" y="491344"/>
                      <a:pt x="12192" y="480345"/>
                    </a:cubicBezTo>
                    <a:lnTo>
                      <a:pt x="12192" y="33001"/>
                    </a:lnTo>
                    <a:cubicBezTo>
                      <a:pt x="12192" y="22001"/>
                      <a:pt x="21946" y="12223"/>
                      <a:pt x="32925" y="12223"/>
                    </a:cubicBezTo>
                    <a:lnTo>
                      <a:pt x="479203" y="12223"/>
                    </a:lnTo>
                    <a:close/>
                    <a:moveTo>
                      <a:pt x="479203" y="0"/>
                    </a:moveTo>
                    <a:lnTo>
                      <a:pt x="32925" y="0"/>
                    </a:lnTo>
                    <a:cubicBezTo>
                      <a:pt x="14630" y="0"/>
                      <a:pt x="0" y="14667"/>
                      <a:pt x="0" y="33001"/>
                    </a:cubicBezTo>
                    <a:lnTo>
                      <a:pt x="0" y="481571"/>
                    </a:lnTo>
                    <a:cubicBezTo>
                      <a:pt x="0" y="498678"/>
                      <a:pt x="14630" y="513347"/>
                      <a:pt x="32925" y="513347"/>
                    </a:cubicBezTo>
                    <a:lnTo>
                      <a:pt x="480422" y="513347"/>
                    </a:lnTo>
                    <a:cubicBezTo>
                      <a:pt x="498717" y="513347"/>
                      <a:pt x="513348" y="498678"/>
                      <a:pt x="513348" y="480345"/>
                    </a:cubicBezTo>
                    <a:lnTo>
                      <a:pt x="513348" y="33001"/>
                    </a:lnTo>
                    <a:cubicBezTo>
                      <a:pt x="512128" y="14667"/>
                      <a:pt x="497498" y="0"/>
                      <a:pt x="479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56" name="Graphic 2">
              <a:extLst>
                <a:ext uri="{FF2B5EF4-FFF2-40B4-BE49-F238E27FC236}">
                  <a16:creationId xmlns:a16="http://schemas.microsoft.com/office/drawing/2014/main" id="{E5FDAE4A-4B5B-1406-69C7-95C71416E5B0}"/>
                </a:ext>
              </a:extLst>
            </p:cNvPr>
            <p:cNvGrpSpPr/>
            <p:nvPr/>
          </p:nvGrpSpPr>
          <p:grpSpPr>
            <a:xfrm>
              <a:off x="2830270" y="3017714"/>
              <a:ext cx="488956" cy="488903"/>
              <a:chOff x="2830270" y="3017714"/>
              <a:chExt cx="488956" cy="488903"/>
            </a:xfrm>
            <a:solidFill>
              <a:srgbClr val="2D5967"/>
            </a:solidFill>
          </p:grpSpPr>
          <p:sp>
            <p:nvSpPr>
              <p:cNvPr id="1157" name="Freeform: Shape 720">
                <a:extLst>
                  <a:ext uri="{FF2B5EF4-FFF2-40B4-BE49-F238E27FC236}">
                    <a16:creationId xmlns:a16="http://schemas.microsoft.com/office/drawing/2014/main" id="{1361F140-727F-BC02-8B7F-E50472CF0C63}"/>
                  </a:ext>
                </a:extLst>
              </p:cNvPr>
              <p:cNvSpPr/>
              <p:nvPr/>
            </p:nvSpPr>
            <p:spPr>
              <a:xfrm>
                <a:off x="2830270" y="3017714"/>
                <a:ext cx="488956" cy="488903"/>
              </a:xfrm>
              <a:custGeom>
                <a:avLst/>
                <a:gdLst>
                  <a:gd name="connsiteX0" fmla="*/ 467012 w 488956"/>
                  <a:gd name="connsiteY0" fmla="*/ 0 h 488903"/>
                  <a:gd name="connsiteX1" fmla="*/ 20726 w 488956"/>
                  <a:gd name="connsiteY1" fmla="*/ 0 h 488903"/>
                  <a:gd name="connsiteX2" fmla="*/ 0 w 488956"/>
                  <a:gd name="connsiteY2" fmla="*/ 20778 h 488903"/>
                  <a:gd name="connsiteX3" fmla="*/ 0 w 488956"/>
                  <a:gd name="connsiteY3" fmla="*/ 469345 h 488903"/>
                  <a:gd name="connsiteX4" fmla="*/ 20726 w 488956"/>
                  <a:gd name="connsiteY4" fmla="*/ 488904 h 488903"/>
                  <a:gd name="connsiteX5" fmla="*/ 468231 w 488956"/>
                  <a:gd name="connsiteY5" fmla="*/ 488904 h 488903"/>
                  <a:gd name="connsiteX6" fmla="*/ 488957 w 488956"/>
                  <a:gd name="connsiteY6" fmla="*/ 468126 h 488903"/>
                  <a:gd name="connsiteX7" fmla="*/ 488957 w 488956"/>
                  <a:gd name="connsiteY7" fmla="*/ 20778 h 488903"/>
                  <a:gd name="connsiteX8" fmla="*/ 467012 w 488956"/>
                  <a:gd name="connsiteY8" fmla="*/ 0 h 488903"/>
                  <a:gd name="connsiteX9" fmla="*/ 469450 w 488956"/>
                  <a:gd name="connsiteY9" fmla="*/ 468126 h 488903"/>
                  <a:gd name="connsiteX10" fmla="*/ 467012 w 488956"/>
                  <a:gd name="connsiteY10" fmla="*/ 470571 h 488903"/>
                  <a:gd name="connsiteX11" fmla="*/ 20726 w 488956"/>
                  <a:gd name="connsiteY11" fmla="*/ 470571 h 488903"/>
                  <a:gd name="connsiteX12" fmla="*/ 18288 w 488956"/>
                  <a:gd name="connsiteY12" fmla="*/ 468126 h 488903"/>
                  <a:gd name="connsiteX13" fmla="*/ 18288 w 488956"/>
                  <a:gd name="connsiteY13" fmla="*/ 20778 h 488903"/>
                  <a:gd name="connsiteX14" fmla="*/ 20726 w 488956"/>
                  <a:gd name="connsiteY14" fmla="*/ 18334 h 488903"/>
                  <a:gd name="connsiteX15" fmla="*/ 468231 w 488956"/>
                  <a:gd name="connsiteY15" fmla="*/ 18334 h 488903"/>
                  <a:gd name="connsiteX16" fmla="*/ 470669 w 488956"/>
                  <a:gd name="connsiteY16" fmla="*/ 20778 h 488903"/>
                  <a:gd name="connsiteX17" fmla="*/ 469450 w 488956"/>
                  <a:gd name="connsiteY17" fmla="*/ 468126 h 48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8956" h="488903">
                    <a:moveTo>
                      <a:pt x="467012" y="0"/>
                    </a:moveTo>
                    <a:lnTo>
                      <a:pt x="20726" y="0"/>
                    </a:lnTo>
                    <a:cubicBezTo>
                      <a:pt x="9754" y="0"/>
                      <a:pt x="0" y="9778"/>
                      <a:pt x="0" y="20778"/>
                    </a:cubicBezTo>
                    <a:lnTo>
                      <a:pt x="0" y="469345"/>
                    </a:lnTo>
                    <a:cubicBezTo>
                      <a:pt x="0" y="479124"/>
                      <a:pt x="9754" y="488904"/>
                      <a:pt x="20726" y="488904"/>
                    </a:cubicBezTo>
                    <a:lnTo>
                      <a:pt x="468231" y="488904"/>
                    </a:lnTo>
                    <a:cubicBezTo>
                      <a:pt x="479203" y="488904"/>
                      <a:pt x="488957" y="479124"/>
                      <a:pt x="488957" y="468126"/>
                    </a:cubicBezTo>
                    <a:lnTo>
                      <a:pt x="488957" y="20778"/>
                    </a:lnTo>
                    <a:cubicBezTo>
                      <a:pt x="487738" y="9778"/>
                      <a:pt x="477984" y="0"/>
                      <a:pt x="467012" y="0"/>
                    </a:cubicBezTo>
                    <a:close/>
                    <a:moveTo>
                      <a:pt x="469450" y="468126"/>
                    </a:moveTo>
                    <a:cubicBezTo>
                      <a:pt x="469450" y="469345"/>
                      <a:pt x="468231" y="470571"/>
                      <a:pt x="467012" y="470571"/>
                    </a:cubicBezTo>
                    <a:lnTo>
                      <a:pt x="20726" y="470571"/>
                    </a:lnTo>
                    <a:cubicBezTo>
                      <a:pt x="19507" y="470571"/>
                      <a:pt x="18288" y="469345"/>
                      <a:pt x="18288" y="468126"/>
                    </a:cubicBezTo>
                    <a:lnTo>
                      <a:pt x="18288" y="20778"/>
                    </a:lnTo>
                    <a:cubicBezTo>
                      <a:pt x="18288" y="19556"/>
                      <a:pt x="19507" y="18334"/>
                      <a:pt x="20726" y="18334"/>
                    </a:cubicBezTo>
                    <a:lnTo>
                      <a:pt x="468231" y="18334"/>
                    </a:lnTo>
                    <a:cubicBezTo>
                      <a:pt x="469450" y="18334"/>
                      <a:pt x="470669" y="19556"/>
                      <a:pt x="470669" y="20778"/>
                    </a:cubicBezTo>
                    <a:lnTo>
                      <a:pt x="469450" y="468126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" name="Freeform: Shape 721">
                <a:extLst>
                  <a:ext uri="{FF2B5EF4-FFF2-40B4-BE49-F238E27FC236}">
                    <a16:creationId xmlns:a16="http://schemas.microsoft.com/office/drawing/2014/main" id="{844FB6E0-66D0-84D9-1555-FE329E028BDE}"/>
                  </a:ext>
                </a:extLst>
              </p:cNvPr>
              <p:cNvSpPr/>
              <p:nvPr/>
            </p:nvSpPr>
            <p:spPr>
              <a:xfrm>
                <a:off x="2883921" y="3341602"/>
                <a:ext cx="137788" cy="108784"/>
              </a:xfrm>
              <a:custGeom>
                <a:avLst/>
                <a:gdLst>
                  <a:gd name="connsiteX0" fmla="*/ 0 w 137788"/>
                  <a:gd name="connsiteY0" fmla="*/ 108785 h 108784"/>
                  <a:gd name="connsiteX1" fmla="*/ 137789 w 137788"/>
                  <a:gd name="connsiteY1" fmla="*/ 108785 h 108784"/>
                  <a:gd name="connsiteX2" fmla="*/ 137789 w 137788"/>
                  <a:gd name="connsiteY2" fmla="*/ 0 h 108784"/>
                  <a:gd name="connsiteX3" fmla="*/ 0 w 137788"/>
                  <a:gd name="connsiteY3" fmla="*/ 0 h 108784"/>
                  <a:gd name="connsiteX4" fmla="*/ 0 w 137788"/>
                  <a:gd name="connsiteY4" fmla="*/ 108785 h 108784"/>
                  <a:gd name="connsiteX5" fmla="*/ 18288 w 137788"/>
                  <a:gd name="connsiteY5" fmla="*/ 18339 h 108784"/>
                  <a:gd name="connsiteX6" fmla="*/ 119494 w 137788"/>
                  <a:gd name="connsiteY6" fmla="*/ 18339 h 108784"/>
                  <a:gd name="connsiteX7" fmla="*/ 119494 w 137788"/>
                  <a:gd name="connsiteY7" fmla="*/ 90452 h 108784"/>
                  <a:gd name="connsiteX8" fmla="*/ 18288 w 137788"/>
                  <a:gd name="connsiteY8" fmla="*/ 90452 h 108784"/>
                  <a:gd name="connsiteX9" fmla="*/ 18288 w 137788"/>
                  <a:gd name="connsiteY9" fmla="*/ 18339 h 10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88" h="108784">
                    <a:moveTo>
                      <a:pt x="0" y="108785"/>
                    </a:moveTo>
                    <a:lnTo>
                      <a:pt x="137789" y="108785"/>
                    </a:lnTo>
                    <a:lnTo>
                      <a:pt x="137789" y="0"/>
                    </a:lnTo>
                    <a:lnTo>
                      <a:pt x="0" y="0"/>
                    </a:lnTo>
                    <a:lnTo>
                      <a:pt x="0" y="108785"/>
                    </a:lnTo>
                    <a:close/>
                    <a:moveTo>
                      <a:pt x="18288" y="18339"/>
                    </a:moveTo>
                    <a:lnTo>
                      <a:pt x="119494" y="18339"/>
                    </a:lnTo>
                    <a:lnTo>
                      <a:pt x="119494" y="90452"/>
                    </a:lnTo>
                    <a:lnTo>
                      <a:pt x="18288" y="90452"/>
                    </a:lnTo>
                    <a:lnTo>
                      <a:pt x="18288" y="18339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" name="Freeform: Shape 722">
                <a:extLst>
                  <a:ext uri="{FF2B5EF4-FFF2-40B4-BE49-F238E27FC236}">
                    <a16:creationId xmlns:a16="http://schemas.microsoft.com/office/drawing/2014/main" id="{636EC01A-60D2-9F25-5E44-FD9B9BDBAC03}"/>
                  </a:ext>
                </a:extLst>
              </p:cNvPr>
              <p:cNvSpPr/>
              <p:nvPr/>
            </p:nvSpPr>
            <p:spPr>
              <a:xfrm>
                <a:off x="2883921" y="3071492"/>
                <a:ext cx="379216" cy="108780"/>
              </a:xfrm>
              <a:custGeom>
                <a:avLst/>
                <a:gdLst>
                  <a:gd name="connsiteX0" fmla="*/ 0 w 379216"/>
                  <a:gd name="connsiteY0" fmla="*/ 108781 h 108780"/>
                  <a:gd name="connsiteX1" fmla="*/ 379216 w 379216"/>
                  <a:gd name="connsiteY1" fmla="*/ 108781 h 108780"/>
                  <a:gd name="connsiteX2" fmla="*/ 379216 w 379216"/>
                  <a:gd name="connsiteY2" fmla="*/ 0 h 108780"/>
                  <a:gd name="connsiteX3" fmla="*/ 0 w 379216"/>
                  <a:gd name="connsiteY3" fmla="*/ 0 h 108780"/>
                  <a:gd name="connsiteX4" fmla="*/ 0 w 379216"/>
                  <a:gd name="connsiteY4" fmla="*/ 108781 h 108780"/>
                  <a:gd name="connsiteX5" fmla="*/ 18288 w 379216"/>
                  <a:gd name="connsiteY5" fmla="*/ 18334 h 108780"/>
                  <a:gd name="connsiteX6" fmla="*/ 360928 w 379216"/>
                  <a:gd name="connsiteY6" fmla="*/ 18334 h 108780"/>
                  <a:gd name="connsiteX7" fmla="*/ 360928 w 379216"/>
                  <a:gd name="connsiteY7" fmla="*/ 90447 h 108780"/>
                  <a:gd name="connsiteX8" fmla="*/ 18288 w 379216"/>
                  <a:gd name="connsiteY8" fmla="*/ 90447 h 108780"/>
                  <a:gd name="connsiteX9" fmla="*/ 18288 w 379216"/>
                  <a:gd name="connsiteY9" fmla="*/ 18334 h 1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216" h="108780">
                    <a:moveTo>
                      <a:pt x="0" y="108781"/>
                    </a:moveTo>
                    <a:lnTo>
                      <a:pt x="379216" y="108781"/>
                    </a:lnTo>
                    <a:lnTo>
                      <a:pt x="379216" y="0"/>
                    </a:lnTo>
                    <a:lnTo>
                      <a:pt x="0" y="0"/>
                    </a:lnTo>
                    <a:lnTo>
                      <a:pt x="0" y="108781"/>
                    </a:lnTo>
                    <a:close/>
                    <a:moveTo>
                      <a:pt x="18288" y="18334"/>
                    </a:moveTo>
                    <a:lnTo>
                      <a:pt x="360928" y="18334"/>
                    </a:lnTo>
                    <a:lnTo>
                      <a:pt x="360928" y="90447"/>
                    </a:lnTo>
                    <a:lnTo>
                      <a:pt x="18288" y="90447"/>
                    </a:lnTo>
                    <a:lnTo>
                      <a:pt x="18288" y="18334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" name="Freeform: Shape 723">
                <a:extLst>
                  <a:ext uri="{FF2B5EF4-FFF2-40B4-BE49-F238E27FC236}">
                    <a16:creationId xmlns:a16="http://schemas.microsoft.com/office/drawing/2014/main" id="{3C6F6298-EC81-B4EF-43A6-E0D712216C98}"/>
                  </a:ext>
                </a:extLst>
              </p:cNvPr>
              <p:cNvSpPr/>
              <p:nvPr/>
            </p:nvSpPr>
            <p:spPr>
              <a:xfrm>
                <a:off x="2883921" y="3208380"/>
                <a:ext cx="256064" cy="108780"/>
              </a:xfrm>
              <a:custGeom>
                <a:avLst/>
                <a:gdLst>
                  <a:gd name="connsiteX0" fmla="*/ 256064 w 256064"/>
                  <a:gd name="connsiteY0" fmla="*/ 0 h 108780"/>
                  <a:gd name="connsiteX1" fmla="*/ 0 w 256064"/>
                  <a:gd name="connsiteY1" fmla="*/ 0 h 108780"/>
                  <a:gd name="connsiteX2" fmla="*/ 0 w 256064"/>
                  <a:gd name="connsiteY2" fmla="*/ 108780 h 108780"/>
                  <a:gd name="connsiteX3" fmla="*/ 254845 w 256064"/>
                  <a:gd name="connsiteY3" fmla="*/ 108780 h 108780"/>
                  <a:gd name="connsiteX4" fmla="*/ 254845 w 256064"/>
                  <a:gd name="connsiteY4" fmla="*/ 0 h 108780"/>
                  <a:gd name="connsiteX5" fmla="*/ 256064 w 256064"/>
                  <a:gd name="connsiteY5" fmla="*/ 0 h 108780"/>
                  <a:gd name="connsiteX6" fmla="*/ 237770 w 256064"/>
                  <a:gd name="connsiteY6" fmla="*/ 90447 h 108780"/>
                  <a:gd name="connsiteX7" fmla="*/ 18288 w 256064"/>
                  <a:gd name="connsiteY7" fmla="*/ 90447 h 108780"/>
                  <a:gd name="connsiteX8" fmla="*/ 18288 w 256064"/>
                  <a:gd name="connsiteY8" fmla="*/ 17111 h 108780"/>
                  <a:gd name="connsiteX9" fmla="*/ 237770 w 256064"/>
                  <a:gd name="connsiteY9" fmla="*/ 17111 h 108780"/>
                  <a:gd name="connsiteX10" fmla="*/ 237770 w 256064"/>
                  <a:gd name="connsiteY10" fmla="*/ 90447 h 1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064" h="108780">
                    <a:moveTo>
                      <a:pt x="256064" y="0"/>
                    </a:moveTo>
                    <a:lnTo>
                      <a:pt x="0" y="0"/>
                    </a:lnTo>
                    <a:lnTo>
                      <a:pt x="0" y="108780"/>
                    </a:lnTo>
                    <a:lnTo>
                      <a:pt x="254845" y="108780"/>
                    </a:lnTo>
                    <a:lnTo>
                      <a:pt x="254845" y="0"/>
                    </a:lnTo>
                    <a:lnTo>
                      <a:pt x="256064" y="0"/>
                    </a:lnTo>
                    <a:close/>
                    <a:moveTo>
                      <a:pt x="237770" y="90447"/>
                    </a:moveTo>
                    <a:lnTo>
                      <a:pt x="18288" y="90447"/>
                    </a:lnTo>
                    <a:lnTo>
                      <a:pt x="18288" y="17111"/>
                    </a:lnTo>
                    <a:lnTo>
                      <a:pt x="237770" y="17111"/>
                    </a:lnTo>
                    <a:lnTo>
                      <a:pt x="237770" y="904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" name="Freeform: Shape 724">
                <a:extLst>
                  <a:ext uri="{FF2B5EF4-FFF2-40B4-BE49-F238E27FC236}">
                    <a16:creationId xmlns:a16="http://schemas.microsoft.com/office/drawing/2014/main" id="{E30869F1-64ED-EDF8-A7C8-77A0FE6C3273}"/>
                  </a:ext>
                </a:extLst>
              </p:cNvPr>
              <p:cNvSpPr/>
              <p:nvPr/>
            </p:nvSpPr>
            <p:spPr>
              <a:xfrm>
                <a:off x="3161931" y="3216946"/>
                <a:ext cx="92671" cy="90447"/>
              </a:xfrm>
              <a:custGeom>
                <a:avLst/>
                <a:gdLst>
                  <a:gd name="connsiteX0" fmla="*/ 92672 w 92671"/>
                  <a:gd name="connsiteY0" fmla="*/ 0 h 90447"/>
                  <a:gd name="connsiteX1" fmla="*/ 0 w 92671"/>
                  <a:gd name="connsiteY1" fmla="*/ 0 h 90447"/>
                  <a:gd name="connsiteX2" fmla="*/ 0 w 92671"/>
                  <a:gd name="connsiteY2" fmla="*/ 90447 h 90447"/>
                  <a:gd name="connsiteX3" fmla="*/ 92672 w 92671"/>
                  <a:gd name="connsiteY3" fmla="*/ 90447 h 90447"/>
                  <a:gd name="connsiteX4" fmla="*/ 92672 w 92671"/>
                  <a:gd name="connsiteY4" fmla="*/ 0 h 9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47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47"/>
                    </a:lnTo>
                    <a:lnTo>
                      <a:pt x="92672" y="90447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" name="Freeform: Shape 725">
                <a:extLst>
                  <a:ext uri="{FF2B5EF4-FFF2-40B4-BE49-F238E27FC236}">
                    <a16:creationId xmlns:a16="http://schemas.microsoft.com/office/drawing/2014/main" id="{5A41E92C-65DC-7443-4668-7EA2088C0A80}"/>
                  </a:ext>
                </a:extLst>
              </p:cNvPr>
              <p:cNvSpPr/>
              <p:nvPr/>
            </p:nvSpPr>
            <p:spPr>
              <a:xfrm>
                <a:off x="3161931" y="3350168"/>
                <a:ext cx="92671" cy="90451"/>
              </a:xfrm>
              <a:custGeom>
                <a:avLst/>
                <a:gdLst>
                  <a:gd name="connsiteX0" fmla="*/ 92672 w 92671"/>
                  <a:gd name="connsiteY0" fmla="*/ 0 h 90451"/>
                  <a:gd name="connsiteX1" fmla="*/ 0 w 92671"/>
                  <a:gd name="connsiteY1" fmla="*/ 0 h 90451"/>
                  <a:gd name="connsiteX2" fmla="*/ 0 w 92671"/>
                  <a:gd name="connsiteY2" fmla="*/ 90452 h 90451"/>
                  <a:gd name="connsiteX3" fmla="*/ 92672 w 92671"/>
                  <a:gd name="connsiteY3" fmla="*/ 90452 h 90451"/>
                  <a:gd name="connsiteX4" fmla="*/ 92672 w 92671"/>
                  <a:gd name="connsiteY4" fmla="*/ 0 h 9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51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52"/>
                    </a:lnTo>
                    <a:lnTo>
                      <a:pt x="92672" y="90452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" name="Freeform: Shape 726">
                <a:extLst>
                  <a:ext uri="{FF2B5EF4-FFF2-40B4-BE49-F238E27FC236}">
                    <a16:creationId xmlns:a16="http://schemas.microsoft.com/office/drawing/2014/main" id="{F7A25DD7-F365-3F0B-0A67-C5190A9C456E}"/>
                  </a:ext>
                </a:extLst>
              </p:cNvPr>
              <p:cNvSpPr/>
              <p:nvPr/>
            </p:nvSpPr>
            <p:spPr>
              <a:xfrm>
                <a:off x="3047319" y="3350168"/>
                <a:ext cx="92671" cy="90451"/>
              </a:xfrm>
              <a:custGeom>
                <a:avLst/>
                <a:gdLst>
                  <a:gd name="connsiteX0" fmla="*/ 92672 w 92671"/>
                  <a:gd name="connsiteY0" fmla="*/ 0 h 90451"/>
                  <a:gd name="connsiteX1" fmla="*/ 0 w 92671"/>
                  <a:gd name="connsiteY1" fmla="*/ 0 h 90451"/>
                  <a:gd name="connsiteX2" fmla="*/ 0 w 92671"/>
                  <a:gd name="connsiteY2" fmla="*/ 90452 h 90451"/>
                  <a:gd name="connsiteX3" fmla="*/ 92672 w 92671"/>
                  <a:gd name="connsiteY3" fmla="*/ 90452 h 90451"/>
                  <a:gd name="connsiteX4" fmla="*/ 92672 w 92671"/>
                  <a:gd name="connsiteY4" fmla="*/ 0 h 9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51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52"/>
                    </a:lnTo>
                    <a:lnTo>
                      <a:pt x="92672" y="90452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66" name="Graphic 3">
            <a:extLst>
              <a:ext uri="{FF2B5EF4-FFF2-40B4-BE49-F238E27FC236}">
                <a16:creationId xmlns:a16="http://schemas.microsoft.com/office/drawing/2014/main" id="{0CCC2FA1-E0B4-C1C0-190B-8104EF8DC791}"/>
              </a:ext>
            </a:extLst>
          </p:cNvPr>
          <p:cNvGrpSpPr/>
          <p:nvPr/>
        </p:nvGrpSpPr>
        <p:grpSpPr>
          <a:xfrm>
            <a:off x="12389311" y="7754629"/>
            <a:ext cx="2276585" cy="771259"/>
            <a:chOff x="2062683" y="2312469"/>
            <a:chExt cx="2276585" cy="771259"/>
          </a:xfrm>
        </p:grpSpPr>
        <p:grpSp>
          <p:nvGrpSpPr>
            <p:cNvPr id="1167" name="Graphic 3">
              <a:extLst>
                <a:ext uri="{FF2B5EF4-FFF2-40B4-BE49-F238E27FC236}">
                  <a16:creationId xmlns:a16="http://schemas.microsoft.com/office/drawing/2014/main" id="{F5F6E585-61A1-2835-6CD4-EB1C7AC9054D}"/>
                </a:ext>
              </a:extLst>
            </p:cNvPr>
            <p:cNvGrpSpPr/>
            <p:nvPr/>
          </p:nvGrpSpPr>
          <p:grpSpPr>
            <a:xfrm>
              <a:off x="3044791" y="2312469"/>
              <a:ext cx="513347" cy="513347"/>
              <a:chOff x="3044791" y="2312469"/>
              <a:chExt cx="513347" cy="513347"/>
            </a:xfrm>
          </p:grpSpPr>
          <p:grpSp>
            <p:nvGrpSpPr>
              <p:cNvPr id="1169" name="Graphic 3">
                <a:extLst>
                  <a:ext uri="{FF2B5EF4-FFF2-40B4-BE49-F238E27FC236}">
                    <a16:creationId xmlns:a16="http://schemas.microsoft.com/office/drawing/2014/main" id="{D6E009D1-19B6-F652-1D83-DF0B9BC5F270}"/>
                  </a:ext>
                </a:extLst>
              </p:cNvPr>
              <p:cNvGrpSpPr/>
              <p:nvPr/>
            </p:nvGrpSpPr>
            <p:grpSpPr>
              <a:xfrm>
                <a:off x="3044791" y="2312469"/>
                <a:ext cx="513347" cy="513347"/>
                <a:chOff x="3044791" y="2312469"/>
                <a:chExt cx="513347" cy="513347"/>
              </a:xfrm>
              <a:solidFill>
                <a:srgbClr val="FFFFFF"/>
              </a:solidFill>
            </p:grpSpPr>
            <p:sp>
              <p:nvSpPr>
                <p:cNvPr id="1178" name="Freeform: Shape 75">
                  <a:extLst>
                    <a:ext uri="{FF2B5EF4-FFF2-40B4-BE49-F238E27FC236}">
                      <a16:creationId xmlns:a16="http://schemas.microsoft.com/office/drawing/2014/main" id="{890D44F4-30DF-913F-F57B-1F4AF5C2334F}"/>
                    </a:ext>
                  </a:extLst>
                </p:cNvPr>
                <p:cNvSpPr/>
                <p:nvPr/>
              </p:nvSpPr>
              <p:spPr>
                <a:xfrm>
                  <a:off x="3051176" y="2318854"/>
                  <a:ext cx="500577" cy="500577"/>
                </a:xfrm>
                <a:custGeom>
                  <a:avLst/>
                  <a:gdLst>
                    <a:gd name="connsiteX0" fmla="*/ 26816 w 500577"/>
                    <a:gd name="connsiteY0" fmla="*/ 500577 h 500577"/>
                    <a:gd name="connsiteX1" fmla="*/ 0 w 500577"/>
                    <a:gd name="connsiteY1" fmla="*/ 473761 h 500577"/>
                    <a:gd name="connsiteX2" fmla="*/ 0 w 500577"/>
                    <a:gd name="connsiteY2" fmla="*/ 26817 h 500577"/>
                    <a:gd name="connsiteX3" fmla="*/ 26816 w 500577"/>
                    <a:gd name="connsiteY3" fmla="*/ 0 h 500577"/>
                    <a:gd name="connsiteX4" fmla="*/ 473762 w 500577"/>
                    <a:gd name="connsiteY4" fmla="*/ 0 h 500577"/>
                    <a:gd name="connsiteX5" fmla="*/ 500578 w 500577"/>
                    <a:gd name="connsiteY5" fmla="*/ 26817 h 500577"/>
                    <a:gd name="connsiteX6" fmla="*/ 500578 w 500577"/>
                    <a:gd name="connsiteY6" fmla="*/ 473761 h 500577"/>
                    <a:gd name="connsiteX7" fmla="*/ 473762 w 500577"/>
                    <a:gd name="connsiteY7" fmla="*/ 500577 h 500577"/>
                    <a:gd name="connsiteX8" fmla="*/ 26816 w 500577"/>
                    <a:gd name="connsiteY8" fmla="*/ 500577 h 50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0577" h="500577">
                      <a:moveTo>
                        <a:pt x="26816" y="500577"/>
                      </a:moveTo>
                      <a:cubicBezTo>
                        <a:pt x="12769" y="500577"/>
                        <a:pt x="0" y="489085"/>
                        <a:pt x="0" y="473761"/>
                      </a:cubicBezTo>
                      <a:lnTo>
                        <a:pt x="0" y="26817"/>
                      </a:lnTo>
                      <a:cubicBezTo>
                        <a:pt x="0" y="12770"/>
                        <a:pt x="11493" y="0"/>
                        <a:pt x="26816" y="0"/>
                      </a:cubicBezTo>
                      <a:lnTo>
                        <a:pt x="473762" y="0"/>
                      </a:lnTo>
                      <a:cubicBezTo>
                        <a:pt x="489085" y="0"/>
                        <a:pt x="500578" y="11493"/>
                        <a:pt x="500578" y="26817"/>
                      </a:cubicBezTo>
                      <a:lnTo>
                        <a:pt x="500578" y="473761"/>
                      </a:lnTo>
                      <a:cubicBezTo>
                        <a:pt x="500578" y="489085"/>
                        <a:pt x="489085" y="500577"/>
                        <a:pt x="473762" y="500577"/>
                      </a:cubicBezTo>
                      <a:lnTo>
                        <a:pt x="26816" y="500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79" name="Freeform: Shape 76">
                  <a:extLst>
                    <a:ext uri="{FF2B5EF4-FFF2-40B4-BE49-F238E27FC236}">
                      <a16:creationId xmlns:a16="http://schemas.microsoft.com/office/drawing/2014/main" id="{928319D8-3E9E-314A-B458-7E90648232A4}"/>
                    </a:ext>
                  </a:extLst>
                </p:cNvPr>
                <p:cNvSpPr/>
                <p:nvPr/>
              </p:nvSpPr>
              <p:spPr>
                <a:xfrm>
                  <a:off x="3044791" y="2312469"/>
                  <a:ext cx="513347" cy="513347"/>
                </a:xfrm>
                <a:custGeom>
                  <a:avLst/>
                  <a:gdLst>
                    <a:gd name="connsiteX0" fmla="*/ 480147 w 513347"/>
                    <a:gd name="connsiteY0" fmla="*/ 12770 h 513347"/>
                    <a:gd name="connsiteX1" fmla="*/ 500578 w 513347"/>
                    <a:gd name="connsiteY1" fmla="*/ 33201 h 513347"/>
                    <a:gd name="connsiteX2" fmla="*/ 500578 w 513347"/>
                    <a:gd name="connsiteY2" fmla="*/ 480147 h 513347"/>
                    <a:gd name="connsiteX3" fmla="*/ 480147 w 513347"/>
                    <a:gd name="connsiteY3" fmla="*/ 500578 h 513347"/>
                    <a:gd name="connsiteX4" fmla="*/ 33201 w 513347"/>
                    <a:gd name="connsiteY4" fmla="*/ 500578 h 513347"/>
                    <a:gd name="connsiteX5" fmla="*/ 12769 w 513347"/>
                    <a:gd name="connsiteY5" fmla="*/ 480147 h 513347"/>
                    <a:gd name="connsiteX6" fmla="*/ 12769 w 513347"/>
                    <a:gd name="connsiteY6" fmla="*/ 33201 h 513347"/>
                    <a:gd name="connsiteX7" fmla="*/ 33201 w 513347"/>
                    <a:gd name="connsiteY7" fmla="*/ 12770 h 513347"/>
                    <a:gd name="connsiteX8" fmla="*/ 480147 w 513347"/>
                    <a:gd name="connsiteY8" fmla="*/ 12770 h 513347"/>
                    <a:gd name="connsiteX9" fmla="*/ 480147 w 513347"/>
                    <a:gd name="connsiteY9" fmla="*/ 0 h 513347"/>
                    <a:gd name="connsiteX10" fmla="*/ 33201 w 513347"/>
                    <a:gd name="connsiteY10" fmla="*/ 0 h 513347"/>
                    <a:gd name="connsiteX11" fmla="*/ 0 w 513347"/>
                    <a:gd name="connsiteY11" fmla="*/ 33201 h 513347"/>
                    <a:gd name="connsiteX12" fmla="*/ 0 w 513347"/>
                    <a:gd name="connsiteY12" fmla="*/ 480147 h 513347"/>
                    <a:gd name="connsiteX13" fmla="*/ 33201 w 513347"/>
                    <a:gd name="connsiteY13" fmla="*/ 513347 h 513347"/>
                    <a:gd name="connsiteX14" fmla="*/ 480147 w 513347"/>
                    <a:gd name="connsiteY14" fmla="*/ 513347 h 513347"/>
                    <a:gd name="connsiteX15" fmla="*/ 513347 w 513347"/>
                    <a:gd name="connsiteY15" fmla="*/ 480147 h 513347"/>
                    <a:gd name="connsiteX16" fmla="*/ 513347 w 513347"/>
                    <a:gd name="connsiteY16" fmla="*/ 33201 h 513347"/>
                    <a:gd name="connsiteX17" fmla="*/ 480147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80147" y="12770"/>
                      </a:moveTo>
                      <a:cubicBezTo>
                        <a:pt x="491639" y="12770"/>
                        <a:pt x="500578" y="21709"/>
                        <a:pt x="500578" y="33201"/>
                      </a:cubicBezTo>
                      <a:lnTo>
                        <a:pt x="500578" y="480147"/>
                      </a:lnTo>
                      <a:cubicBezTo>
                        <a:pt x="500578" y="491639"/>
                        <a:pt x="491639" y="500578"/>
                        <a:pt x="480147" y="500578"/>
                      </a:cubicBezTo>
                      <a:lnTo>
                        <a:pt x="33201" y="500578"/>
                      </a:lnTo>
                      <a:cubicBezTo>
                        <a:pt x="21708" y="500578"/>
                        <a:pt x="12769" y="491639"/>
                        <a:pt x="12769" y="480147"/>
                      </a:cubicBezTo>
                      <a:lnTo>
                        <a:pt x="12769" y="33201"/>
                      </a:lnTo>
                      <a:cubicBezTo>
                        <a:pt x="12769" y="21709"/>
                        <a:pt x="21708" y="12770"/>
                        <a:pt x="33201" y="12770"/>
                      </a:cubicBezTo>
                      <a:lnTo>
                        <a:pt x="480147" y="12770"/>
                      </a:lnTo>
                      <a:close/>
                      <a:moveTo>
                        <a:pt x="480147" y="0"/>
                      </a:moveTo>
                      <a:lnTo>
                        <a:pt x="33201" y="0"/>
                      </a:lnTo>
                      <a:cubicBezTo>
                        <a:pt x="15323" y="0"/>
                        <a:pt x="0" y="15324"/>
                        <a:pt x="0" y="33201"/>
                      </a:cubicBezTo>
                      <a:lnTo>
                        <a:pt x="0" y="480147"/>
                      </a:lnTo>
                      <a:cubicBezTo>
                        <a:pt x="0" y="498024"/>
                        <a:pt x="15323" y="513347"/>
                        <a:pt x="33201" y="513347"/>
                      </a:cubicBezTo>
                      <a:lnTo>
                        <a:pt x="480147" y="513347"/>
                      </a:lnTo>
                      <a:cubicBezTo>
                        <a:pt x="498024" y="513347"/>
                        <a:pt x="513347" y="498024"/>
                        <a:pt x="513347" y="480147"/>
                      </a:cubicBezTo>
                      <a:lnTo>
                        <a:pt x="513347" y="33201"/>
                      </a:lnTo>
                      <a:cubicBezTo>
                        <a:pt x="513347" y="15324"/>
                        <a:pt x="499301" y="0"/>
                        <a:pt x="4801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0" name="Graphic 3">
                <a:extLst>
                  <a:ext uri="{FF2B5EF4-FFF2-40B4-BE49-F238E27FC236}">
                    <a16:creationId xmlns:a16="http://schemas.microsoft.com/office/drawing/2014/main" id="{6AD6860E-9A71-290F-153C-C32B4EE88525}"/>
                  </a:ext>
                </a:extLst>
              </p:cNvPr>
              <p:cNvGrpSpPr/>
              <p:nvPr/>
            </p:nvGrpSpPr>
            <p:grpSpPr>
              <a:xfrm>
                <a:off x="3057561" y="2325238"/>
                <a:ext cx="487808" cy="487808"/>
                <a:chOff x="3057561" y="2325238"/>
                <a:chExt cx="487808" cy="487808"/>
              </a:xfrm>
              <a:solidFill>
                <a:srgbClr val="2D5967"/>
              </a:solidFill>
            </p:grpSpPr>
            <p:sp>
              <p:nvSpPr>
                <p:cNvPr id="1171" name="Freeform: Shape 78">
                  <a:extLst>
                    <a:ext uri="{FF2B5EF4-FFF2-40B4-BE49-F238E27FC236}">
                      <a16:creationId xmlns:a16="http://schemas.microsoft.com/office/drawing/2014/main" id="{D48D114E-7852-109F-225D-C2719C70AA3E}"/>
                    </a:ext>
                  </a:extLst>
                </p:cNvPr>
                <p:cNvSpPr/>
                <p:nvPr/>
              </p:nvSpPr>
              <p:spPr>
                <a:xfrm>
                  <a:off x="3057561" y="2325238"/>
                  <a:ext cx="487808" cy="487808"/>
                </a:xfrm>
                <a:custGeom>
                  <a:avLst/>
                  <a:gdLst>
                    <a:gd name="connsiteX0" fmla="*/ 467377 w 487808"/>
                    <a:gd name="connsiteY0" fmla="*/ 0 h 487808"/>
                    <a:gd name="connsiteX1" fmla="*/ 20431 w 487808"/>
                    <a:gd name="connsiteY1" fmla="*/ 0 h 487808"/>
                    <a:gd name="connsiteX2" fmla="*/ 0 w 487808"/>
                    <a:gd name="connsiteY2" fmla="*/ 20432 h 487808"/>
                    <a:gd name="connsiteX3" fmla="*/ 0 w 487808"/>
                    <a:gd name="connsiteY3" fmla="*/ 467377 h 487808"/>
                    <a:gd name="connsiteX4" fmla="*/ 20431 w 487808"/>
                    <a:gd name="connsiteY4" fmla="*/ 487808 h 487808"/>
                    <a:gd name="connsiteX5" fmla="*/ 467377 w 487808"/>
                    <a:gd name="connsiteY5" fmla="*/ 487808 h 487808"/>
                    <a:gd name="connsiteX6" fmla="*/ 487808 w 487808"/>
                    <a:gd name="connsiteY6" fmla="*/ 467377 h 487808"/>
                    <a:gd name="connsiteX7" fmla="*/ 487808 w 487808"/>
                    <a:gd name="connsiteY7" fmla="*/ 20432 h 487808"/>
                    <a:gd name="connsiteX8" fmla="*/ 467377 w 487808"/>
                    <a:gd name="connsiteY8" fmla="*/ 0 h 487808"/>
                    <a:gd name="connsiteX9" fmla="*/ 469931 w 487808"/>
                    <a:gd name="connsiteY9" fmla="*/ 467377 h 487808"/>
                    <a:gd name="connsiteX10" fmla="*/ 467377 w 487808"/>
                    <a:gd name="connsiteY10" fmla="*/ 469931 h 487808"/>
                    <a:gd name="connsiteX11" fmla="*/ 20431 w 487808"/>
                    <a:gd name="connsiteY11" fmla="*/ 469931 h 487808"/>
                    <a:gd name="connsiteX12" fmla="*/ 17877 w 487808"/>
                    <a:gd name="connsiteY12" fmla="*/ 467377 h 487808"/>
                    <a:gd name="connsiteX13" fmla="*/ 17877 w 487808"/>
                    <a:gd name="connsiteY13" fmla="*/ 20432 h 487808"/>
                    <a:gd name="connsiteX14" fmla="*/ 20431 w 487808"/>
                    <a:gd name="connsiteY14" fmla="*/ 17878 h 487808"/>
                    <a:gd name="connsiteX15" fmla="*/ 467377 w 487808"/>
                    <a:gd name="connsiteY15" fmla="*/ 17878 h 487808"/>
                    <a:gd name="connsiteX16" fmla="*/ 469931 w 487808"/>
                    <a:gd name="connsiteY16" fmla="*/ 20432 h 487808"/>
                    <a:gd name="connsiteX17" fmla="*/ 469931 w 487808"/>
                    <a:gd name="connsiteY17" fmla="*/ 467377 h 48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7808" h="487808">
                      <a:moveTo>
                        <a:pt x="467377" y="0"/>
                      </a:moveTo>
                      <a:lnTo>
                        <a:pt x="20431" y="0"/>
                      </a:lnTo>
                      <a:cubicBezTo>
                        <a:pt x="8939" y="0"/>
                        <a:pt x="0" y="8939"/>
                        <a:pt x="0" y="20432"/>
                      </a:cubicBezTo>
                      <a:lnTo>
                        <a:pt x="0" y="467377"/>
                      </a:lnTo>
                      <a:cubicBezTo>
                        <a:pt x="0" y="478870"/>
                        <a:pt x="8939" y="487808"/>
                        <a:pt x="20431" y="487808"/>
                      </a:cubicBezTo>
                      <a:lnTo>
                        <a:pt x="467377" y="487808"/>
                      </a:lnTo>
                      <a:cubicBezTo>
                        <a:pt x="478870" y="487808"/>
                        <a:pt x="487808" y="478870"/>
                        <a:pt x="487808" y="467377"/>
                      </a:cubicBezTo>
                      <a:lnTo>
                        <a:pt x="487808" y="20432"/>
                      </a:lnTo>
                      <a:cubicBezTo>
                        <a:pt x="487808" y="8939"/>
                        <a:pt x="478870" y="0"/>
                        <a:pt x="467377" y="0"/>
                      </a:cubicBezTo>
                      <a:close/>
                      <a:moveTo>
                        <a:pt x="469931" y="467377"/>
                      </a:moveTo>
                      <a:cubicBezTo>
                        <a:pt x="469931" y="468654"/>
                        <a:pt x="468654" y="469931"/>
                        <a:pt x="467377" y="469931"/>
                      </a:cubicBezTo>
                      <a:lnTo>
                        <a:pt x="20431" y="469931"/>
                      </a:lnTo>
                      <a:cubicBezTo>
                        <a:pt x="19154" y="469931"/>
                        <a:pt x="17877" y="468654"/>
                        <a:pt x="17877" y="467377"/>
                      </a:cubicBezTo>
                      <a:lnTo>
                        <a:pt x="17877" y="20432"/>
                      </a:lnTo>
                      <a:cubicBezTo>
                        <a:pt x="17877" y="19155"/>
                        <a:pt x="19154" y="17878"/>
                        <a:pt x="20431" y="17878"/>
                      </a:cubicBezTo>
                      <a:lnTo>
                        <a:pt x="467377" y="17878"/>
                      </a:lnTo>
                      <a:cubicBezTo>
                        <a:pt x="468654" y="17878"/>
                        <a:pt x="469931" y="19155"/>
                        <a:pt x="469931" y="20432"/>
                      </a:cubicBezTo>
                      <a:lnTo>
                        <a:pt x="469931" y="467377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72" name="Freeform: Shape 80">
                  <a:extLst>
                    <a:ext uri="{FF2B5EF4-FFF2-40B4-BE49-F238E27FC236}">
                      <a16:creationId xmlns:a16="http://schemas.microsoft.com/office/drawing/2014/main" id="{F144EEFF-A07A-098C-8D9E-7066864427E1}"/>
                    </a:ext>
                  </a:extLst>
                </p:cNvPr>
                <p:cNvSpPr/>
                <p:nvPr/>
              </p:nvSpPr>
              <p:spPr>
                <a:xfrm>
                  <a:off x="3111193" y="2648313"/>
                  <a:ext cx="380544" cy="108547"/>
                </a:xfrm>
                <a:custGeom>
                  <a:avLst/>
                  <a:gdLst>
                    <a:gd name="connsiteX0" fmla="*/ 0 w 380544"/>
                    <a:gd name="connsiteY0" fmla="*/ 108547 h 108547"/>
                    <a:gd name="connsiteX1" fmla="*/ 380544 w 380544"/>
                    <a:gd name="connsiteY1" fmla="*/ 108547 h 108547"/>
                    <a:gd name="connsiteX2" fmla="*/ 380544 w 380544"/>
                    <a:gd name="connsiteY2" fmla="*/ 0 h 108547"/>
                    <a:gd name="connsiteX3" fmla="*/ 0 w 380544"/>
                    <a:gd name="connsiteY3" fmla="*/ 0 h 108547"/>
                    <a:gd name="connsiteX4" fmla="*/ 0 w 380544"/>
                    <a:gd name="connsiteY4" fmla="*/ 108547 h 108547"/>
                    <a:gd name="connsiteX5" fmla="*/ 19154 w 380544"/>
                    <a:gd name="connsiteY5" fmla="*/ 17877 h 108547"/>
                    <a:gd name="connsiteX6" fmla="*/ 362667 w 380544"/>
                    <a:gd name="connsiteY6" fmla="*/ 17877 h 108547"/>
                    <a:gd name="connsiteX7" fmla="*/ 362667 w 380544"/>
                    <a:gd name="connsiteY7" fmla="*/ 90670 h 108547"/>
                    <a:gd name="connsiteX8" fmla="*/ 19154 w 380544"/>
                    <a:gd name="connsiteY8" fmla="*/ 90670 h 108547"/>
                    <a:gd name="connsiteX9" fmla="*/ 19154 w 380544"/>
                    <a:gd name="connsiteY9" fmla="*/ 17877 h 108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0544" h="108547">
                      <a:moveTo>
                        <a:pt x="0" y="108547"/>
                      </a:moveTo>
                      <a:lnTo>
                        <a:pt x="380544" y="108547"/>
                      </a:lnTo>
                      <a:lnTo>
                        <a:pt x="380544" y="0"/>
                      </a:lnTo>
                      <a:lnTo>
                        <a:pt x="0" y="0"/>
                      </a:lnTo>
                      <a:lnTo>
                        <a:pt x="0" y="108547"/>
                      </a:lnTo>
                      <a:close/>
                      <a:moveTo>
                        <a:pt x="19154" y="17877"/>
                      </a:moveTo>
                      <a:lnTo>
                        <a:pt x="362667" y="17877"/>
                      </a:lnTo>
                      <a:lnTo>
                        <a:pt x="362667" y="90670"/>
                      </a:lnTo>
                      <a:lnTo>
                        <a:pt x="19154" y="90670"/>
                      </a:lnTo>
                      <a:lnTo>
                        <a:pt x="19154" y="17877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3" name="Freeform: Shape 81">
                  <a:extLst>
                    <a:ext uri="{FF2B5EF4-FFF2-40B4-BE49-F238E27FC236}">
                      <a16:creationId xmlns:a16="http://schemas.microsoft.com/office/drawing/2014/main" id="{C41CAD0F-5662-DACD-31DF-BBB3A67B664C}"/>
                    </a:ext>
                  </a:extLst>
                </p:cNvPr>
                <p:cNvSpPr/>
                <p:nvPr/>
              </p:nvSpPr>
              <p:spPr>
                <a:xfrm>
                  <a:off x="3418944" y="2689176"/>
                  <a:ext cx="28099" cy="28092"/>
                </a:xfrm>
                <a:custGeom>
                  <a:avLst/>
                  <a:gdLst>
                    <a:gd name="connsiteX0" fmla="*/ 14047 w 28099"/>
                    <a:gd name="connsiteY0" fmla="*/ 28093 h 28092"/>
                    <a:gd name="connsiteX1" fmla="*/ 28100 w 28099"/>
                    <a:gd name="connsiteY1" fmla="*/ 14046 h 28092"/>
                    <a:gd name="connsiteX2" fmla="*/ 14047 w 28099"/>
                    <a:gd name="connsiteY2" fmla="*/ 0 h 28092"/>
                    <a:gd name="connsiteX3" fmla="*/ 0 w 28099"/>
                    <a:gd name="connsiteY3" fmla="*/ 14046 h 28092"/>
                    <a:gd name="connsiteX4" fmla="*/ 14047 w 28099"/>
                    <a:gd name="connsiteY4" fmla="*/ 28093 h 2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99" h="28092">
                      <a:moveTo>
                        <a:pt x="14047" y="28093"/>
                      </a:moveTo>
                      <a:cubicBezTo>
                        <a:pt x="21804" y="28093"/>
                        <a:pt x="28100" y="21804"/>
                        <a:pt x="28100" y="14046"/>
                      </a:cubicBezTo>
                      <a:cubicBezTo>
                        <a:pt x="28100" y="6288"/>
                        <a:pt x="21804" y="0"/>
                        <a:pt x="14047" y="0"/>
                      </a:cubicBezTo>
                      <a:cubicBezTo>
                        <a:pt x="6289" y="0"/>
                        <a:pt x="0" y="6288"/>
                        <a:pt x="0" y="14046"/>
                      </a:cubicBezTo>
                      <a:cubicBezTo>
                        <a:pt x="0" y="21804"/>
                        <a:pt x="6289" y="28093"/>
                        <a:pt x="14047" y="2809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4" name="Freeform: Shape 82">
                  <a:extLst>
                    <a:ext uri="{FF2B5EF4-FFF2-40B4-BE49-F238E27FC236}">
                      <a16:creationId xmlns:a16="http://schemas.microsoft.com/office/drawing/2014/main" id="{1631FBA6-47F0-951B-A4B2-C38ECD61798D}"/>
                    </a:ext>
                  </a:extLst>
                </p:cNvPr>
                <p:cNvSpPr/>
                <p:nvPr/>
              </p:nvSpPr>
              <p:spPr>
                <a:xfrm>
                  <a:off x="3111193" y="2378873"/>
                  <a:ext cx="176225" cy="108543"/>
                </a:xfrm>
                <a:custGeom>
                  <a:avLst/>
                  <a:gdLst>
                    <a:gd name="connsiteX0" fmla="*/ 176226 w 176225"/>
                    <a:gd name="connsiteY0" fmla="*/ 0 h 108543"/>
                    <a:gd name="connsiteX1" fmla="*/ 0 w 176225"/>
                    <a:gd name="connsiteY1" fmla="*/ 0 h 108543"/>
                    <a:gd name="connsiteX2" fmla="*/ 0 w 176225"/>
                    <a:gd name="connsiteY2" fmla="*/ 108543 h 108543"/>
                    <a:gd name="connsiteX3" fmla="*/ 176226 w 176225"/>
                    <a:gd name="connsiteY3" fmla="*/ 108543 h 108543"/>
                    <a:gd name="connsiteX4" fmla="*/ 176226 w 176225"/>
                    <a:gd name="connsiteY4" fmla="*/ 0 h 108543"/>
                    <a:gd name="connsiteX5" fmla="*/ 81731 w 176225"/>
                    <a:gd name="connsiteY5" fmla="*/ 19155 h 108543"/>
                    <a:gd name="connsiteX6" fmla="*/ 95778 w 176225"/>
                    <a:gd name="connsiteY6" fmla="*/ 19155 h 108543"/>
                    <a:gd name="connsiteX7" fmla="*/ 95778 w 176225"/>
                    <a:gd name="connsiteY7" fmla="*/ 91942 h 108543"/>
                    <a:gd name="connsiteX8" fmla="*/ 81731 w 176225"/>
                    <a:gd name="connsiteY8" fmla="*/ 91942 h 108543"/>
                    <a:gd name="connsiteX9" fmla="*/ 81731 w 176225"/>
                    <a:gd name="connsiteY9" fmla="*/ 19155 h 108543"/>
                    <a:gd name="connsiteX10" fmla="*/ 63854 w 176225"/>
                    <a:gd name="connsiteY10" fmla="*/ 90665 h 108543"/>
                    <a:gd name="connsiteX11" fmla="*/ 49801 w 176225"/>
                    <a:gd name="connsiteY11" fmla="*/ 90665 h 108543"/>
                    <a:gd name="connsiteX12" fmla="*/ 49801 w 176225"/>
                    <a:gd name="connsiteY12" fmla="*/ 19155 h 108543"/>
                    <a:gd name="connsiteX13" fmla="*/ 63854 w 176225"/>
                    <a:gd name="connsiteY13" fmla="*/ 19155 h 108543"/>
                    <a:gd name="connsiteX14" fmla="*/ 63854 w 176225"/>
                    <a:gd name="connsiteY14" fmla="*/ 90665 h 108543"/>
                    <a:gd name="connsiteX15" fmla="*/ 113655 w 176225"/>
                    <a:gd name="connsiteY15" fmla="*/ 19155 h 108543"/>
                    <a:gd name="connsiteX16" fmla="*/ 127702 w 176225"/>
                    <a:gd name="connsiteY16" fmla="*/ 19155 h 108543"/>
                    <a:gd name="connsiteX17" fmla="*/ 127702 w 176225"/>
                    <a:gd name="connsiteY17" fmla="*/ 91942 h 108543"/>
                    <a:gd name="connsiteX18" fmla="*/ 113655 w 176225"/>
                    <a:gd name="connsiteY18" fmla="*/ 91942 h 108543"/>
                    <a:gd name="connsiteX19" fmla="*/ 113655 w 176225"/>
                    <a:gd name="connsiteY19" fmla="*/ 19155 h 108543"/>
                    <a:gd name="connsiteX20" fmla="*/ 19154 w 176225"/>
                    <a:gd name="connsiteY20" fmla="*/ 19155 h 108543"/>
                    <a:gd name="connsiteX21" fmla="*/ 33201 w 176225"/>
                    <a:gd name="connsiteY21" fmla="*/ 19155 h 108543"/>
                    <a:gd name="connsiteX22" fmla="*/ 33201 w 176225"/>
                    <a:gd name="connsiteY22" fmla="*/ 91942 h 108543"/>
                    <a:gd name="connsiteX23" fmla="*/ 19154 w 176225"/>
                    <a:gd name="connsiteY23" fmla="*/ 91942 h 108543"/>
                    <a:gd name="connsiteX24" fmla="*/ 19154 w 176225"/>
                    <a:gd name="connsiteY24" fmla="*/ 19155 h 108543"/>
                    <a:gd name="connsiteX25" fmla="*/ 158348 w 176225"/>
                    <a:gd name="connsiteY25" fmla="*/ 90665 h 108543"/>
                    <a:gd name="connsiteX26" fmla="*/ 144302 w 176225"/>
                    <a:gd name="connsiteY26" fmla="*/ 90665 h 108543"/>
                    <a:gd name="connsiteX27" fmla="*/ 144302 w 176225"/>
                    <a:gd name="connsiteY27" fmla="*/ 19155 h 108543"/>
                    <a:gd name="connsiteX28" fmla="*/ 158348 w 176225"/>
                    <a:gd name="connsiteY28" fmla="*/ 19155 h 108543"/>
                    <a:gd name="connsiteX29" fmla="*/ 158348 w 176225"/>
                    <a:gd name="connsiteY29" fmla="*/ 90665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176226" y="0"/>
                      </a:moveTo>
                      <a:lnTo>
                        <a:pt x="0" y="0"/>
                      </a:lnTo>
                      <a:lnTo>
                        <a:pt x="0" y="108543"/>
                      </a:lnTo>
                      <a:lnTo>
                        <a:pt x="176226" y="108543"/>
                      </a:lnTo>
                      <a:lnTo>
                        <a:pt x="176226" y="0"/>
                      </a:lnTo>
                      <a:close/>
                      <a:moveTo>
                        <a:pt x="81731" y="19155"/>
                      </a:moveTo>
                      <a:lnTo>
                        <a:pt x="95778" y="19155"/>
                      </a:lnTo>
                      <a:lnTo>
                        <a:pt x="95778" y="91942"/>
                      </a:lnTo>
                      <a:lnTo>
                        <a:pt x="81731" y="91942"/>
                      </a:lnTo>
                      <a:cubicBezTo>
                        <a:pt x="81731" y="90665"/>
                        <a:pt x="81731" y="19155"/>
                        <a:pt x="81731" y="19155"/>
                      </a:cubicBezTo>
                      <a:close/>
                      <a:moveTo>
                        <a:pt x="63854" y="90665"/>
                      </a:moveTo>
                      <a:lnTo>
                        <a:pt x="49801" y="90665"/>
                      </a:lnTo>
                      <a:lnTo>
                        <a:pt x="49801" y="19155"/>
                      </a:lnTo>
                      <a:lnTo>
                        <a:pt x="63854" y="19155"/>
                      </a:lnTo>
                      <a:lnTo>
                        <a:pt x="63854" y="90665"/>
                      </a:lnTo>
                      <a:close/>
                      <a:moveTo>
                        <a:pt x="113655" y="19155"/>
                      </a:moveTo>
                      <a:lnTo>
                        <a:pt x="127702" y="19155"/>
                      </a:lnTo>
                      <a:lnTo>
                        <a:pt x="127702" y="91942"/>
                      </a:lnTo>
                      <a:lnTo>
                        <a:pt x="113655" y="91942"/>
                      </a:lnTo>
                      <a:lnTo>
                        <a:pt x="113655" y="19155"/>
                      </a:lnTo>
                      <a:close/>
                      <a:moveTo>
                        <a:pt x="19154" y="19155"/>
                      </a:moveTo>
                      <a:lnTo>
                        <a:pt x="33201" y="19155"/>
                      </a:lnTo>
                      <a:lnTo>
                        <a:pt x="33201" y="91942"/>
                      </a:lnTo>
                      <a:lnTo>
                        <a:pt x="19154" y="91942"/>
                      </a:lnTo>
                      <a:lnTo>
                        <a:pt x="19154" y="19155"/>
                      </a:lnTo>
                      <a:close/>
                      <a:moveTo>
                        <a:pt x="158348" y="90665"/>
                      </a:moveTo>
                      <a:lnTo>
                        <a:pt x="144302" y="90665"/>
                      </a:lnTo>
                      <a:lnTo>
                        <a:pt x="144302" y="19155"/>
                      </a:lnTo>
                      <a:lnTo>
                        <a:pt x="158348" y="19155"/>
                      </a:lnTo>
                      <a:lnTo>
                        <a:pt x="158348" y="9066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5" name="Freeform: Shape 84">
                  <a:extLst>
                    <a:ext uri="{FF2B5EF4-FFF2-40B4-BE49-F238E27FC236}">
                      <a16:creationId xmlns:a16="http://schemas.microsoft.com/office/drawing/2014/main" id="{7C008415-3B56-8C83-487E-2711904F6FE0}"/>
                    </a:ext>
                  </a:extLst>
                </p:cNvPr>
                <p:cNvSpPr/>
                <p:nvPr/>
              </p:nvSpPr>
              <p:spPr>
                <a:xfrm>
                  <a:off x="3315511" y="2378873"/>
                  <a:ext cx="176225" cy="108543"/>
                </a:xfrm>
                <a:custGeom>
                  <a:avLst/>
                  <a:gdLst>
                    <a:gd name="connsiteX0" fmla="*/ 0 w 176225"/>
                    <a:gd name="connsiteY0" fmla="*/ 108543 h 108543"/>
                    <a:gd name="connsiteX1" fmla="*/ 176225 w 176225"/>
                    <a:gd name="connsiteY1" fmla="*/ 108543 h 108543"/>
                    <a:gd name="connsiteX2" fmla="*/ 176225 w 176225"/>
                    <a:gd name="connsiteY2" fmla="*/ 0 h 108543"/>
                    <a:gd name="connsiteX3" fmla="*/ 0 w 176225"/>
                    <a:gd name="connsiteY3" fmla="*/ 0 h 108543"/>
                    <a:gd name="connsiteX4" fmla="*/ 0 w 176225"/>
                    <a:gd name="connsiteY4" fmla="*/ 108543 h 108543"/>
                    <a:gd name="connsiteX5" fmla="*/ 94494 w 176225"/>
                    <a:gd name="connsiteY5" fmla="*/ 90665 h 108543"/>
                    <a:gd name="connsiteX6" fmla="*/ 80448 w 176225"/>
                    <a:gd name="connsiteY6" fmla="*/ 90665 h 108543"/>
                    <a:gd name="connsiteX7" fmla="*/ 80448 w 176225"/>
                    <a:gd name="connsiteY7" fmla="*/ 19155 h 108543"/>
                    <a:gd name="connsiteX8" fmla="*/ 94494 w 176225"/>
                    <a:gd name="connsiteY8" fmla="*/ 19155 h 108543"/>
                    <a:gd name="connsiteX9" fmla="*/ 94494 w 176225"/>
                    <a:gd name="connsiteY9" fmla="*/ 90665 h 108543"/>
                    <a:gd name="connsiteX10" fmla="*/ 112378 w 176225"/>
                    <a:gd name="connsiteY10" fmla="*/ 19155 h 108543"/>
                    <a:gd name="connsiteX11" fmla="*/ 126424 w 176225"/>
                    <a:gd name="connsiteY11" fmla="*/ 19155 h 108543"/>
                    <a:gd name="connsiteX12" fmla="*/ 126424 w 176225"/>
                    <a:gd name="connsiteY12" fmla="*/ 91942 h 108543"/>
                    <a:gd name="connsiteX13" fmla="*/ 112378 w 176225"/>
                    <a:gd name="connsiteY13" fmla="*/ 91942 h 108543"/>
                    <a:gd name="connsiteX14" fmla="*/ 112378 w 176225"/>
                    <a:gd name="connsiteY14" fmla="*/ 19155 h 108543"/>
                    <a:gd name="connsiteX15" fmla="*/ 62570 w 176225"/>
                    <a:gd name="connsiteY15" fmla="*/ 90665 h 108543"/>
                    <a:gd name="connsiteX16" fmla="*/ 48524 w 176225"/>
                    <a:gd name="connsiteY16" fmla="*/ 90665 h 108543"/>
                    <a:gd name="connsiteX17" fmla="*/ 48524 w 176225"/>
                    <a:gd name="connsiteY17" fmla="*/ 19155 h 108543"/>
                    <a:gd name="connsiteX18" fmla="*/ 62570 w 176225"/>
                    <a:gd name="connsiteY18" fmla="*/ 19155 h 108543"/>
                    <a:gd name="connsiteX19" fmla="*/ 62570 w 176225"/>
                    <a:gd name="connsiteY19" fmla="*/ 90665 h 108543"/>
                    <a:gd name="connsiteX20" fmla="*/ 158348 w 176225"/>
                    <a:gd name="connsiteY20" fmla="*/ 90665 h 108543"/>
                    <a:gd name="connsiteX21" fmla="*/ 144302 w 176225"/>
                    <a:gd name="connsiteY21" fmla="*/ 90665 h 108543"/>
                    <a:gd name="connsiteX22" fmla="*/ 144302 w 176225"/>
                    <a:gd name="connsiteY22" fmla="*/ 19155 h 108543"/>
                    <a:gd name="connsiteX23" fmla="*/ 158348 w 176225"/>
                    <a:gd name="connsiteY23" fmla="*/ 19155 h 108543"/>
                    <a:gd name="connsiteX24" fmla="*/ 158348 w 176225"/>
                    <a:gd name="connsiteY24" fmla="*/ 90665 h 108543"/>
                    <a:gd name="connsiteX25" fmla="*/ 17877 w 176225"/>
                    <a:gd name="connsiteY25" fmla="*/ 19155 h 108543"/>
                    <a:gd name="connsiteX26" fmla="*/ 31924 w 176225"/>
                    <a:gd name="connsiteY26" fmla="*/ 19155 h 108543"/>
                    <a:gd name="connsiteX27" fmla="*/ 31924 w 176225"/>
                    <a:gd name="connsiteY27" fmla="*/ 91942 h 108543"/>
                    <a:gd name="connsiteX28" fmla="*/ 17877 w 176225"/>
                    <a:gd name="connsiteY28" fmla="*/ 91942 h 108543"/>
                    <a:gd name="connsiteX29" fmla="*/ 17877 w 176225"/>
                    <a:gd name="connsiteY29" fmla="*/ 19155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0" y="108543"/>
                      </a:moveTo>
                      <a:lnTo>
                        <a:pt x="176225" y="108543"/>
                      </a:lnTo>
                      <a:lnTo>
                        <a:pt x="176225" y="0"/>
                      </a:lnTo>
                      <a:lnTo>
                        <a:pt x="0" y="0"/>
                      </a:lnTo>
                      <a:lnTo>
                        <a:pt x="0" y="108543"/>
                      </a:lnTo>
                      <a:close/>
                      <a:moveTo>
                        <a:pt x="94494" y="90665"/>
                      </a:moveTo>
                      <a:lnTo>
                        <a:pt x="80448" y="90665"/>
                      </a:lnTo>
                      <a:lnTo>
                        <a:pt x="80448" y="19155"/>
                      </a:lnTo>
                      <a:lnTo>
                        <a:pt x="94494" y="19155"/>
                      </a:lnTo>
                      <a:lnTo>
                        <a:pt x="94494" y="90665"/>
                      </a:lnTo>
                      <a:close/>
                      <a:moveTo>
                        <a:pt x="112378" y="19155"/>
                      </a:moveTo>
                      <a:lnTo>
                        <a:pt x="126424" y="19155"/>
                      </a:lnTo>
                      <a:lnTo>
                        <a:pt x="126424" y="91942"/>
                      </a:lnTo>
                      <a:lnTo>
                        <a:pt x="112378" y="91942"/>
                      </a:lnTo>
                      <a:lnTo>
                        <a:pt x="112378" y="19155"/>
                      </a:lnTo>
                      <a:close/>
                      <a:moveTo>
                        <a:pt x="62570" y="90665"/>
                      </a:moveTo>
                      <a:lnTo>
                        <a:pt x="48524" y="90665"/>
                      </a:lnTo>
                      <a:lnTo>
                        <a:pt x="48524" y="19155"/>
                      </a:lnTo>
                      <a:lnTo>
                        <a:pt x="62570" y="19155"/>
                      </a:lnTo>
                      <a:lnTo>
                        <a:pt x="62570" y="90665"/>
                      </a:lnTo>
                      <a:close/>
                      <a:moveTo>
                        <a:pt x="158348" y="90665"/>
                      </a:moveTo>
                      <a:lnTo>
                        <a:pt x="144302" y="90665"/>
                      </a:lnTo>
                      <a:lnTo>
                        <a:pt x="144302" y="19155"/>
                      </a:lnTo>
                      <a:lnTo>
                        <a:pt x="158348" y="19155"/>
                      </a:lnTo>
                      <a:lnTo>
                        <a:pt x="158348" y="90665"/>
                      </a:lnTo>
                      <a:close/>
                      <a:moveTo>
                        <a:pt x="17877" y="19155"/>
                      </a:moveTo>
                      <a:lnTo>
                        <a:pt x="31924" y="19155"/>
                      </a:lnTo>
                      <a:lnTo>
                        <a:pt x="31924" y="91942"/>
                      </a:lnTo>
                      <a:lnTo>
                        <a:pt x="17877" y="91942"/>
                      </a:lnTo>
                      <a:lnTo>
                        <a:pt x="17877" y="191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6" name="Freeform: Shape 89">
                  <a:extLst>
                    <a:ext uri="{FF2B5EF4-FFF2-40B4-BE49-F238E27FC236}">
                      <a16:creationId xmlns:a16="http://schemas.microsoft.com/office/drawing/2014/main" id="{30F83A36-60ED-6737-F0F1-E4AD95E5156F}"/>
                    </a:ext>
                  </a:extLst>
                </p:cNvPr>
                <p:cNvSpPr/>
                <p:nvPr/>
              </p:nvSpPr>
              <p:spPr>
                <a:xfrm>
                  <a:off x="3111193" y="2515508"/>
                  <a:ext cx="176225" cy="108543"/>
                </a:xfrm>
                <a:custGeom>
                  <a:avLst/>
                  <a:gdLst>
                    <a:gd name="connsiteX0" fmla="*/ 176226 w 176225"/>
                    <a:gd name="connsiteY0" fmla="*/ 0 h 108543"/>
                    <a:gd name="connsiteX1" fmla="*/ 0 w 176225"/>
                    <a:gd name="connsiteY1" fmla="*/ 0 h 108543"/>
                    <a:gd name="connsiteX2" fmla="*/ 0 w 176225"/>
                    <a:gd name="connsiteY2" fmla="*/ 108543 h 108543"/>
                    <a:gd name="connsiteX3" fmla="*/ 176226 w 176225"/>
                    <a:gd name="connsiteY3" fmla="*/ 108543 h 108543"/>
                    <a:gd name="connsiteX4" fmla="*/ 176226 w 176225"/>
                    <a:gd name="connsiteY4" fmla="*/ 0 h 108543"/>
                    <a:gd name="connsiteX5" fmla="*/ 81731 w 176225"/>
                    <a:gd name="connsiteY5" fmla="*/ 17878 h 108543"/>
                    <a:gd name="connsiteX6" fmla="*/ 95778 w 176225"/>
                    <a:gd name="connsiteY6" fmla="*/ 17878 h 108543"/>
                    <a:gd name="connsiteX7" fmla="*/ 95778 w 176225"/>
                    <a:gd name="connsiteY7" fmla="*/ 90666 h 108543"/>
                    <a:gd name="connsiteX8" fmla="*/ 81731 w 176225"/>
                    <a:gd name="connsiteY8" fmla="*/ 90666 h 108543"/>
                    <a:gd name="connsiteX9" fmla="*/ 81731 w 176225"/>
                    <a:gd name="connsiteY9" fmla="*/ 17878 h 108543"/>
                    <a:gd name="connsiteX10" fmla="*/ 63854 w 176225"/>
                    <a:gd name="connsiteY10" fmla="*/ 90666 h 108543"/>
                    <a:gd name="connsiteX11" fmla="*/ 49801 w 176225"/>
                    <a:gd name="connsiteY11" fmla="*/ 90666 h 108543"/>
                    <a:gd name="connsiteX12" fmla="*/ 49801 w 176225"/>
                    <a:gd name="connsiteY12" fmla="*/ 17878 h 108543"/>
                    <a:gd name="connsiteX13" fmla="*/ 63854 w 176225"/>
                    <a:gd name="connsiteY13" fmla="*/ 17878 h 108543"/>
                    <a:gd name="connsiteX14" fmla="*/ 63854 w 176225"/>
                    <a:gd name="connsiteY14" fmla="*/ 90666 h 108543"/>
                    <a:gd name="connsiteX15" fmla="*/ 113655 w 176225"/>
                    <a:gd name="connsiteY15" fmla="*/ 17878 h 108543"/>
                    <a:gd name="connsiteX16" fmla="*/ 127702 w 176225"/>
                    <a:gd name="connsiteY16" fmla="*/ 17878 h 108543"/>
                    <a:gd name="connsiteX17" fmla="*/ 127702 w 176225"/>
                    <a:gd name="connsiteY17" fmla="*/ 90666 h 108543"/>
                    <a:gd name="connsiteX18" fmla="*/ 113655 w 176225"/>
                    <a:gd name="connsiteY18" fmla="*/ 90666 h 108543"/>
                    <a:gd name="connsiteX19" fmla="*/ 113655 w 176225"/>
                    <a:gd name="connsiteY19" fmla="*/ 17878 h 108543"/>
                    <a:gd name="connsiteX20" fmla="*/ 19154 w 176225"/>
                    <a:gd name="connsiteY20" fmla="*/ 17878 h 108543"/>
                    <a:gd name="connsiteX21" fmla="*/ 33201 w 176225"/>
                    <a:gd name="connsiteY21" fmla="*/ 17878 h 108543"/>
                    <a:gd name="connsiteX22" fmla="*/ 33201 w 176225"/>
                    <a:gd name="connsiteY22" fmla="*/ 90666 h 108543"/>
                    <a:gd name="connsiteX23" fmla="*/ 19154 w 176225"/>
                    <a:gd name="connsiteY23" fmla="*/ 90666 h 108543"/>
                    <a:gd name="connsiteX24" fmla="*/ 19154 w 176225"/>
                    <a:gd name="connsiteY24" fmla="*/ 17878 h 108543"/>
                    <a:gd name="connsiteX25" fmla="*/ 158348 w 176225"/>
                    <a:gd name="connsiteY25" fmla="*/ 90666 h 108543"/>
                    <a:gd name="connsiteX26" fmla="*/ 144302 w 176225"/>
                    <a:gd name="connsiteY26" fmla="*/ 90666 h 108543"/>
                    <a:gd name="connsiteX27" fmla="*/ 144302 w 176225"/>
                    <a:gd name="connsiteY27" fmla="*/ 17878 h 108543"/>
                    <a:gd name="connsiteX28" fmla="*/ 158348 w 176225"/>
                    <a:gd name="connsiteY28" fmla="*/ 17878 h 108543"/>
                    <a:gd name="connsiteX29" fmla="*/ 158348 w 176225"/>
                    <a:gd name="connsiteY29" fmla="*/ 90666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176226" y="0"/>
                      </a:moveTo>
                      <a:lnTo>
                        <a:pt x="0" y="0"/>
                      </a:lnTo>
                      <a:lnTo>
                        <a:pt x="0" y="108543"/>
                      </a:lnTo>
                      <a:lnTo>
                        <a:pt x="176226" y="108543"/>
                      </a:lnTo>
                      <a:lnTo>
                        <a:pt x="176226" y="0"/>
                      </a:lnTo>
                      <a:close/>
                      <a:moveTo>
                        <a:pt x="81731" y="17878"/>
                      </a:moveTo>
                      <a:lnTo>
                        <a:pt x="95778" y="17878"/>
                      </a:lnTo>
                      <a:lnTo>
                        <a:pt x="95778" y="90666"/>
                      </a:lnTo>
                      <a:lnTo>
                        <a:pt x="81731" y="90666"/>
                      </a:lnTo>
                      <a:cubicBezTo>
                        <a:pt x="81731" y="89389"/>
                        <a:pt x="81731" y="17878"/>
                        <a:pt x="81731" y="17878"/>
                      </a:cubicBezTo>
                      <a:close/>
                      <a:moveTo>
                        <a:pt x="63854" y="90666"/>
                      </a:moveTo>
                      <a:lnTo>
                        <a:pt x="49801" y="90666"/>
                      </a:lnTo>
                      <a:lnTo>
                        <a:pt x="49801" y="17878"/>
                      </a:lnTo>
                      <a:lnTo>
                        <a:pt x="63854" y="17878"/>
                      </a:lnTo>
                      <a:lnTo>
                        <a:pt x="63854" y="90666"/>
                      </a:lnTo>
                      <a:close/>
                      <a:moveTo>
                        <a:pt x="113655" y="17878"/>
                      </a:moveTo>
                      <a:lnTo>
                        <a:pt x="127702" y="17878"/>
                      </a:lnTo>
                      <a:lnTo>
                        <a:pt x="127702" y="90666"/>
                      </a:lnTo>
                      <a:lnTo>
                        <a:pt x="113655" y="90666"/>
                      </a:lnTo>
                      <a:lnTo>
                        <a:pt x="113655" y="17878"/>
                      </a:lnTo>
                      <a:close/>
                      <a:moveTo>
                        <a:pt x="19154" y="17878"/>
                      </a:moveTo>
                      <a:lnTo>
                        <a:pt x="33201" y="17878"/>
                      </a:lnTo>
                      <a:lnTo>
                        <a:pt x="33201" y="90666"/>
                      </a:lnTo>
                      <a:lnTo>
                        <a:pt x="19154" y="90666"/>
                      </a:lnTo>
                      <a:lnTo>
                        <a:pt x="19154" y="17878"/>
                      </a:lnTo>
                      <a:close/>
                      <a:moveTo>
                        <a:pt x="158348" y="90666"/>
                      </a:moveTo>
                      <a:lnTo>
                        <a:pt x="144302" y="90666"/>
                      </a:lnTo>
                      <a:lnTo>
                        <a:pt x="144302" y="17878"/>
                      </a:lnTo>
                      <a:lnTo>
                        <a:pt x="158348" y="17878"/>
                      </a:lnTo>
                      <a:lnTo>
                        <a:pt x="158348" y="9066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7" name="Freeform: Shape 90">
                  <a:extLst>
                    <a:ext uri="{FF2B5EF4-FFF2-40B4-BE49-F238E27FC236}">
                      <a16:creationId xmlns:a16="http://schemas.microsoft.com/office/drawing/2014/main" id="{4ECB1202-0B65-C78C-3DC9-47B29A6181CB}"/>
                    </a:ext>
                  </a:extLst>
                </p:cNvPr>
                <p:cNvSpPr/>
                <p:nvPr/>
              </p:nvSpPr>
              <p:spPr>
                <a:xfrm>
                  <a:off x="3315511" y="2515508"/>
                  <a:ext cx="176225" cy="108543"/>
                </a:xfrm>
                <a:custGeom>
                  <a:avLst/>
                  <a:gdLst>
                    <a:gd name="connsiteX0" fmla="*/ 0 w 176225"/>
                    <a:gd name="connsiteY0" fmla="*/ 108543 h 108543"/>
                    <a:gd name="connsiteX1" fmla="*/ 176225 w 176225"/>
                    <a:gd name="connsiteY1" fmla="*/ 108543 h 108543"/>
                    <a:gd name="connsiteX2" fmla="*/ 176225 w 176225"/>
                    <a:gd name="connsiteY2" fmla="*/ 0 h 108543"/>
                    <a:gd name="connsiteX3" fmla="*/ 0 w 176225"/>
                    <a:gd name="connsiteY3" fmla="*/ 0 h 108543"/>
                    <a:gd name="connsiteX4" fmla="*/ 0 w 176225"/>
                    <a:gd name="connsiteY4" fmla="*/ 108543 h 108543"/>
                    <a:gd name="connsiteX5" fmla="*/ 94494 w 176225"/>
                    <a:gd name="connsiteY5" fmla="*/ 90666 h 108543"/>
                    <a:gd name="connsiteX6" fmla="*/ 80448 w 176225"/>
                    <a:gd name="connsiteY6" fmla="*/ 90666 h 108543"/>
                    <a:gd name="connsiteX7" fmla="*/ 80448 w 176225"/>
                    <a:gd name="connsiteY7" fmla="*/ 17878 h 108543"/>
                    <a:gd name="connsiteX8" fmla="*/ 94494 w 176225"/>
                    <a:gd name="connsiteY8" fmla="*/ 17878 h 108543"/>
                    <a:gd name="connsiteX9" fmla="*/ 94494 w 176225"/>
                    <a:gd name="connsiteY9" fmla="*/ 90666 h 108543"/>
                    <a:gd name="connsiteX10" fmla="*/ 112378 w 176225"/>
                    <a:gd name="connsiteY10" fmla="*/ 17878 h 108543"/>
                    <a:gd name="connsiteX11" fmla="*/ 126424 w 176225"/>
                    <a:gd name="connsiteY11" fmla="*/ 17878 h 108543"/>
                    <a:gd name="connsiteX12" fmla="*/ 126424 w 176225"/>
                    <a:gd name="connsiteY12" fmla="*/ 90666 h 108543"/>
                    <a:gd name="connsiteX13" fmla="*/ 112378 w 176225"/>
                    <a:gd name="connsiteY13" fmla="*/ 90666 h 108543"/>
                    <a:gd name="connsiteX14" fmla="*/ 112378 w 176225"/>
                    <a:gd name="connsiteY14" fmla="*/ 17878 h 108543"/>
                    <a:gd name="connsiteX15" fmla="*/ 62570 w 176225"/>
                    <a:gd name="connsiteY15" fmla="*/ 90666 h 108543"/>
                    <a:gd name="connsiteX16" fmla="*/ 48524 w 176225"/>
                    <a:gd name="connsiteY16" fmla="*/ 90666 h 108543"/>
                    <a:gd name="connsiteX17" fmla="*/ 48524 w 176225"/>
                    <a:gd name="connsiteY17" fmla="*/ 17878 h 108543"/>
                    <a:gd name="connsiteX18" fmla="*/ 62570 w 176225"/>
                    <a:gd name="connsiteY18" fmla="*/ 17878 h 108543"/>
                    <a:gd name="connsiteX19" fmla="*/ 62570 w 176225"/>
                    <a:gd name="connsiteY19" fmla="*/ 90666 h 108543"/>
                    <a:gd name="connsiteX20" fmla="*/ 158348 w 176225"/>
                    <a:gd name="connsiteY20" fmla="*/ 90666 h 108543"/>
                    <a:gd name="connsiteX21" fmla="*/ 144302 w 176225"/>
                    <a:gd name="connsiteY21" fmla="*/ 90666 h 108543"/>
                    <a:gd name="connsiteX22" fmla="*/ 144302 w 176225"/>
                    <a:gd name="connsiteY22" fmla="*/ 17878 h 108543"/>
                    <a:gd name="connsiteX23" fmla="*/ 158348 w 176225"/>
                    <a:gd name="connsiteY23" fmla="*/ 17878 h 108543"/>
                    <a:gd name="connsiteX24" fmla="*/ 158348 w 176225"/>
                    <a:gd name="connsiteY24" fmla="*/ 90666 h 108543"/>
                    <a:gd name="connsiteX25" fmla="*/ 17877 w 176225"/>
                    <a:gd name="connsiteY25" fmla="*/ 17878 h 108543"/>
                    <a:gd name="connsiteX26" fmla="*/ 31924 w 176225"/>
                    <a:gd name="connsiteY26" fmla="*/ 17878 h 108543"/>
                    <a:gd name="connsiteX27" fmla="*/ 31924 w 176225"/>
                    <a:gd name="connsiteY27" fmla="*/ 90666 h 108543"/>
                    <a:gd name="connsiteX28" fmla="*/ 17877 w 176225"/>
                    <a:gd name="connsiteY28" fmla="*/ 90666 h 108543"/>
                    <a:gd name="connsiteX29" fmla="*/ 17877 w 176225"/>
                    <a:gd name="connsiteY29" fmla="*/ 17878 h 10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6225" h="108543">
                      <a:moveTo>
                        <a:pt x="0" y="108543"/>
                      </a:moveTo>
                      <a:lnTo>
                        <a:pt x="176225" y="108543"/>
                      </a:lnTo>
                      <a:lnTo>
                        <a:pt x="176225" y="0"/>
                      </a:lnTo>
                      <a:lnTo>
                        <a:pt x="0" y="0"/>
                      </a:lnTo>
                      <a:lnTo>
                        <a:pt x="0" y="108543"/>
                      </a:lnTo>
                      <a:close/>
                      <a:moveTo>
                        <a:pt x="94494" y="90666"/>
                      </a:moveTo>
                      <a:lnTo>
                        <a:pt x="80448" y="90666"/>
                      </a:lnTo>
                      <a:lnTo>
                        <a:pt x="80448" y="17878"/>
                      </a:lnTo>
                      <a:lnTo>
                        <a:pt x="94494" y="17878"/>
                      </a:lnTo>
                      <a:lnTo>
                        <a:pt x="94494" y="90666"/>
                      </a:lnTo>
                      <a:close/>
                      <a:moveTo>
                        <a:pt x="112378" y="17878"/>
                      </a:moveTo>
                      <a:lnTo>
                        <a:pt x="126424" y="17878"/>
                      </a:lnTo>
                      <a:lnTo>
                        <a:pt x="126424" y="90666"/>
                      </a:lnTo>
                      <a:lnTo>
                        <a:pt x="112378" y="90666"/>
                      </a:lnTo>
                      <a:lnTo>
                        <a:pt x="112378" y="17878"/>
                      </a:lnTo>
                      <a:close/>
                      <a:moveTo>
                        <a:pt x="62570" y="90666"/>
                      </a:moveTo>
                      <a:lnTo>
                        <a:pt x="48524" y="90666"/>
                      </a:lnTo>
                      <a:lnTo>
                        <a:pt x="48524" y="17878"/>
                      </a:lnTo>
                      <a:lnTo>
                        <a:pt x="62570" y="17878"/>
                      </a:lnTo>
                      <a:lnTo>
                        <a:pt x="62570" y="90666"/>
                      </a:lnTo>
                      <a:close/>
                      <a:moveTo>
                        <a:pt x="158348" y="90666"/>
                      </a:moveTo>
                      <a:lnTo>
                        <a:pt x="144302" y="90666"/>
                      </a:lnTo>
                      <a:lnTo>
                        <a:pt x="144302" y="17878"/>
                      </a:lnTo>
                      <a:lnTo>
                        <a:pt x="158348" y="17878"/>
                      </a:lnTo>
                      <a:lnTo>
                        <a:pt x="158348" y="90666"/>
                      </a:lnTo>
                      <a:close/>
                      <a:moveTo>
                        <a:pt x="17877" y="17878"/>
                      </a:moveTo>
                      <a:lnTo>
                        <a:pt x="31924" y="17878"/>
                      </a:lnTo>
                      <a:lnTo>
                        <a:pt x="31924" y="90666"/>
                      </a:lnTo>
                      <a:lnTo>
                        <a:pt x="17877" y="90666"/>
                      </a:lnTo>
                      <a:lnTo>
                        <a:pt x="17877" y="17878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TextBox 91">
              <a:extLst>
                <a:ext uri="{FF2B5EF4-FFF2-40B4-BE49-F238E27FC236}">
                  <a16:creationId xmlns:a16="http://schemas.microsoft.com/office/drawing/2014/main" id="{88DA4634-F3FB-6DDD-8D32-78607254E1C4}"/>
                </a:ext>
              </a:extLst>
            </p:cNvPr>
            <p:cNvSpPr txBox="1"/>
            <p:nvPr/>
          </p:nvSpPr>
          <p:spPr>
            <a:xfrm>
              <a:off x="2062683" y="2775951"/>
              <a:ext cx="22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Functions/Compute/OKE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180" name="Graphic 3">
            <a:extLst>
              <a:ext uri="{FF2B5EF4-FFF2-40B4-BE49-F238E27FC236}">
                <a16:creationId xmlns:a16="http://schemas.microsoft.com/office/drawing/2014/main" id="{AFAE2569-F40A-E345-31AC-8E64E27F5F09}"/>
              </a:ext>
            </a:extLst>
          </p:cNvPr>
          <p:cNvGrpSpPr/>
          <p:nvPr/>
        </p:nvGrpSpPr>
        <p:grpSpPr>
          <a:xfrm>
            <a:off x="13742363" y="7254761"/>
            <a:ext cx="692531" cy="792194"/>
            <a:chOff x="1050860" y="2312469"/>
            <a:chExt cx="692531" cy="792194"/>
          </a:xfrm>
        </p:grpSpPr>
        <p:grpSp>
          <p:nvGrpSpPr>
            <p:cNvPr id="1181" name="Graphic 3">
              <a:extLst>
                <a:ext uri="{FF2B5EF4-FFF2-40B4-BE49-F238E27FC236}">
                  <a16:creationId xmlns:a16="http://schemas.microsoft.com/office/drawing/2014/main" id="{FE5DA5E7-3D1A-F0EF-D64A-FE95CF83D147}"/>
                </a:ext>
              </a:extLst>
            </p:cNvPr>
            <p:cNvGrpSpPr/>
            <p:nvPr/>
          </p:nvGrpSpPr>
          <p:grpSpPr>
            <a:xfrm>
              <a:off x="1228825" y="2312469"/>
              <a:ext cx="514566" cy="513347"/>
              <a:chOff x="1228825" y="2312469"/>
              <a:chExt cx="514566" cy="513347"/>
            </a:xfrm>
          </p:grpSpPr>
          <p:grpSp>
            <p:nvGrpSpPr>
              <p:cNvPr id="1183" name="Graphic 3">
                <a:extLst>
                  <a:ext uri="{FF2B5EF4-FFF2-40B4-BE49-F238E27FC236}">
                    <a16:creationId xmlns:a16="http://schemas.microsoft.com/office/drawing/2014/main" id="{BBABB98D-C551-0A2E-A024-7E0B89F8C45F}"/>
                  </a:ext>
                </a:extLst>
              </p:cNvPr>
              <p:cNvGrpSpPr/>
              <p:nvPr/>
            </p:nvGrpSpPr>
            <p:grpSpPr>
              <a:xfrm>
                <a:off x="1228825" y="2312469"/>
                <a:ext cx="514566" cy="513347"/>
                <a:chOff x="1228825" y="2312469"/>
                <a:chExt cx="514566" cy="513347"/>
              </a:xfrm>
              <a:solidFill>
                <a:srgbClr val="FFFFFF"/>
              </a:solidFill>
            </p:grpSpPr>
            <p:sp>
              <p:nvSpPr>
                <p:cNvPr id="1192" name="Freeform: Shape 11">
                  <a:extLst>
                    <a:ext uri="{FF2B5EF4-FFF2-40B4-BE49-F238E27FC236}">
                      <a16:creationId xmlns:a16="http://schemas.microsoft.com/office/drawing/2014/main" id="{FE8A7DCB-02A0-ECC5-4DE2-B1A343F3028E}"/>
                    </a:ext>
                  </a:extLst>
                </p:cNvPr>
                <p:cNvSpPr/>
                <p:nvPr/>
              </p:nvSpPr>
              <p:spPr>
                <a:xfrm>
                  <a:off x="1234934" y="2318580"/>
                  <a:ext cx="502348" cy="502346"/>
                </a:xfrm>
                <a:custGeom>
                  <a:avLst/>
                  <a:gdLst>
                    <a:gd name="connsiteX0" fmla="*/ 26893 w 502348"/>
                    <a:gd name="connsiteY0" fmla="*/ 501127 h 502346"/>
                    <a:gd name="connsiteX1" fmla="*/ 0 w 502348"/>
                    <a:gd name="connsiteY1" fmla="*/ 474234 h 502346"/>
                    <a:gd name="connsiteX2" fmla="*/ 0 w 502348"/>
                    <a:gd name="connsiteY2" fmla="*/ 26890 h 502346"/>
                    <a:gd name="connsiteX3" fmla="*/ 26893 w 502348"/>
                    <a:gd name="connsiteY3" fmla="*/ 0 h 502346"/>
                    <a:gd name="connsiteX4" fmla="*/ 475462 w 502348"/>
                    <a:gd name="connsiteY4" fmla="*/ 0 h 502346"/>
                    <a:gd name="connsiteX5" fmla="*/ 502349 w 502348"/>
                    <a:gd name="connsiteY5" fmla="*/ 26890 h 502346"/>
                    <a:gd name="connsiteX6" fmla="*/ 502349 w 502348"/>
                    <a:gd name="connsiteY6" fmla="*/ 475460 h 502346"/>
                    <a:gd name="connsiteX7" fmla="*/ 475462 w 502348"/>
                    <a:gd name="connsiteY7" fmla="*/ 502346 h 502346"/>
                    <a:gd name="connsiteX8" fmla="*/ 26893 w 502348"/>
                    <a:gd name="connsiteY8" fmla="*/ 501127 h 502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48" h="502346">
                      <a:moveTo>
                        <a:pt x="26893" y="501127"/>
                      </a:moveTo>
                      <a:cubicBezTo>
                        <a:pt x="12224" y="501127"/>
                        <a:pt x="0" y="488903"/>
                        <a:pt x="0" y="474234"/>
                      </a:cubicBezTo>
                      <a:lnTo>
                        <a:pt x="0" y="26890"/>
                      </a:lnTo>
                      <a:cubicBezTo>
                        <a:pt x="0" y="12223"/>
                        <a:pt x="12224" y="0"/>
                        <a:pt x="26893" y="0"/>
                      </a:cubicBezTo>
                      <a:lnTo>
                        <a:pt x="475462" y="0"/>
                      </a:lnTo>
                      <a:cubicBezTo>
                        <a:pt x="490125" y="0"/>
                        <a:pt x="502349" y="12223"/>
                        <a:pt x="502349" y="26890"/>
                      </a:cubicBezTo>
                      <a:lnTo>
                        <a:pt x="502349" y="475460"/>
                      </a:lnTo>
                      <a:cubicBezTo>
                        <a:pt x="502349" y="490122"/>
                        <a:pt x="490125" y="502346"/>
                        <a:pt x="475462" y="502346"/>
                      </a:cubicBezTo>
                      <a:lnTo>
                        <a:pt x="26893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3" name="Freeform: Shape 12">
                  <a:extLst>
                    <a:ext uri="{FF2B5EF4-FFF2-40B4-BE49-F238E27FC236}">
                      <a16:creationId xmlns:a16="http://schemas.microsoft.com/office/drawing/2014/main" id="{2775C0FE-9AD6-EF39-5A24-CB10B1EEC1B3}"/>
                    </a:ext>
                  </a:extLst>
                </p:cNvPr>
                <p:cNvSpPr/>
                <p:nvPr/>
              </p:nvSpPr>
              <p:spPr>
                <a:xfrm>
                  <a:off x="1228825" y="2312469"/>
                  <a:ext cx="514566" cy="513347"/>
                </a:xfrm>
                <a:custGeom>
                  <a:avLst/>
                  <a:gdLst>
                    <a:gd name="connsiteX0" fmla="*/ 480346 w 514566"/>
                    <a:gd name="connsiteY0" fmla="*/ 12223 h 513347"/>
                    <a:gd name="connsiteX1" fmla="*/ 501123 w 514566"/>
                    <a:gd name="connsiteY1" fmla="*/ 33001 h 513347"/>
                    <a:gd name="connsiteX2" fmla="*/ 501123 w 514566"/>
                    <a:gd name="connsiteY2" fmla="*/ 481571 h 513347"/>
                    <a:gd name="connsiteX3" fmla="*/ 480346 w 514566"/>
                    <a:gd name="connsiteY3" fmla="*/ 502349 h 513347"/>
                    <a:gd name="connsiteX4" fmla="*/ 33002 w 514566"/>
                    <a:gd name="connsiteY4" fmla="*/ 502349 h 513347"/>
                    <a:gd name="connsiteX5" fmla="*/ 12224 w 514566"/>
                    <a:gd name="connsiteY5" fmla="*/ 480346 h 513347"/>
                    <a:gd name="connsiteX6" fmla="*/ 12224 w 514566"/>
                    <a:gd name="connsiteY6" fmla="*/ 33001 h 513347"/>
                    <a:gd name="connsiteX7" fmla="*/ 33002 w 514566"/>
                    <a:gd name="connsiteY7" fmla="*/ 12223 h 513347"/>
                    <a:gd name="connsiteX8" fmla="*/ 480346 w 514566"/>
                    <a:gd name="connsiteY8" fmla="*/ 12223 h 513347"/>
                    <a:gd name="connsiteX9" fmla="*/ 480346 w 514566"/>
                    <a:gd name="connsiteY9" fmla="*/ 0 h 513347"/>
                    <a:gd name="connsiteX10" fmla="*/ 33002 w 514566"/>
                    <a:gd name="connsiteY10" fmla="*/ 0 h 513347"/>
                    <a:gd name="connsiteX11" fmla="*/ 0 w 514566"/>
                    <a:gd name="connsiteY11" fmla="*/ 33001 h 513347"/>
                    <a:gd name="connsiteX12" fmla="*/ 0 w 514566"/>
                    <a:gd name="connsiteY12" fmla="*/ 481571 h 513347"/>
                    <a:gd name="connsiteX13" fmla="*/ 33002 w 514566"/>
                    <a:gd name="connsiteY13" fmla="*/ 513347 h 513347"/>
                    <a:gd name="connsiteX14" fmla="*/ 481571 w 514566"/>
                    <a:gd name="connsiteY14" fmla="*/ 513347 h 513347"/>
                    <a:gd name="connsiteX15" fmla="*/ 514567 w 514566"/>
                    <a:gd name="connsiteY15" fmla="*/ 480346 h 513347"/>
                    <a:gd name="connsiteX16" fmla="*/ 514567 w 514566"/>
                    <a:gd name="connsiteY16" fmla="*/ 33001 h 513347"/>
                    <a:gd name="connsiteX17" fmla="*/ 480346 w 514566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4566" h="513347">
                      <a:moveTo>
                        <a:pt x="480346" y="12223"/>
                      </a:moveTo>
                      <a:cubicBezTo>
                        <a:pt x="491344" y="12223"/>
                        <a:pt x="501123" y="22001"/>
                        <a:pt x="501123" y="33001"/>
                      </a:cubicBezTo>
                      <a:lnTo>
                        <a:pt x="501123" y="481571"/>
                      </a:lnTo>
                      <a:cubicBezTo>
                        <a:pt x="501123" y="492570"/>
                        <a:pt x="491344" y="502349"/>
                        <a:pt x="480346" y="502349"/>
                      </a:cubicBezTo>
                      <a:lnTo>
                        <a:pt x="33002" y="502349"/>
                      </a:lnTo>
                      <a:cubicBezTo>
                        <a:pt x="22003" y="501123"/>
                        <a:pt x="12224" y="491344"/>
                        <a:pt x="12224" y="480346"/>
                      </a:cubicBezTo>
                      <a:lnTo>
                        <a:pt x="12224" y="33001"/>
                      </a:lnTo>
                      <a:cubicBezTo>
                        <a:pt x="12224" y="22001"/>
                        <a:pt x="22003" y="12223"/>
                        <a:pt x="33002" y="12223"/>
                      </a:cubicBezTo>
                      <a:lnTo>
                        <a:pt x="480346" y="12223"/>
                      </a:lnTo>
                      <a:close/>
                      <a:moveTo>
                        <a:pt x="480346" y="0"/>
                      </a:moveTo>
                      <a:lnTo>
                        <a:pt x="33002" y="0"/>
                      </a:lnTo>
                      <a:cubicBezTo>
                        <a:pt x="14669" y="0"/>
                        <a:pt x="0" y="14667"/>
                        <a:pt x="0" y="33001"/>
                      </a:cubicBezTo>
                      <a:lnTo>
                        <a:pt x="0" y="481571"/>
                      </a:lnTo>
                      <a:cubicBezTo>
                        <a:pt x="0" y="498678"/>
                        <a:pt x="14669" y="513347"/>
                        <a:pt x="33002" y="513347"/>
                      </a:cubicBezTo>
                      <a:lnTo>
                        <a:pt x="481571" y="513347"/>
                      </a:lnTo>
                      <a:cubicBezTo>
                        <a:pt x="499904" y="513347"/>
                        <a:pt x="514567" y="498678"/>
                        <a:pt x="514567" y="480346"/>
                      </a:cubicBezTo>
                      <a:lnTo>
                        <a:pt x="514567" y="33001"/>
                      </a:lnTo>
                      <a:cubicBezTo>
                        <a:pt x="513347" y="14667"/>
                        <a:pt x="498678" y="0"/>
                        <a:pt x="480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4" name="Graphic 3">
                <a:extLst>
                  <a:ext uri="{FF2B5EF4-FFF2-40B4-BE49-F238E27FC236}">
                    <a16:creationId xmlns:a16="http://schemas.microsoft.com/office/drawing/2014/main" id="{6459343E-5A23-61C3-00C7-FC4767976842}"/>
                  </a:ext>
                </a:extLst>
              </p:cNvPr>
              <p:cNvGrpSpPr/>
              <p:nvPr/>
            </p:nvGrpSpPr>
            <p:grpSpPr>
              <a:xfrm>
                <a:off x="1241049" y="2324691"/>
                <a:ext cx="490124" cy="488900"/>
                <a:chOff x="1241049" y="2324691"/>
                <a:chExt cx="490124" cy="488900"/>
              </a:xfrm>
              <a:solidFill>
                <a:srgbClr val="2D5967"/>
              </a:solidFill>
            </p:grpSpPr>
            <p:sp>
              <p:nvSpPr>
                <p:cNvPr id="1185" name="Freeform: Shape 14">
                  <a:extLst>
                    <a:ext uri="{FF2B5EF4-FFF2-40B4-BE49-F238E27FC236}">
                      <a16:creationId xmlns:a16="http://schemas.microsoft.com/office/drawing/2014/main" id="{F61B841B-17DC-21F7-0159-69FD24B231F9}"/>
                    </a:ext>
                  </a:extLst>
                </p:cNvPr>
                <p:cNvSpPr/>
                <p:nvPr/>
              </p:nvSpPr>
              <p:spPr>
                <a:xfrm>
                  <a:off x="1241049" y="2324691"/>
                  <a:ext cx="490124" cy="488900"/>
                </a:xfrm>
                <a:custGeom>
                  <a:avLst/>
                  <a:gdLst>
                    <a:gd name="connsiteX0" fmla="*/ 468121 w 490124"/>
                    <a:gd name="connsiteY0" fmla="*/ 0 h 488900"/>
                    <a:gd name="connsiteX1" fmla="*/ 20778 w 490124"/>
                    <a:gd name="connsiteY1" fmla="*/ 0 h 488900"/>
                    <a:gd name="connsiteX2" fmla="*/ 0 w 490124"/>
                    <a:gd name="connsiteY2" fmla="*/ 20778 h 488900"/>
                    <a:gd name="connsiteX3" fmla="*/ 0 w 490124"/>
                    <a:gd name="connsiteY3" fmla="*/ 469348 h 488900"/>
                    <a:gd name="connsiteX4" fmla="*/ 20778 w 490124"/>
                    <a:gd name="connsiteY4" fmla="*/ 488900 h 488900"/>
                    <a:gd name="connsiteX5" fmla="*/ 469347 w 490124"/>
                    <a:gd name="connsiteY5" fmla="*/ 488900 h 488900"/>
                    <a:gd name="connsiteX6" fmla="*/ 490125 w 490124"/>
                    <a:gd name="connsiteY6" fmla="*/ 468123 h 488900"/>
                    <a:gd name="connsiteX7" fmla="*/ 490125 w 490124"/>
                    <a:gd name="connsiteY7" fmla="*/ 20778 h 488900"/>
                    <a:gd name="connsiteX8" fmla="*/ 468121 w 490124"/>
                    <a:gd name="connsiteY8" fmla="*/ 0 h 488900"/>
                    <a:gd name="connsiteX9" fmla="*/ 470566 w 490124"/>
                    <a:gd name="connsiteY9" fmla="*/ 468123 h 488900"/>
                    <a:gd name="connsiteX10" fmla="*/ 468121 w 490124"/>
                    <a:gd name="connsiteY10" fmla="*/ 470568 h 488900"/>
                    <a:gd name="connsiteX11" fmla="*/ 20778 w 490124"/>
                    <a:gd name="connsiteY11" fmla="*/ 470568 h 488900"/>
                    <a:gd name="connsiteX12" fmla="*/ 18333 w 490124"/>
                    <a:gd name="connsiteY12" fmla="*/ 468123 h 488900"/>
                    <a:gd name="connsiteX13" fmla="*/ 18333 w 490124"/>
                    <a:gd name="connsiteY13" fmla="*/ 20778 h 488900"/>
                    <a:gd name="connsiteX14" fmla="*/ 20778 w 490124"/>
                    <a:gd name="connsiteY14" fmla="*/ 18334 h 488900"/>
                    <a:gd name="connsiteX15" fmla="*/ 469347 w 490124"/>
                    <a:gd name="connsiteY15" fmla="*/ 18334 h 488900"/>
                    <a:gd name="connsiteX16" fmla="*/ 471792 w 490124"/>
                    <a:gd name="connsiteY16" fmla="*/ 20778 h 488900"/>
                    <a:gd name="connsiteX17" fmla="*/ 470566 w 490124"/>
                    <a:gd name="connsiteY17" fmla="*/ 468123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0124" h="488900">
                      <a:moveTo>
                        <a:pt x="468121" y="0"/>
                      </a:moveTo>
                      <a:lnTo>
                        <a:pt x="20778" y="0"/>
                      </a:lnTo>
                      <a:cubicBezTo>
                        <a:pt x="9779" y="0"/>
                        <a:pt x="0" y="9778"/>
                        <a:pt x="0" y="20778"/>
                      </a:cubicBezTo>
                      <a:lnTo>
                        <a:pt x="0" y="469348"/>
                      </a:lnTo>
                      <a:cubicBezTo>
                        <a:pt x="0" y="479121"/>
                        <a:pt x="9779" y="488900"/>
                        <a:pt x="20778" y="488900"/>
                      </a:cubicBezTo>
                      <a:lnTo>
                        <a:pt x="469347" y="488900"/>
                      </a:lnTo>
                      <a:cubicBezTo>
                        <a:pt x="480346" y="488900"/>
                        <a:pt x="490125" y="479121"/>
                        <a:pt x="490125" y="468123"/>
                      </a:cubicBezTo>
                      <a:lnTo>
                        <a:pt x="490125" y="20778"/>
                      </a:lnTo>
                      <a:cubicBezTo>
                        <a:pt x="488899" y="9778"/>
                        <a:pt x="479120" y="0"/>
                        <a:pt x="468121" y="0"/>
                      </a:cubicBezTo>
                      <a:close/>
                      <a:moveTo>
                        <a:pt x="470566" y="468123"/>
                      </a:moveTo>
                      <a:cubicBezTo>
                        <a:pt x="470566" y="469348"/>
                        <a:pt x="469347" y="470568"/>
                        <a:pt x="468121" y="470568"/>
                      </a:cubicBezTo>
                      <a:lnTo>
                        <a:pt x="20778" y="470568"/>
                      </a:lnTo>
                      <a:cubicBezTo>
                        <a:pt x="19552" y="470568"/>
                        <a:pt x="18333" y="469348"/>
                        <a:pt x="18333" y="468123"/>
                      </a:cubicBezTo>
                      <a:lnTo>
                        <a:pt x="18333" y="20778"/>
                      </a:lnTo>
                      <a:cubicBezTo>
                        <a:pt x="18333" y="19556"/>
                        <a:pt x="19552" y="18334"/>
                        <a:pt x="20778" y="18334"/>
                      </a:cubicBezTo>
                      <a:lnTo>
                        <a:pt x="469347" y="18334"/>
                      </a:lnTo>
                      <a:cubicBezTo>
                        <a:pt x="470566" y="18334"/>
                        <a:pt x="471792" y="19556"/>
                        <a:pt x="471792" y="20778"/>
                      </a:cubicBezTo>
                      <a:lnTo>
                        <a:pt x="470566" y="46812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6" name="Freeform: Shape 15">
                  <a:extLst>
                    <a:ext uri="{FF2B5EF4-FFF2-40B4-BE49-F238E27FC236}">
                      <a16:creationId xmlns:a16="http://schemas.microsoft.com/office/drawing/2014/main" id="{901211E8-A6C6-AB41-15EF-C4979AE17557}"/>
                    </a:ext>
                  </a:extLst>
                </p:cNvPr>
                <p:cNvSpPr/>
                <p:nvPr/>
              </p:nvSpPr>
              <p:spPr>
                <a:xfrm>
                  <a:off x="1369386" y="2378470"/>
                  <a:ext cx="108778" cy="108780"/>
                </a:xfrm>
                <a:custGeom>
                  <a:avLst/>
                  <a:gdLst>
                    <a:gd name="connsiteX0" fmla="*/ 108778 w 108778"/>
                    <a:gd name="connsiteY0" fmla="*/ 0 h 108780"/>
                    <a:gd name="connsiteX1" fmla="*/ 0 w 108778"/>
                    <a:gd name="connsiteY1" fmla="*/ 0 h 108780"/>
                    <a:gd name="connsiteX2" fmla="*/ 0 w 108778"/>
                    <a:gd name="connsiteY2" fmla="*/ 108781 h 108780"/>
                    <a:gd name="connsiteX3" fmla="*/ 108778 w 108778"/>
                    <a:gd name="connsiteY3" fmla="*/ 108781 h 108780"/>
                    <a:gd name="connsiteX4" fmla="*/ 108778 w 108778"/>
                    <a:gd name="connsiteY4" fmla="*/ 0 h 108780"/>
                    <a:gd name="connsiteX5" fmla="*/ 90445 w 108778"/>
                    <a:gd name="connsiteY5" fmla="*/ 91670 h 108780"/>
                    <a:gd name="connsiteX6" fmla="*/ 18333 w 108778"/>
                    <a:gd name="connsiteY6" fmla="*/ 91670 h 108780"/>
                    <a:gd name="connsiteX7" fmla="*/ 18333 w 108778"/>
                    <a:gd name="connsiteY7" fmla="*/ 18334 h 108780"/>
                    <a:gd name="connsiteX8" fmla="*/ 90445 w 108778"/>
                    <a:gd name="connsiteY8" fmla="*/ 18334 h 108780"/>
                    <a:gd name="connsiteX9" fmla="*/ 90445 w 108778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78" h="108780">
                      <a:moveTo>
                        <a:pt x="108778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78" y="108781"/>
                      </a:lnTo>
                      <a:lnTo>
                        <a:pt x="108778" y="0"/>
                      </a:lnTo>
                      <a:close/>
                      <a:moveTo>
                        <a:pt x="90445" y="91670"/>
                      </a:moveTo>
                      <a:lnTo>
                        <a:pt x="18333" y="91670"/>
                      </a:lnTo>
                      <a:lnTo>
                        <a:pt x="18333" y="18334"/>
                      </a:lnTo>
                      <a:lnTo>
                        <a:pt x="90445" y="18334"/>
                      </a:lnTo>
                      <a:lnTo>
                        <a:pt x="90445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7" name="Freeform: Shape 16">
                  <a:extLst>
                    <a:ext uri="{FF2B5EF4-FFF2-40B4-BE49-F238E27FC236}">
                      <a16:creationId xmlns:a16="http://schemas.microsoft.com/office/drawing/2014/main" id="{88C42E7D-DFA2-D20C-FB38-FCE088F949CB}"/>
                    </a:ext>
                  </a:extLst>
                </p:cNvPr>
                <p:cNvSpPr/>
                <p:nvPr/>
              </p:nvSpPr>
              <p:spPr>
                <a:xfrm>
                  <a:off x="1491607" y="2378470"/>
                  <a:ext cx="108784" cy="108780"/>
                </a:xfrm>
                <a:custGeom>
                  <a:avLst/>
                  <a:gdLst>
                    <a:gd name="connsiteX0" fmla="*/ 108785 w 108784"/>
                    <a:gd name="connsiteY0" fmla="*/ 0 h 108780"/>
                    <a:gd name="connsiteX1" fmla="*/ 0 w 108784"/>
                    <a:gd name="connsiteY1" fmla="*/ 0 h 108780"/>
                    <a:gd name="connsiteX2" fmla="*/ 0 w 108784"/>
                    <a:gd name="connsiteY2" fmla="*/ 108781 h 108780"/>
                    <a:gd name="connsiteX3" fmla="*/ 108785 w 108784"/>
                    <a:gd name="connsiteY3" fmla="*/ 108781 h 108780"/>
                    <a:gd name="connsiteX4" fmla="*/ 108785 w 108784"/>
                    <a:gd name="connsiteY4" fmla="*/ 0 h 108780"/>
                    <a:gd name="connsiteX5" fmla="*/ 90452 w 108784"/>
                    <a:gd name="connsiteY5" fmla="*/ 91670 h 108780"/>
                    <a:gd name="connsiteX6" fmla="*/ 18339 w 108784"/>
                    <a:gd name="connsiteY6" fmla="*/ 91670 h 108780"/>
                    <a:gd name="connsiteX7" fmla="*/ 18339 w 108784"/>
                    <a:gd name="connsiteY7" fmla="*/ 18334 h 108780"/>
                    <a:gd name="connsiteX8" fmla="*/ 90452 w 108784"/>
                    <a:gd name="connsiteY8" fmla="*/ 18334 h 108780"/>
                    <a:gd name="connsiteX9" fmla="*/ 90452 w 108784"/>
                    <a:gd name="connsiteY9" fmla="*/ 91670 h 108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84" h="108780">
                      <a:moveTo>
                        <a:pt x="108785" y="0"/>
                      </a:moveTo>
                      <a:lnTo>
                        <a:pt x="0" y="0"/>
                      </a:lnTo>
                      <a:lnTo>
                        <a:pt x="0" y="108781"/>
                      </a:lnTo>
                      <a:lnTo>
                        <a:pt x="108785" y="108781"/>
                      </a:lnTo>
                      <a:cubicBezTo>
                        <a:pt x="107559" y="108781"/>
                        <a:pt x="107559" y="0"/>
                        <a:pt x="108785" y="0"/>
                      </a:cubicBezTo>
                      <a:close/>
                      <a:moveTo>
                        <a:pt x="90452" y="91670"/>
                      </a:moveTo>
                      <a:lnTo>
                        <a:pt x="18339" y="91670"/>
                      </a:lnTo>
                      <a:lnTo>
                        <a:pt x="18339" y="18334"/>
                      </a:lnTo>
                      <a:lnTo>
                        <a:pt x="90452" y="18334"/>
                      </a:lnTo>
                      <a:lnTo>
                        <a:pt x="90452" y="9167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8" name="Freeform: Shape 17">
                  <a:extLst>
                    <a:ext uri="{FF2B5EF4-FFF2-40B4-BE49-F238E27FC236}">
                      <a16:creationId xmlns:a16="http://schemas.microsoft.com/office/drawing/2014/main" id="{A6FFDB40-366C-ACE0-494B-A87317B8FF1C}"/>
                    </a:ext>
                  </a:extLst>
                </p:cNvPr>
                <p:cNvSpPr/>
                <p:nvPr/>
              </p:nvSpPr>
              <p:spPr>
                <a:xfrm>
                  <a:off x="1431719" y="2500697"/>
                  <a:ext cx="107559" cy="51334"/>
                </a:xfrm>
                <a:custGeom>
                  <a:avLst/>
                  <a:gdLst>
                    <a:gd name="connsiteX0" fmla="*/ 17114 w 107559"/>
                    <a:gd name="connsiteY0" fmla="*/ 18334 h 51334"/>
                    <a:gd name="connsiteX1" fmla="*/ 90445 w 107559"/>
                    <a:gd name="connsiteY1" fmla="*/ 18334 h 51334"/>
                    <a:gd name="connsiteX2" fmla="*/ 90445 w 107559"/>
                    <a:gd name="connsiteY2" fmla="*/ 47668 h 51334"/>
                    <a:gd name="connsiteX3" fmla="*/ 107559 w 107559"/>
                    <a:gd name="connsiteY3" fmla="*/ 51335 h 51334"/>
                    <a:gd name="connsiteX4" fmla="*/ 107559 w 107559"/>
                    <a:gd name="connsiteY4" fmla="*/ 0 h 51334"/>
                    <a:gd name="connsiteX5" fmla="*/ 0 w 107559"/>
                    <a:gd name="connsiteY5" fmla="*/ 0 h 51334"/>
                    <a:gd name="connsiteX6" fmla="*/ 0 w 107559"/>
                    <a:gd name="connsiteY6" fmla="*/ 51335 h 51334"/>
                    <a:gd name="connsiteX7" fmla="*/ 17114 w 107559"/>
                    <a:gd name="connsiteY7" fmla="*/ 47668 h 51334"/>
                    <a:gd name="connsiteX8" fmla="*/ 17114 w 107559"/>
                    <a:gd name="connsiteY8" fmla="*/ 18334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51334">
                      <a:moveTo>
                        <a:pt x="17114" y="18334"/>
                      </a:moveTo>
                      <a:lnTo>
                        <a:pt x="90445" y="18334"/>
                      </a:lnTo>
                      <a:lnTo>
                        <a:pt x="90445" y="47668"/>
                      </a:lnTo>
                      <a:lnTo>
                        <a:pt x="107559" y="51335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1335"/>
                      </a:lnTo>
                      <a:lnTo>
                        <a:pt x="17114" y="47668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9" name="Freeform: Shape 18">
                  <a:extLst>
                    <a:ext uri="{FF2B5EF4-FFF2-40B4-BE49-F238E27FC236}">
                      <a16:creationId xmlns:a16="http://schemas.microsoft.com/office/drawing/2014/main" id="{D47EDEFA-41A4-FC54-8024-A58C9D57DBAF}"/>
                    </a:ext>
                  </a:extLst>
                </p:cNvPr>
                <p:cNvSpPr/>
                <p:nvPr/>
              </p:nvSpPr>
              <p:spPr>
                <a:xfrm>
                  <a:off x="1553947" y="2500697"/>
                  <a:ext cx="107558" cy="81891"/>
                </a:xfrm>
                <a:custGeom>
                  <a:avLst/>
                  <a:gdLst>
                    <a:gd name="connsiteX0" fmla="*/ 17107 w 107558"/>
                    <a:gd name="connsiteY0" fmla="*/ 18334 h 81891"/>
                    <a:gd name="connsiteX1" fmla="*/ 90445 w 107558"/>
                    <a:gd name="connsiteY1" fmla="*/ 18334 h 81891"/>
                    <a:gd name="connsiteX2" fmla="*/ 90445 w 107558"/>
                    <a:gd name="connsiteY2" fmla="*/ 78224 h 81891"/>
                    <a:gd name="connsiteX3" fmla="*/ 107559 w 107558"/>
                    <a:gd name="connsiteY3" fmla="*/ 81891 h 81891"/>
                    <a:gd name="connsiteX4" fmla="*/ 107559 w 107558"/>
                    <a:gd name="connsiteY4" fmla="*/ 0 h 81891"/>
                    <a:gd name="connsiteX5" fmla="*/ 0 w 107558"/>
                    <a:gd name="connsiteY5" fmla="*/ 0 h 81891"/>
                    <a:gd name="connsiteX6" fmla="*/ 0 w 107558"/>
                    <a:gd name="connsiteY6" fmla="*/ 55001 h 81891"/>
                    <a:gd name="connsiteX7" fmla="*/ 17107 w 107558"/>
                    <a:gd name="connsiteY7" fmla="*/ 59890 h 81891"/>
                    <a:gd name="connsiteX8" fmla="*/ 17107 w 107558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8" h="81891">
                      <a:moveTo>
                        <a:pt x="17107" y="18334"/>
                      </a:moveTo>
                      <a:lnTo>
                        <a:pt x="90445" y="18334"/>
                      </a:lnTo>
                      <a:lnTo>
                        <a:pt x="90445" y="78224"/>
                      </a:lnTo>
                      <a:lnTo>
                        <a:pt x="107559" y="8189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55001"/>
                      </a:lnTo>
                      <a:lnTo>
                        <a:pt x="17107" y="59890"/>
                      </a:lnTo>
                      <a:lnTo>
                        <a:pt x="17107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0" name="Freeform: Shape 19">
                  <a:extLst>
                    <a:ext uri="{FF2B5EF4-FFF2-40B4-BE49-F238E27FC236}">
                      <a16:creationId xmlns:a16="http://schemas.microsoft.com/office/drawing/2014/main" id="{B662C2C7-946E-53D7-1BC4-7D9115F6935D}"/>
                    </a:ext>
                  </a:extLst>
                </p:cNvPr>
                <p:cNvSpPr/>
                <p:nvPr/>
              </p:nvSpPr>
              <p:spPr>
                <a:xfrm>
                  <a:off x="1309491" y="2500697"/>
                  <a:ext cx="107559" cy="81891"/>
                </a:xfrm>
                <a:custGeom>
                  <a:avLst/>
                  <a:gdLst>
                    <a:gd name="connsiteX0" fmla="*/ 17114 w 107559"/>
                    <a:gd name="connsiteY0" fmla="*/ 18334 h 81891"/>
                    <a:gd name="connsiteX1" fmla="*/ 90452 w 107559"/>
                    <a:gd name="connsiteY1" fmla="*/ 18334 h 81891"/>
                    <a:gd name="connsiteX2" fmla="*/ 90452 w 107559"/>
                    <a:gd name="connsiteY2" fmla="*/ 59890 h 81891"/>
                    <a:gd name="connsiteX3" fmla="*/ 107559 w 107559"/>
                    <a:gd name="connsiteY3" fmla="*/ 55001 h 81891"/>
                    <a:gd name="connsiteX4" fmla="*/ 107559 w 107559"/>
                    <a:gd name="connsiteY4" fmla="*/ 0 h 81891"/>
                    <a:gd name="connsiteX5" fmla="*/ 0 w 107559"/>
                    <a:gd name="connsiteY5" fmla="*/ 0 h 81891"/>
                    <a:gd name="connsiteX6" fmla="*/ 0 w 107559"/>
                    <a:gd name="connsiteY6" fmla="*/ 81891 h 81891"/>
                    <a:gd name="connsiteX7" fmla="*/ 17114 w 107559"/>
                    <a:gd name="connsiteY7" fmla="*/ 78224 h 81891"/>
                    <a:gd name="connsiteX8" fmla="*/ 17114 w 107559"/>
                    <a:gd name="connsiteY8" fmla="*/ 18334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59" h="81891">
                      <a:moveTo>
                        <a:pt x="17114" y="18334"/>
                      </a:moveTo>
                      <a:lnTo>
                        <a:pt x="90452" y="18334"/>
                      </a:lnTo>
                      <a:lnTo>
                        <a:pt x="90452" y="59890"/>
                      </a:lnTo>
                      <a:lnTo>
                        <a:pt x="107559" y="55001"/>
                      </a:lnTo>
                      <a:lnTo>
                        <a:pt x="107559" y="0"/>
                      </a:lnTo>
                      <a:lnTo>
                        <a:pt x="0" y="0"/>
                      </a:lnTo>
                      <a:lnTo>
                        <a:pt x="0" y="81891"/>
                      </a:lnTo>
                      <a:lnTo>
                        <a:pt x="17114" y="78224"/>
                      </a:lnTo>
                      <a:lnTo>
                        <a:pt x="17114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1" name="Freeform: Shape 20">
                  <a:extLst>
                    <a:ext uri="{FF2B5EF4-FFF2-40B4-BE49-F238E27FC236}">
                      <a16:creationId xmlns:a16="http://schemas.microsoft.com/office/drawing/2014/main" id="{8526F736-4569-59D7-F844-C7310F446326}"/>
                    </a:ext>
                  </a:extLst>
                </p:cNvPr>
                <p:cNvSpPr/>
                <p:nvPr/>
              </p:nvSpPr>
              <p:spPr>
                <a:xfrm>
                  <a:off x="1292384" y="2553254"/>
                  <a:ext cx="386229" cy="205339"/>
                </a:xfrm>
                <a:custGeom>
                  <a:avLst/>
                  <a:gdLst>
                    <a:gd name="connsiteX0" fmla="*/ 193115 w 386229"/>
                    <a:gd name="connsiteY0" fmla="*/ 0 h 205339"/>
                    <a:gd name="connsiteX1" fmla="*/ 0 w 386229"/>
                    <a:gd name="connsiteY1" fmla="*/ 47668 h 205339"/>
                    <a:gd name="connsiteX2" fmla="*/ 2445 w 386229"/>
                    <a:gd name="connsiteY2" fmla="*/ 56224 h 205339"/>
                    <a:gd name="connsiteX3" fmla="*/ 193115 w 386229"/>
                    <a:gd name="connsiteY3" fmla="*/ 205340 h 205339"/>
                    <a:gd name="connsiteX4" fmla="*/ 383785 w 386229"/>
                    <a:gd name="connsiteY4" fmla="*/ 56224 h 205339"/>
                    <a:gd name="connsiteX5" fmla="*/ 386230 w 386229"/>
                    <a:gd name="connsiteY5" fmla="*/ 47668 h 205339"/>
                    <a:gd name="connsiteX6" fmla="*/ 193115 w 386229"/>
                    <a:gd name="connsiteY6" fmla="*/ 0 h 205339"/>
                    <a:gd name="connsiteX7" fmla="*/ 184561 w 386229"/>
                    <a:gd name="connsiteY7" fmla="*/ 20778 h 205339"/>
                    <a:gd name="connsiteX8" fmla="*/ 184561 w 386229"/>
                    <a:gd name="connsiteY8" fmla="*/ 187007 h 205339"/>
                    <a:gd name="connsiteX9" fmla="*/ 21997 w 386229"/>
                    <a:gd name="connsiteY9" fmla="*/ 61113 h 205339"/>
                    <a:gd name="connsiteX10" fmla="*/ 184561 w 386229"/>
                    <a:gd name="connsiteY10" fmla="*/ 20778 h 205339"/>
                    <a:gd name="connsiteX11" fmla="*/ 201668 w 386229"/>
                    <a:gd name="connsiteY11" fmla="*/ 187007 h 205339"/>
                    <a:gd name="connsiteX12" fmla="*/ 201668 w 386229"/>
                    <a:gd name="connsiteY12" fmla="*/ 20778 h 205339"/>
                    <a:gd name="connsiteX13" fmla="*/ 364233 w 386229"/>
                    <a:gd name="connsiteY13" fmla="*/ 61113 h 205339"/>
                    <a:gd name="connsiteX14" fmla="*/ 201668 w 386229"/>
                    <a:gd name="connsiteY14" fmla="*/ 187007 h 205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229" h="205339">
                      <a:moveTo>
                        <a:pt x="193115" y="0"/>
                      </a:moveTo>
                      <a:lnTo>
                        <a:pt x="0" y="47668"/>
                      </a:lnTo>
                      <a:lnTo>
                        <a:pt x="2445" y="56224"/>
                      </a:lnTo>
                      <a:cubicBezTo>
                        <a:pt x="24442" y="144226"/>
                        <a:pt x="102669" y="205340"/>
                        <a:pt x="193115" y="205340"/>
                      </a:cubicBezTo>
                      <a:cubicBezTo>
                        <a:pt x="283560" y="205340"/>
                        <a:pt x="363007" y="144226"/>
                        <a:pt x="383785" y="56224"/>
                      </a:cubicBezTo>
                      <a:lnTo>
                        <a:pt x="386230" y="47668"/>
                      </a:lnTo>
                      <a:lnTo>
                        <a:pt x="193115" y="0"/>
                      </a:lnTo>
                      <a:close/>
                      <a:moveTo>
                        <a:pt x="184561" y="20778"/>
                      </a:moveTo>
                      <a:lnTo>
                        <a:pt x="184561" y="187007"/>
                      </a:lnTo>
                      <a:cubicBezTo>
                        <a:pt x="108778" y="184562"/>
                        <a:pt x="44000" y="133227"/>
                        <a:pt x="21997" y="61113"/>
                      </a:cubicBezTo>
                      <a:lnTo>
                        <a:pt x="184561" y="20778"/>
                      </a:lnTo>
                      <a:close/>
                      <a:moveTo>
                        <a:pt x="201668" y="187007"/>
                      </a:moveTo>
                      <a:lnTo>
                        <a:pt x="201668" y="20778"/>
                      </a:lnTo>
                      <a:lnTo>
                        <a:pt x="364233" y="61113"/>
                      </a:lnTo>
                      <a:cubicBezTo>
                        <a:pt x="342230" y="133227"/>
                        <a:pt x="277451" y="184562"/>
                        <a:pt x="201668" y="18700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82" name="TextBox 23">
              <a:extLst>
                <a:ext uri="{FF2B5EF4-FFF2-40B4-BE49-F238E27FC236}">
                  <a16:creationId xmlns:a16="http://schemas.microsoft.com/office/drawing/2014/main" id="{BDFE9637-8A91-026A-AECE-71AEC91B13D5}"/>
                </a:ext>
              </a:extLst>
            </p:cNvPr>
            <p:cNvSpPr txBox="1"/>
            <p:nvPr/>
          </p:nvSpPr>
          <p:spPr>
            <a:xfrm>
              <a:off x="1050860" y="2888001"/>
              <a:ext cx="184731" cy="216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808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194" name="Graphic 2">
            <a:extLst>
              <a:ext uri="{FF2B5EF4-FFF2-40B4-BE49-F238E27FC236}">
                <a16:creationId xmlns:a16="http://schemas.microsoft.com/office/drawing/2014/main" id="{16D78A34-57CA-1A28-6F04-7F04DA706151}"/>
              </a:ext>
            </a:extLst>
          </p:cNvPr>
          <p:cNvGrpSpPr/>
          <p:nvPr/>
        </p:nvGrpSpPr>
        <p:grpSpPr>
          <a:xfrm>
            <a:off x="12821341" y="7249946"/>
            <a:ext cx="513347" cy="513347"/>
            <a:chOff x="2818071" y="3005488"/>
            <a:chExt cx="513347" cy="513347"/>
          </a:xfrm>
        </p:grpSpPr>
        <p:grpSp>
          <p:nvGrpSpPr>
            <p:cNvPr id="1195" name="Graphic 2">
              <a:extLst>
                <a:ext uri="{FF2B5EF4-FFF2-40B4-BE49-F238E27FC236}">
                  <a16:creationId xmlns:a16="http://schemas.microsoft.com/office/drawing/2014/main" id="{66F9BC49-0293-617E-6568-FA231514718D}"/>
                </a:ext>
              </a:extLst>
            </p:cNvPr>
            <p:cNvGrpSpPr/>
            <p:nvPr/>
          </p:nvGrpSpPr>
          <p:grpSpPr>
            <a:xfrm>
              <a:off x="2818071" y="3005488"/>
              <a:ext cx="513347" cy="513347"/>
              <a:chOff x="2818071" y="3005488"/>
              <a:chExt cx="513347" cy="513347"/>
            </a:xfrm>
            <a:solidFill>
              <a:srgbClr val="FFFFFF"/>
            </a:solidFill>
          </p:grpSpPr>
          <p:sp>
            <p:nvSpPr>
              <p:cNvPr id="1204" name="Freeform: Shape 717">
                <a:extLst>
                  <a:ext uri="{FF2B5EF4-FFF2-40B4-BE49-F238E27FC236}">
                    <a16:creationId xmlns:a16="http://schemas.microsoft.com/office/drawing/2014/main" id="{FEEEA330-DD5B-0156-56DE-4B71465C63D5}"/>
                  </a:ext>
                </a:extLst>
              </p:cNvPr>
              <p:cNvSpPr/>
              <p:nvPr/>
            </p:nvSpPr>
            <p:spPr>
              <a:xfrm>
                <a:off x="2824154" y="3011600"/>
                <a:ext cx="501155" cy="502344"/>
              </a:xfrm>
              <a:custGeom>
                <a:avLst/>
                <a:gdLst>
                  <a:gd name="connsiteX0" fmla="*/ 26829 w 501155"/>
                  <a:gd name="connsiteY0" fmla="*/ 501126 h 502344"/>
                  <a:gd name="connsiteX1" fmla="*/ 0 w 501155"/>
                  <a:gd name="connsiteY1" fmla="*/ 474233 h 502344"/>
                  <a:gd name="connsiteX2" fmla="*/ 0 w 501155"/>
                  <a:gd name="connsiteY2" fmla="*/ 26890 h 502344"/>
                  <a:gd name="connsiteX3" fmla="*/ 26829 w 501155"/>
                  <a:gd name="connsiteY3" fmla="*/ 0 h 502344"/>
                  <a:gd name="connsiteX4" fmla="*/ 474333 w 501155"/>
                  <a:gd name="connsiteY4" fmla="*/ 0 h 502344"/>
                  <a:gd name="connsiteX5" fmla="*/ 501155 w 501155"/>
                  <a:gd name="connsiteY5" fmla="*/ 26890 h 502344"/>
                  <a:gd name="connsiteX6" fmla="*/ 501155 w 501155"/>
                  <a:gd name="connsiteY6" fmla="*/ 475458 h 502344"/>
                  <a:gd name="connsiteX7" fmla="*/ 474333 w 501155"/>
                  <a:gd name="connsiteY7" fmla="*/ 502345 h 502344"/>
                  <a:gd name="connsiteX8" fmla="*/ 26829 w 501155"/>
                  <a:gd name="connsiteY8" fmla="*/ 501126 h 50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155" h="502344">
                    <a:moveTo>
                      <a:pt x="26829" y="501126"/>
                    </a:moveTo>
                    <a:cubicBezTo>
                      <a:pt x="12198" y="501126"/>
                      <a:pt x="0" y="488902"/>
                      <a:pt x="0" y="474233"/>
                    </a:cubicBezTo>
                    <a:lnTo>
                      <a:pt x="0" y="26890"/>
                    </a:lnTo>
                    <a:cubicBezTo>
                      <a:pt x="0" y="12223"/>
                      <a:pt x="12198" y="0"/>
                      <a:pt x="26829" y="0"/>
                    </a:cubicBezTo>
                    <a:lnTo>
                      <a:pt x="474333" y="0"/>
                    </a:lnTo>
                    <a:cubicBezTo>
                      <a:pt x="488963" y="0"/>
                      <a:pt x="501155" y="12223"/>
                      <a:pt x="501155" y="26890"/>
                    </a:cubicBezTo>
                    <a:lnTo>
                      <a:pt x="501155" y="475458"/>
                    </a:lnTo>
                    <a:cubicBezTo>
                      <a:pt x="501155" y="490127"/>
                      <a:pt x="488963" y="502345"/>
                      <a:pt x="474333" y="502345"/>
                    </a:cubicBezTo>
                    <a:lnTo>
                      <a:pt x="26829" y="50112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5" name="Freeform: Shape 718">
                <a:extLst>
                  <a:ext uri="{FF2B5EF4-FFF2-40B4-BE49-F238E27FC236}">
                    <a16:creationId xmlns:a16="http://schemas.microsoft.com/office/drawing/2014/main" id="{172E3989-AEBE-75CC-6950-E67BDE72CB97}"/>
                  </a:ext>
                </a:extLst>
              </p:cNvPr>
              <p:cNvSpPr/>
              <p:nvPr/>
            </p:nvSpPr>
            <p:spPr>
              <a:xfrm>
                <a:off x="2818071" y="3005488"/>
                <a:ext cx="513347" cy="513347"/>
              </a:xfrm>
              <a:custGeom>
                <a:avLst/>
                <a:gdLst>
                  <a:gd name="connsiteX0" fmla="*/ 479203 w 513347"/>
                  <a:gd name="connsiteY0" fmla="*/ 12223 h 513347"/>
                  <a:gd name="connsiteX1" fmla="*/ 499936 w 513347"/>
                  <a:gd name="connsiteY1" fmla="*/ 33001 h 513347"/>
                  <a:gd name="connsiteX2" fmla="*/ 499936 w 513347"/>
                  <a:gd name="connsiteY2" fmla="*/ 481571 h 513347"/>
                  <a:gd name="connsiteX3" fmla="*/ 479203 w 513347"/>
                  <a:gd name="connsiteY3" fmla="*/ 502349 h 513347"/>
                  <a:gd name="connsiteX4" fmla="*/ 32925 w 513347"/>
                  <a:gd name="connsiteY4" fmla="*/ 502349 h 513347"/>
                  <a:gd name="connsiteX5" fmla="*/ 12192 w 513347"/>
                  <a:gd name="connsiteY5" fmla="*/ 480345 h 513347"/>
                  <a:gd name="connsiteX6" fmla="*/ 12192 w 513347"/>
                  <a:gd name="connsiteY6" fmla="*/ 33001 h 513347"/>
                  <a:gd name="connsiteX7" fmla="*/ 32925 w 513347"/>
                  <a:gd name="connsiteY7" fmla="*/ 12223 h 513347"/>
                  <a:gd name="connsiteX8" fmla="*/ 479203 w 513347"/>
                  <a:gd name="connsiteY8" fmla="*/ 12223 h 513347"/>
                  <a:gd name="connsiteX9" fmla="*/ 479203 w 513347"/>
                  <a:gd name="connsiteY9" fmla="*/ 0 h 513347"/>
                  <a:gd name="connsiteX10" fmla="*/ 32925 w 513347"/>
                  <a:gd name="connsiteY10" fmla="*/ 0 h 513347"/>
                  <a:gd name="connsiteX11" fmla="*/ 0 w 513347"/>
                  <a:gd name="connsiteY11" fmla="*/ 33001 h 513347"/>
                  <a:gd name="connsiteX12" fmla="*/ 0 w 513347"/>
                  <a:gd name="connsiteY12" fmla="*/ 481571 h 513347"/>
                  <a:gd name="connsiteX13" fmla="*/ 32925 w 513347"/>
                  <a:gd name="connsiteY13" fmla="*/ 513347 h 513347"/>
                  <a:gd name="connsiteX14" fmla="*/ 480422 w 513347"/>
                  <a:gd name="connsiteY14" fmla="*/ 513347 h 513347"/>
                  <a:gd name="connsiteX15" fmla="*/ 513348 w 513347"/>
                  <a:gd name="connsiteY15" fmla="*/ 480345 h 513347"/>
                  <a:gd name="connsiteX16" fmla="*/ 513348 w 513347"/>
                  <a:gd name="connsiteY16" fmla="*/ 33001 h 513347"/>
                  <a:gd name="connsiteX17" fmla="*/ 479203 w 513347"/>
                  <a:gd name="connsiteY17" fmla="*/ 0 h 5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347" h="513347">
                    <a:moveTo>
                      <a:pt x="479203" y="12223"/>
                    </a:moveTo>
                    <a:cubicBezTo>
                      <a:pt x="490182" y="12223"/>
                      <a:pt x="499936" y="22001"/>
                      <a:pt x="499936" y="33001"/>
                    </a:cubicBezTo>
                    <a:lnTo>
                      <a:pt x="499936" y="481571"/>
                    </a:lnTo>
                    <a:cubicBezTo>
                      <a:pt x="499936" y="492570"/>
                      <a:pt x="490182" y="502349"/>
                      <a:pt x="479203" y="502349"/>
                    </a:cubicBezTo>
                    <a:lnTo>
                      <a:pt x="32925" y="502349"/>
                    </a:lnTo>
                    <a:cubicBezTo>
                      <a:pt x="21946" y="501123"/>
                      <a:pt x="12192" y="491344"/>
                      <a:pt x="12192" y="480345"/>
                    </a:cubicBezTo>
                    <a:lnTo>
                      <a:pt x="12192" y="33001"/>
                    </a:lnTo>
                    <a:cubicBezTo>
                      <a:pt x="12192" y="22001"/>
                      <a:pt x="21946" y="12223"/>
                      <a:pt x="32925" y="12223"/>
                    </a:cubicBezTo>
                    <a:lnTo>
                      <a:pt x="479203" y="12223"/>
                    </a:lnTo>
                    <a:close/>
                    <a:moveTo>
                      <a:pt x="479203" y="0"/>
                    </a:moveTo>
                    <a:lnTo>
                      <a:pt x="32925" y="0"/>
                    </a:lnTo>
                    <a:cubicBezTo>
                      <a:pt x="14630" y="0"/>
                      <a:pt x="0" y="14667"/>
                      <a:pt x="0" y="33001"/>
                    </a:cubicBezTo>
                    <a:lnTo>
                      <a:pt x="0" y="481571"/>
                    </a:lnTo>
                    <a:cubicBezTo>
                      <a:pt x="0" y="498678"/>
                      <a:pt x="14630" y="513347"/>
                      <a:pt x="32925" y="513347"/>
                    </a:cubicBezTo>
                    <a:lnTo>
                      <a:pt x="480422" y="513347"/>
                    </a:lnTo>
                    <a:cubicBezTo>
                      <a:pt x="498717" y="513347"/>
                      <a:pt x="513348" y="498678"/>
                      <a:pt x="513348" y="480345"/>
                    </a:cubicBezTo>
                    <a:lnTo>
                      <a:pt x="513348" y="33001"/>
                    </a:lnTo>
                    <a:cubicBezTo>
                      <a:pt x="512128" y="14667"/>
                      <a:pt x="497498" y="0"/>
                      <a:pt x="479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6" name="Graphic 2">
              <a:extLst>
                <a:ext uri="{FF2B5EF4-FFF2-40B4-BE49-F238E27FC236}">
                  <a16:creationId xmlns:a16="http://schemas.microsoft.com/office/drawing/2014/main" id="{DEC472F2-3FB5-DDED-009C-0BCDB88818DD}"/>
                </a:ext>
              </a:extLst>
            </p:cNvPr>
            <p:cNvGrpSpPr/>
            <p:nvPr/>
          </p:nvGrpSpPr>
          <p:grpSpPr>
            <a:xfrm>
              <a:off x="2830270" y="3017714"/>
              <a:ext cx="488956" cy="488903"/>
              <a:chOff x="2830270" y="3017714"/>
              <a:chExt cx="488956" cy="488903"/>
            </a:xfrm>
            <a:solidFill>
              <a:srgbClr val="2D5967"/>
            </a:solidFill>
          </p:grpSpPr>
          <p:sp>
            <p:nvSpPr>
              <p:cNvPr id="1197" name="Freeform: Shape 720">
                <a:extLst>
                  <a:ext uri="{FF2B5EF4-FFF2-40B4-BE49-F238E27FC236}">
                    <a16:creationId xmlns:a16="http://schemas.microsoft.com/office/drawing/2014/main" id="{ED50103F-3769-B29B-97CC-A4F242B42A66}"/>
                  </a:ext>
                </a:extLst>
              </p:cNvPr>
              <p:cNvSpPr/>
              <p:nvPr/>
            </p:nvSpPr>
            <p:spPr>
              <a:xfrm>
                <a:off x="2830270" y="3017714"/>
                <a:ext cx="488956" cy="488903"/>
              </a:xfrm>
              <a:custGeom>
                <a:avLst/>
                <a:gdLst>
                  <a:gd name="connsiteX0" fmla="*/ 467012 w 488956"/>
                  <a:gd name="connsiteY0" fmla="*/ 0 h 488903"/>
                  <a:gd name="connsiteX1" fmla="*/ 20726 w 488956"/>
                  <a:gd name="connsiteY1" fmla="*/ 0 h 488903"/>
                  <a:gd name="connsiteX2" fmla="*/ 0 w 488956"/>
                  <a:gd name="connsiteY2" fmla="*/ 20778 h 488903"/>
                  <a:gd name="connsiteX3" fmla="*/ 0 w 488956"/>
                  <a:gd name="connsiteY3" fmla="*/ 469345 h 488903"/>
                  <a:gd name="connsiteX4" fmla="*/ 20726 w 488956"/>
                  <a:gd name="connsiteY4" fmla="*/ 488904 h 488903"/>
                  <a:gd name="connsiteX5" fmla="*/ 468231 w 488956"/>
                  <a:gd name="connsiteY5" fmla="*/ 488904 h 488903"/>
                  <a:gd name="connsiteX6" fmla="*/ 488957 w 488956"/>
                  <a:gd name="connsiteY6" fmla="*/ 468126 h 488903"/>
                  <a:gd name="connsiteX7" fmla="*/ 488957 w 488956"/>
                  <a:gd name="connsiteY7" fmla="*/ 20778 h 488903"/>
                  <a:gd name="connsiteX8" fmla="*/ 467012 w 488956"/>
                  <a:gd name="connsiteY8" fmla="*/ 0 h 488903"/>
                  <a:gd name="connsiteX9" fmla="*/ 469450 w 488956"/>
                  <a:gd name="connsiteY9" fmla="*/ 468126 h 488903"/>
                  <a:gd name="connsiteX10" fmla="*/ 467012 w 488956"/>
                  <a:gd name="connsiteY10" fmla="*/ 470571 h 488903"/>
                  <a:gd name="connsiteX11" fmla="*/ 20726 w 488956"/>
                  <a:gd name="connsiteY11" fmla="*/ 470571 h 488903"/>
                  <a:gd name="connsiteX12" fmla="*/ 18288 w 488956"/>
                  <a:gd name="connsiteY12" fmla="*/ 468126 h 488903"/>
                  <a:gd name="connsiteX13" fmla="*/ 18288 w 488956"/>
                  <a:gd name="connsiteY13" fmla="*/ 20778 h 488903"/>
                  <a:gd name="connsiteX14" fmla="*/ 20726 w 488956"/>
                  <a:gd name="connsiteY14" fmla="*/ 18334 h 488903"/>
                  <a:gd name="connsiteX15" fmla="*/ 468231 w 488956"/>
                  <a:gd name="connsiteY15" fmla="*/ 18334 h 488903"/>
                  <a:gd name="connsiteX16" fmla="*/ 470669 w 488956"/>
                  <a:gd name="connsiteY16" fmla="*/ 20778 h 488903"/>
                  <a:gd name="connsiteX17" fmla="*/ 469450 w 488956"/>
                  <a:gd name="connsiteY17" fmla="*/ 468126 h 48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8956" h="488903">
                    <a:moveTo>
                      <a:pt x="467012" y="0"/>
                    </a:moveTo>
                    <a:lnTo>
                      <a:pt x="20726" y="0"/>
                    </a:lnTo>
                    <a:cubicBezTo>
                      <a:pt x="9754" y="0"/>
                      <a:pt x="0" y="9778"/>
                      <a:pt x="0" y="20778"/>
                    </a:cubicBezTo>
                    <a:lnTo>
                      <a:pt x="0" y="469345"/>
                    </a:lnTo>
                    <a:cubicBezTo>
                      <a:pt x="0" y="479124"/>
                      <a:pt x="9754" y="488904"/>
                      <a:pt x="20726" y="488904"/>
                    </a:cubicBezTo>
                    <a:lnTo>
                      <a:pt x="468231" y="488904"/>
                    </a:lnTo>
                    <a:cubicBezTo>
                      <a:pt x="479203" y="488904"/>
                      <a:pt x="488957" y="479124"/>
                      <a:pt x="488957" y="468126"/>
                    </a:cubicBezTo>
                    <a:lnTo>
                      <a:pt x="488957" y="20778"/>
                    </a:lnTo>
                    <a:cubicBezTo>
                      <a:pt x="487738" y="9778"/>
                      <a:pt x="477984" y="0"/>
                      <a:pt x="467012" y="0"/>
                    </a:cubicBezTo>
                    <a:close/>
                    <a:moveTo>
                      <a:pt x="469450" y="468126"/>
                    </a:moveTo>
                    <a:cubicBezTo>
                      <a:pt x="469450" y="469345"/>
                      <a:pt x="468231" y="470571"/>
                      <a:pt x="467012" y="470571"/>
                    </a:cubicBezTo>
                    <a:lnTo>
                      <a:pt x="20726" y="470571"/>
                    </a:lnTo>
                    <a:cubicBezTo>
                      <a:pt x="19507" y="470571"/>
                      <a:pt x="18288" y="469345"/>
                      <a:pt x="18288" y="468126"/>
                    </a:cubicBezTo>
                    <a:lnTo>
                      <a:pt x="18288" y="20778"/>
                    </a:lnTo>
                    <a:cubicBezTo>
                      <a:pt x="18288" y="19556"/>
                      <a:pt x="19507" y="18334"/>
                      <a:pt x="20726" y="18334"/>
                    </a:cubicBezTo>
                    <a:lnTo>
                      <a:pt x="468231" y="18334"/>
                    </a:lnTo>
                    <a:cubicBezTo>
                      <a:pt x="469450" y="18334"/>
                      <a:pt x="470669" y="19556"/>
                      <a:pt x="470669" y="20778"/>
                    </a:cubicBezTo>
                    <a:lnTo>
                      <a:pt x="469450" y="468126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8" name="Freeform: Shape 721">
                <a:extLst>
                  <a:ext uri="{FF2B5EF4-FFF2-40B4-BE49-F238E27FC236}">
                    <a16:creationId xmlns:a16="http://schemas.microsoft.com/office/drawing/2014/main" id="{401C3D54-4E22-F157-6452-57A033741EEF}"/>
                  </a:ext>
                </a:extLst>
              </p:cNvPr>
              <p:cNvSpPr/>
              <p:nvPr/>
            </p:nvSpPr>
            <p:spPr>
              <a:xfrm>
                <a:off x="2883921" y="3341602"/>
                <a:ext cx="137788" cy="108784"/>
              </a:xfrm>
              <a:custGeom>
                <a:avLst/>
                <a:gdLst>
                  <a:gd name="connsiteX0" fmla="*/ 0 w 137788"/>
                  <a:gd name="connsiteY0" fmla="*/ 108785 h 108784"/>
                  <a:gd name="connsiteX1" fmla="*/ 137789 w 137788"/>
                  <a:gd name="connsiteY1" fmla="*/ 108785 h 108784"/>
                  <a:gd name="connsiteX2" fmla="*/ 137789 w 137788"/>
                  <a:gd name="connsiteY2" fmla="*/ 0 h 108784"/>
                  <a:gd name="connsiteX3" fmla="*/ 0 w 137788"/>
                  <a:gd name="connsiteY3" fmla="*/ 0 h 108784"/>
                  <a:gd name="connsiteX4" fmla="*/ 0 w 137788"/>
                  <a:gd name="connsiteY4" fmla="*/ 108785 h 108784"/>
                  <a:gd name="connsiteX5" fmla="*/ 18288 w 137788"/>
                  <a:gd name="connsiteY5" fmla="*/ 18339 h 108784"/>
                  <a:gd name="connsiteX6" fmla="*/ 119494 w 137788"/>
                  <a:gd name="connsiteY6" fmla="*/ 18339 h 108784"/>
                  <a:gd name="connsiteX7" fmla="*/ 119494 w 137788"/>
                  <a:gd name="connsiteY7" fmla="*/ 90452 h 108784"/>
                  <a:gd name="connsiteX8" fmla="*/ 18288 w 137788"/>
                  <a:gd name="connsiteY8" fmla="*/ 90452 h 108784"/>
                  <a:gd name="connsiteX9" fmla="*/ 18288 w 137788"/>
                  <a:gd name="connsiteY9" fmla="*/ 18339 h 10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88" h="108784">
                    <a:moveTo>
                      <a:pt x="0" y="108785"/>
                    </a:moveTo>
                    <a:lnTo>
                      <a:pt x="137789" y="108785"/>
                    </a:lnTo>
                    <a:lnTo>
                      <a:pt x="137789" y="0"/>
                    </a:lnTo>
                    <a:lnTo>
                      <a:pt x="0" y="0"/>
                    </a:lnTo>
                    <a:lnTo>
                      <a:pt x="0" y="108785"/>
                    </a:lnTo>
                    <a:close/>
                    <a:moveTo>
                      <a:pt x="18288" y="18339"/>
                    </a:moveTo>
                    <a:lnTo>
                      <a:pt x="119494" y="18339"/>
                    </a:lnTo>
                    <a:lnTo>
                      <a:pt x="119494" y="90452"/>
                    </a:lnTo>
                    <a:lnTo>
                      <a:pt x="18288" y="90452"/>
                    </a:lnTo>
                    <a:lnTo>
                      <a:pt x="18288" y="18339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9" name="Freeform: Shape 722">
                <a:extLst>
                  <a:ext uri="{FF2B5EF4-FFF2-40B4-BE49-F238E27FC236}">
                    <a16:creationId xmlns:a16="http://schemas.microsoft.com/office/drawing/2014/main" id="{2CB0785D-E0F2-2A3B-1470-D04C5B81728A}"/>
                  </a:ext>
                </a:extLst>
              </p:cNvPr>
              <p:cNvSpPr/>
              <p:nvPr/>
            </p:nvSpPr>
            <p:spPr>
              <a:xfrm>
                <a:off x="2883921" y="3071492"/>
                <a:ext cx="379216" cy="108780"/>
              </a:xfrm>
              <a:custGeom>
                <a:avLst/>
                <a:gdLst>
                  <a:gd name="connsiteX0" fmla="*/ 0 w 379216"/>
                  <a:gd name="connsiteY0" fmla="*/ 108781 h 108780"/>
                  <a:gd name="connsiteX1" fmla="*/ 379216 w 379216"/>
                  <a:gd name="connsiteY1" fmla="*/ 108781 h 108780"/>
                  <a:gd name="connsiteX2" fmla="*/ 379216 w 379216"/>
                  <a:gd name="connsiteY2" fmla="*/ 0 h 108780"/>
                  <a:gd name="connsiteX3" fmla="*/ 0 w 379216"/>
                  <a:gd name="connsiteY3" fmla="*/ 0 h 108780"/>
                  <a:gd name="connsiteX4" fmla="*/ 0 w 379216"/>
                  <a:gd name="connsiteY4" fmla="*/ 108781 h 108780"/>
                  <a:gd name="connsiteX5" fmla="*/ 18288 w 379216"/>
                  <a:gd name="connsiteY5" fmla="*/ 18334 h 108780"/>
                  <a:gd name="connsiteX6" fmla="*/ 360928 w 379216"/>
                  <a:gd name="connsiteY6" fmla="*/ 18334 h 108780"/>
                  <a:gd name="connsiteX7" fmla="*/ 360928 w 379216"/>
                  <a:gd name="connsiteY7" fmla="*/ 90447 h 108780"/>
                  <a:gd name="connsiteX8" fmla="*/ 18288 w 379216"/>
                  <a:gd name="connsiteY8" fmla="*/ 90447 h 108780"/>
                  <a:gd name="connsiteX9" fmla="*/ 18288 w 379216"/>
                  <a:gd name="connsiteY9" fmla="*/ 18334 h 1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216" h="108780">
                    <a:moveTo>
                      <a:pt x="0" y="108781"/>
                    </a:moveTo>
                    <a:lnTo>
                      <a:pt x="379216" y="108781"/>
                    </a:lnTo>
                    <a:lnTo>
                      <a:pt x="379216" y="0"/>
                    </a:lnTo>
                    <a:lnTo>
                      <a:pt x="0" y="0"/>
                    </a:lnTo>
                    <a:lnTo>
                      <a:pt x="0" y="108781"/>
                    </a:lnTo>
                    <a:close/>
                    <a:moveTo>
                      <a:pt x="18288" y="18334"/>
                    </a:moveTo>
                    <a:lnTo>
                      <a:pt x="360928" y="18334"/>
                    </a:lnTo>
                    <a:lnTo>
                      <a:pt x="360928" y="90447"/>
                    </a:lnTo>
                    <a:lnTo>
                      <a:pt x="18288" y="90447"/>
                    </a:lnTo>
                    <a:lnTo>
                      <a:pt x="18288" y="18334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0" name="Freeform: Shape 723">
                <a:extLst>
                  <a:ext uri="{FF2B5EF4-FFF2-40B4-BE49-F238E27FC236}">
                    <a16:creationId xmlns:a16="http://schemas.microsoft.com/office/drawing/2014/main" id="{C4BCFABD-F359-D468-4040-ADCC92DBEC12}"/>
                  </a:ext>
                </a:extLst>
              </p:cNvPr>
              <p:cNvSpPr/>
              <p:nvPr/>
            </p:nvSpPr>
            <p:spPr>
              <a:xfrm>
                <a:off x="2883921" y="3208380"/>
                <a:ext cx="256064" cy="108780"/>
              </a:xfrm>
              <a:custGeom>
                <a:avLst/>
                <a:gdLst>
                  <a:gd name="connsiteX0" fmla="*/ 256064 w 256064"/>
                  <a:gd name="connsiteY0" fmla="*/ 0 h 108780"/>
                  <a:gd name="connsiteX1" fmla="*/ 0 w 256064"/>
                  <a:gd name="connsiteY1" fmla="*/ 0 h 108780"/>
                  <a:gd name="connsiteX2" fmla="*/ 0 w 256064"/>
                  <a:gd name="connsiteY2" fmla="*/ 108780 h 108780"/>
                  <a:gd name="connsiteX3" fmla="*/ 254845 w 256064"/>
                  <a:gd name="connsiteY3" fmla="*/ 108780 h 108780"/>
                  <a:gd name="connsiteX4" fmla="*/ 254845 w 256064"/>
                  <a:gd name="connsiteY4" fmla="*/ 0 h 108780"/>
                  <a:gd name="connsiteX5" fmla="*/ 256064 w 256064"/>
                  <a:gd name="connsiteY5" fmla="*/ 0 h 108780"/>
                  <a:gd name="connsiteX6" fmla="*/ 237770 w 256064"/>
                  <a:gd name="connsiteY6" fmla="*/ 90447 h 108780"/>
                  <a:gd name="connsiteX7" fmla="*/ 18288 w 256064"/>
                  <a:gd name="connsiteY7" fmla="*/ 90447 h 108780"/>
                  <a:gd name="connsiteX8" fmla="*/ 18288 w 256064"/>
                  <a:gd name="connsiteY8" fmla="*/ 17111 h 108780"/>
                  <a:gd name="connsiteX9" fmla="*/ 237770 w 256064"/>
                  <a:gd name="connsiteY9" fmla="*/ 17111 h 108780"/>
                  <a:gd name="connsiteX10" fmla="*/ 237770 w 256064"/>
                  <a:gd name="connsiteY10" fmla="*/ 90447 h 10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064" h="108780">
                    <a:moveTo>
                      <a:pt x="256064" y="0"/>
                    </a:moveTo>
                    <a:lnTo>
                      <a:pt x="0" y="0"/>
                    </a:lnTo>
                    <a:lnTo>
                      <a:pt x="0" y="108780"/>
                    </a:lnTo>
                    <a:lnTo>
                      <a:pt x="254845" y="108780"/>
                    </a:lnTo>
                    <a:lnTo>
                      <a:pt x="254845" y="0"/>
                    </a:lnTo>
                    <a:lnTo>
                      <a:pt x="256064" y="0"/>
                    </a:lnTo>
                    <a:close/>
                    <a:moveTo>
                      <a:pt x="237770" y="90447"/>
                    </a:moveTo>
                    <a:lnTo>
                      <a:pt x="18288" y="90447"/>
                    </a:lnTo>
                    <a:lnTo>
                      <a:pt x="18288" y="17111"/>
                    </a:lnTo>
                    <a:lnTo>
                      <a:pt x="237770" y="17111"/>
                    </a:lnTo>
                    <a:lnTo>
                      <a:pt x="237770" y="904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1" name="Freeform: Shape 724">
                <a:extLst>
                  <a:ext uri="{FF2B5EF4-FFF2-40B4-BE49-F238E27FC236}">
                    <a16:creationId xmlns:a16="http://schemas.microsoft.com/office/drawing/2014/main" id="{5DE59383-149F-19FD-DA0E-6043F8F297D9}"/>
                  </a:ext>
                </a:extLst>
              </p:cNvPr>
              <p:cNvSpPr/>
              <p:nvPr/>
            </p:nvSpPr>
            <p:spPr>
              <a:xfrm>
                <a:off x="3161931" y="3216946"/>
                <a:ext cx="92671" cy="90447"/>
              </a:xfrm>
              <a:custGeom>
                <a:avLst/>
                <a:gdLst>
                  <a:gd name="connsiteX0" fmla="*/ 92672 w 92671"/>
                  <a:gd name="connsiteY0" fmla="*/ 0 h 90447"/>
                  <a:gd name="connsiteX1" fmla="*/ 0 w 92671"/>
                  <a:gd name="connsiteY1" fmla="*/ 0 h 90447"/>
                  <a:gd name="connsiteX2" fmla="*/ 0 w 92671"/>
                  <a:gd name="connsiteY2" fmla="*/ 90447 h 90447"/>
                  <a:gd name="connsiteX3" fmla="*/ 92672 w 92671"/>
                  <a:gd name="connsiteY3" fmla="*/ 90447 h 90447"/>
                  <a:gd name="connsiteX4" fmla="*/ 92672 w 92671"/>
                  <a:gd name="connsiteY4" fmla="*/ 0 h 9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47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47"/>
                    </a:lnTo>
                    <a:lnTo>
                      <a:pt x="92672" y="90447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2" name="Freeform: Shape 725">
                <a:extLst>
                  <a:ext uri="{FF2B5EF4-FFF2-40B4-BE49-F238E27FC236}">
                    <a16:creationId xmlns:a16="http://schemas.microsoft.com/office/drawing/2014/main" id="{989234DF-5EAD-6A38-B18E-CBC08F0CF9BA}"/>
                  </a:ext>
                </a:extLst>
              </p:cNvPr>
              <p:cNvSpPr/>
              <p:nvPr/>
            </p:nvSpPr>
            <p:spPr>
              <a:xfrm>
                <a:off x="3161931" y="3350168"/>
                <a:ext cx="92671" cy="90451"/>
              </a:xfrm>
              <a:custGeom>
                <a:avLst/>
                <a:gdLst>
                  <a:gd name="connsiteX0" fmla="*/ 92672 w 92671"/>
                  <a:gd name="connsiteY0" fmla="*/ 0 h 90451"/>
                  <a:gd name="connsiteX1" fmla="*/ 0 w 92671"/>
                  <a:gd name="connsiteY1" fmla="*/ 0 h 90451"/>
                  <a:gd name="connsiteX2" fmla="*/ 0 w 92671"/>
                  <a:gd name="connsiteY2" fmla="*/ 90452 h 90451"/>
                  <a:gd name="connsiteX3" fmla="*/ 92672 w 92671"/>
                  <a:gd name="connsiteY3" fmla="*/ 90452 h 90451"/>
                  <a:gd name="connsiteX4" fmla="*/ 92672 w 92671"/>
                  <a:gd name="connsiteY4" fmla="*/ 0 h 9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51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52"/>
                    </a:lnTo>
                    <a:lnTo>
                      <a:pt x="92672" y="90452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3" name="Freeform: Shape 726">
                <a:extLst>
                  <a:ext uri="{FF2B5EF4-FFF2-40B4-BE49-F238E27FC236}">
                    <a16:creationId xmlns:a16="http://schemas.microsoft.com/office/drawing/2014/main" id="{174712CA-6704-2097-D1C1-62341D39563E}"/>
                  </a:ext>
                </a:extLst>
              </p:cNvPr>
              <p:cNvSpPr/>
              <p:nvPr/>
            </p:nvSpPr>
            <p:spPr>
              <a:xfrm>
                <a:off x="3047319" y="3350168"/>
                <a:ext cx="92671" cy="90451"/>
              </a:xfrm>
              <a:custGeom>
                <a:avLst/>
                <a:gdLst>
                  <a:gd name="connsiteX0" fmla="*/ 92672 w 92671"/>
                  <a:gd name="connsiteY0" fmla="*/ 0 h 90451"/>
                  <a:gd name="connsiteX1" fmla="*/ 0 w 92671"/>
                  <a:gd name="connsiteY1" fmla="*/ 0 h 90451"/>
                  <a:gd name="connsiteX2" fmla="*/ 0 w 92671"/>
                  <a:gd name="connsiteY2" fmla="*/ 90452 h 90451"/>
                  <a:gd name="connsiteX3" fmla="*/ 92672 w 92671"/>
                  <a:gd name="connsiteY3" fmla="*/ 90452 h 90451"/>
                  <a:gd name="connsiteX4" fmla="*/ 92672 w 92671"/>
                  <a:gd name="connsiteY4" fmla="*/ 0 h 9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71" h="90451">
                    <a:moveTo>
                      <a:pt x="92672" y="0"/>
                    </a:moveTo>
                    <a:lnTo>
                      <a:pt x="0" y="0"/>
                    </a:lnTo>
                    <a:lnTo>
                      <a:pt x="0" y="90452"/>
                    </a:lnTo>
                    <a:lnTo>
                      <a:pt x="92672" y="90452"/>
                    </a:lnTo>
                    <a:lnTo>
                      <a:pt x="926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07" name="グループ化 1206">
            <a:extLst>
              <a:ext uri="{FF2B5EF4-FFF2-40B4-BE49-F238E27FC236}">
                <a16:creationId xmlns:a16="http://schemas.microsoft.com/office/drawing/2014/main" id="{949B0956-5FBD-5322-F35E-E6E14D37C302}"/>
              </a:ext>
            </a:extLst>
          </p:cNvPr>
          <p:cNvGrpSpPr/>
          <p:nvPr/>
        </p:nvGrpSpPr>
        <p:grpSpPr>
          <a:xfrm>
            <a:off x="2118345" y="6827250"/>
            <a:ext cx="965403" cy="704207"/>
            <a:chOff x="-71835" y="4917971"/>
            <a:chExt cx="965403" cy="704207"/>
          </a:xfrm>
        </p:grpSpPr>
        <p:grpSp>
          <p:nvGrpSpPr>
            <p:cNvPr id="1208" name="Graphic 3">
              <a:extLst>
                <a:ext uri="{FF2B5EF4-FFF2-40B4-BE49-F238E27FC236}">
                  <a16:creationId xmlns:a16="http://schemas.microsoft.com/office/drawing/2014/main" id="{2C33F7A4-46FD-7EBD-CEE3-E48E2E3E861D}"/>
                </a:ext>
              </a:extLst>
            </p:cNvPr>
            <p:cNvGrpSpPr/>
            <p:nvPr/>
          </p:nvGrpSpPr>
          <p:grpSpPr>
            <a:xfrm>
              <a:off x="-71835" y="4917971"/>
              <a:ext cx="838839" cy="677398"/>
              <a:chOff x="4927521" y="1856139"/>
              <a:chExt cx="838839" cy="677398"/>
            </a:xfrm>
          </p:grpSpPr>
          <p:grpSp>
            <p:nvGrpSpPr>
              <p:cNvPr id="1210" name="Graphic 3">
                <a:extLst>
                  <a:ext uri="{FF2B5EF4-FFF2-40B4-BE49-F238E27FC236}">
                    <a16:creationId xmlns:a16="http://schemas.microsoft.com/office/drawing/2014/main" id="{69A0456D-B510-5C64-B642-A71FC4D0B445}"/>
                  </a:ext>
                </a:extLst>
              </p:cNvPr>
              <p:cNvGrpSpPr/>
              <p:nvPr/>
            </p:nvGrpSpPr>
            <p:grpSpPr>
              <a:xfrm>
                <a:off x="5249271" y="1856139"/>
                <a:ext cx="517089" cy="378718"/>
                <a:chOff x="5249271" y="1856139"/>
                <a:chExt cx="517089" cy="378718"/>
              </a:xfrm>
            </p:grpSpPr>
            <p:sp>
              <p:nvSpPr>
                <p:cNvPr id="1212" name="Freeform: Shape 251">
                  <a:extLst>
                    <a:ext uri="{FF2B5EF4-FFF2-40B4-BE49-F238E27FC236}">
                      <a16:creationId xmlns:a16="http://schemas.microsoft.com/office/drawing/2014/main" id="{BDBECF32-D38D-582C-5331-558877DA8D97}"/>
                    </a:ext>
                  </a:extLst>
                </p:cNvPr>
                <p:cNvSpPr/>
                <p:nvPr/>
              </p:nvSpPr>
              <p:spPr>
                <a:xfrm>
                  <a:off x="5263113" y="1860594"/>
                  <a:ext cx="503247" cy="369758"/>
                </a:xfrm>
                <a:custGeom>
                  <a:avLst/>
                  <a:gdLst>
                    <a:gd name="connsiteX0" fmla="*/ 0 w 503247"/>
                    <a:gd name="connsiteY0" fmla="*/ 369759 h 369758"/>
                    <a:gd name="connsiteX1" fmla="*/ 0 w 503247"/>
                    <a:gd name="connsiteY1" fmla="*/ 232791 h 369758"/>
                    <a:gd name="connsiteX2" fmla="*/ 14284 w 503247"/>
                    <a:gd name="connsiteY2" fmla="*/ 198936 h 369758"/>
                    <a:gd name="connsiteX3" fmla="*/ 48242 w 503247"/>
                    <a:gd name="connsiteY3" fmla="*/ 184909 h 369758"/>
                    <a:gd name="connsiteX4" fmla="*/ 67627 w 503247"/>
                    <a:gd name="connsiteY4" fmla="*/ 184909 h 369758"/>
                    <a:gd name="connsiteX5" fmla="*/ 67627 w 503247"/>
                    <a:gd name="connsiteY5" fmla="*/ 182114 h 369758"/>
                    <a:gd name="connsiteX6" fmla="*/ 39451 w 503247"/>
                    <a:gd name="connsiteY6" fmla="*/ 149946 h 369758"/>
                    <a:gd name="connsiteX7" fmla="*/ 36428 w 503247"/>
                    <a:gd name="connsiteY7" fmla="*/ 107285 h 369758"/>
                    <a:gd name="connsiteX8" fmla="*/ 59805 w 503247"/>
                    <a:gd name="connsiteY8" fmla="*/ 71469 h 369758"/>
                    <a:gd name="connsiteX9" fmla="*/ 100064 w 503247"/>
                    <a:gd name="connsiteY9" fmla="*/ 57053 h 369758"/>
                    <a:gd name="connsiteX10" fmla="*/ 140863 w 503247"/>
                    <a:gd name="connsiteY10" fmla="*/ 69896 h 369758"/>
                    <a:gd name="connsiteX11" fmla="*/ 165606 w 503247"/>
                    <a:gd name="connsiteY11" fmla="*/ 104778 h 369758"/>
                    <a:gd name="connsiteX12" fmla="*/ 164246 w 503247"/>
                    <a:gd name="connsiteY12" fmla="*/ 147524 h 369758"/>
                    <a:gd name="connsiteX13" fmla="*/ 137333 w 503247"/>
                    <a:gd name="connsiteY13" fmla="*/ 180762 h 369758"/>
                    <a:gd name="connsiteX14" fmla="*/ 141838 w 503247"/>
                    <a:gd name="connsiteY14" fmla="*/ 180762 h 369758"/>
                    <a:gd name="connsiteX15" fmla="*/ 161813 w 503247"/>
                    <a:gd name="connsiteY15" fmla="*/ 164465 h 369758"/>
                    <a:gd name="connsiteX16" fmla="*/ 186929 w 503247"/>
                    <a:gd name="connsiteY16" fmla="*/ 158670 h 369758"/>
                    <a:gd name="connsiteX17" fmla="*/ 210370 w 503247"/>
                    <a:gd name="connsiteY17" fmla="*/ 158670 h 369758"/>
                    <a:gd name="connsiteX18" fmla="*/ 210370 w 503247"/>
                    <a:gd name="connsiteY18" fmla="*/ 148841 h 369758"/>
                    <a:gd name="connsiteX19" fmla="*/ 177239 w 503247"/>
                    <a:gd name="connsiteY19" fmla="*/ 109822 h 369758"/>
                    <a:gd name="connsiteX20" fmla="*/ 174474 w 503247"/>
                    <a:gd name="connsiteY20" fmla="*/ 58708 h 369758"/>
                    <a:gd name="connsiteX21" fmla="*/ 203208 w 503247"/>
                    <a:gd name="connsiteY21" fmla="*/ 16343 h 369758"/>
                    <a:gd name="connsiteX22" fmla="*/ 251713 w 503247"/>
                    <a:gd name="connsiteY22" fmla="*/ 0 h 369758"/>
                    <a:gd name="connsiteX23" fmla="*/ 300225 w 503247"/>
                    <a:gd name="connsiteY23" fmla="*/ 16343 h 369758"/>
                    <a:gd name="connsiteX24" fmla="*/ 328953 w 503247"/>
                    <a:gd name="connsiteY24" fmla="*/ 58708 h 369758"/>
                    <a:gd name="connsiteX25" fmla="*/ 326187 w 503247"/>
                    <a:gd name="connsiteY25" fmla="*/ 109822 h 369758"/>
                    <a:gd name="connsiteX26" fmla="*/ 293057 w 503247"/>
                    <a:gd name="connsiteY26" fmla="*/ 148841 h 369758"/>
                    <a:gd name="connsiteX27" fmla="*/ 293057 w 503247"/>
                    <a:gd name="connsiteY27" fmla="*/ 157859 h 369758"/>
                    <a:gd name="connsiteX28" fmla="*/ 317043 w 503247"/>
                    <a:gd name="connsiteY28" fmla="*/ 157859 h 369758"/>
                    <a:gd name="connsiteX29" fmla="*/ 342101 w 503247"/>
                    <a:gd name="connsiteY29" fmla="*/ 163780 h 369758"/>
                    <a:gd name="connsiteX30" fmla="*/ 362128 w 503247"/>
                    <a:gd name="connsiteY30" fmla="*/ 179951 h 369758"/>
                    <a:gd name="connsiteX31" fmla="*/ 366639 w 503247"/>
                    <a:gd name="connsiteY31" fmla="*/ 179951 h 369758"/>
                    <a:gd name="connsiteX32" fmla="*/ 339765 w 503247"/>
                    <a:gd name="connsiteY32" fmla="*/ 146794 h 369758"/>
                    <a:gd name="connsiteX33" fmla="*/ 338328 w 503247"/>
                    <a:gd name="connsiteY33" fmla="*/ 104138 h 369758"/>
                    <a:gd name="connsiteX34" fmla="*/ 362904 w 503247"/>
                    <a:gd name="connsiteY34" fmla="*/ 69246 h 369758"/>
                    <a:gd name="connsiteX35" fmla="*/ 403555 w 503247"/>
                    <a:gd name="connsiteY35" fmla="*/ 56242 h 369758"/>
                    <a:gd name="connsiteX36" fmla="*/ 443827 w 503247"/>
                    <a:gd name="connsiteY36" fmla="*/ 70387 h 369758"/>
                    <a:gd name="connsiteX37" fmla="*/ 467415 w 503247"/>
                    <a:gd name="connsiteY37" fmla="*/ 105958 h 369758"/>
                    <a:gd name="connsiteX38" fmla="*/ 464772 w 503247"/>
                    <a:gd name="connsiteY38" fmla="*/ 148557 h 369758"/>
                    <a:gd name="connsiteX39" fmla="*/ 436974 w 503247"/>
                    <a:gd name="connsiteY39" fmla="*/ 180943 h 369758"/>
                    <a:gd name="connsiteX40" fmla="*/ 436974 w 503247"/>
                    <a:gd name="connsiteY40" fmla="*/ 184909 h 369758"/>
                    <a:gd name="connsiteX41" fmla="*/ 455006 w 503247"/>
                    <a:gd name="connsiteY41" fmla="*/ 184909 h 369758"/>
                    <a:gd name="connsiteX42" fmla="*/ 489092 w 503247"/>
                    <a:gd name="connsiteY42" fmla="*/ 199065 h 369758"/>
                    <a:gd name="connsiteX43" fmla="*/ 503247 w 503247"/>
                    <a:gd name="connsiteY43" fmla="*/ 233151 h 369758"/>
                    <a:gd name="connsiteX44" fmla="*/ 503247 w 503247"/>
                    <a:gd name="connsiteY44" fmla="*/ 369759 h 369758"/>
                    <a:gd name="connsiteX45" fmla="*/ 0 w 503247"/>
                    <a:gd name="connsiteY45" fmla="*/ 369759 h 369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03247" h="369758">
                      <a:moveTo>
                        <a:pt x="0" y="369759"/>
                      </a:moveTo>
                      <a:lnTo>
                        <a:pt x="0" y="232791"/>
                      </a:lnTo>
                      <a:cubicBezTo>
                        <a:pt x="122" y="220067"/>
                        <a:pt x="5249" y="207901"/>
                        <a:pt x="14284" y="198936"/>
                      </a:cubicBezTo>
                      <a:cubicBezTo>
                        <a:pt x="23312" y="189972"/>
                        <a:pt x="35517" y="184935"/>
                        <a:pt x="48242" y="184909"/>
                      </a:cubicBezTo>
                      <a:lnTo>
                        <a:pt x="67627" y="184909"/>
                      </a:lnTo>
                      <a:lnTo>
                        <a:pt x="67627" y="182114"/>
                      </a:lnTo>
                      <a:cubicBezTo>
                        <a:pt x="54979" y="174753"/>
                        <a:pt x="45078" y="163456"/>
                        <a:pt x="39451" y="149946"/>
                      </a:cubicBezTo>
                      <a:cubicBezTo>
                        <a:pt x="33817" y="136436"/>
                        <a:pt x="32758" y="121453"/>
                        <a:pt x="36428" y="107285"/>
                      </a:cubicBezTo>
                      <a:cubicBezTo>
                        <a:pt x="40105" y="93116"/>
                        <a:pt x="48312" y="80538"/>
                        <a:pt x="59805" y="71469"/>
                      </a:cubicBezTo>
                      <a:cubicBezTo>
                        <a:pt x="71291" y="62400"/>
                        <a:pt x="85434" y="57337"/>
                        <a:pt x="100064" y="57053"/>
                      </a:cubicBezTo>
                      <a:cubicBezTo>
                        <a:pt x="114701" y="56769"/>
                        <a:pt x="129030" y="61280"/>
                        <a:pt x="140863" y="69896"/>
                      </a:cubicBezTo>
                      <a:cubicBezTo>
                        <a:pt x="152695" y="78513"/>
                        <a:pt x="161384" y="90763"/>
                        <a:pt x="165606" y="104778"/>
                      </a:cubicBezTo>
                      <a:cubicBezTo>
                        <a:pt x="169828" y="118794"/>
                        <a:pt x="169347" y="133805"/>
                        <a:pt x="164246" y="147524"/>
                      </a:cubicBezTo>
                      <a:cubicBezTo>
                        <a:pt x="159138" y="161243"/>
                        <a:pt x="149692" y="172915"/>
                        <a:pt x="137333" y="180762"/>
                      </a:cubicBezTo>
                      <a:lnTo>
                        <a:pt x="141838" y="180762"/>
                      </a:lnTo>
                      <a:cubicBezTo>
                        <a:pt x="147164" y="173871"/>
                        <a:pt x="153991" y="168296"/>
                        <a:pt x="161813" y="164465"/>
                      </a:cubicBezTo>
                      <a:cubicBezTo>
                        <a:pt x="169629" y="160635"/>
                        <a:pt x="178221" y="158652"/>
                        <a:pt x="186929" y="158670"/>
                      </a:cubicBezTo>
                      <a:lnTo>
                        <a:pt x="210370" y="158670"/>
                      </a:lnTo>
                      <a:lnTo>
                        <a:pt x="210370" y="148841"/>
                      </a:lnTo>
                      <a:cubicBezTo>
                        <a:pt x="195361" y="139805"/>
                        <a:pt x="183720" y="126099"/>
                        <a:pt x="177239" y="109822"/>
                      </a:cubicBezTo>
                      <a:cubicBezTo>
                        <a:pt x="170759" y="93543"/>
                        <a:pt x="169790" y="75590"/>
                        <a:pt x="174474" y="58708"/>
                      </a:cubicBezTo>
                      <a:cubicBezTo>
                        <a:pt x="179165" y="41826"/>
                        <a:pt x="189258" y="26946"/>
                        <a:pt x="203208" y="16343"/>
                      </a:cubicBezTo>
                      <a:cubicBezTo>
                        <a:pt x="217152" y="5741"/>
                        <a:pt x="234196" y="0"/>
                        <a:pt x="251713" y="0"/>
                      </a:cubicBezTo>
                      <a:cubicBezTo>
                        <a:pt x="269238" y="0"/>
                        <a:pt x="286274" y="5741"/>
                        <a:pt x="300225" y="16343"/>
                      </a:cubicBezTo>
                      <a:cubicBezTo>
                        <a:pt x="314175" y="26946"/>
                        <a:pt x="324262" y="41826"/>
                        <a:pt x="328953" y="58708"/>
                      </a:cubicBezTo>
                      <a:cubicBezTo>
                        <a:pt x="333644" y="75590"/>
                        <a:pt x="332675" y="93543"/>
                        <a:pt x="326187" y="109822"/>
                      </a:cubicBezTo>
                      <a:cubicBezTo>
                        <a:pt x="319706" y="126099"/>
                        <a:pt x="308073" y="139805"/>
                        <a:pt x="293057" y="148841"/>
                      </a:cubicBezTo>
                      <a:lnTo>
                        <a:pt x="293057" y="157859"/>
                      </a:lnTo>
                      <a:lnTo>
                        <a:pt x="317043" y="157859"/>
                      </a:lnTo>
                      <a:cubicBezTo>
                        <a:pt x="325732" y="157933"/>
                        <a:pt x="334298" y="159956"/>
                        <a:pt x="342101" y="163780"/>
                      </a:cubicBezTo>
                      <a:cubicBezTo>
                        <a:pt x="349904" y="167603"/>
                        <a:pt x="356744" y="173130"/>
                        <a:pt x="362128" y="179951"/>
                      </a:cubicBezTo>
                      <a:lnTo>
                        <a:pt x="366639" y="179951"/>
                      </a:lnTo>
                      <a:cubicBezTo>
                        <a:pt x="354312" y="172119"/>
                        <a:pt x="344873" y="160477"/>
                        <a:pt x="339765" y="146794"/>
                      </a:cubicBezTo>
                      <a:cubicBezTo>
                        <a:pt x="334651" y="133111"/>
                        <a:pt x="334150" y="118134"/>
                        <a:pt x="338328" y="104138"/>
                      </a:cubicBezTo>
                      <a:cubicBezTo>
                        <a:pt x="342505" y="90141"/>
                        <a:pt x="351129" y="77891"/>
                        <a:pt x="362904" y="69246"/>
                      </a:cubicBezTo>
                      <a:cubicBezTo>
                        <a:pt x="374680" y="60601"/>
                        <a:pt x="388951" y="56036"/>
                        <a:pt x="403555" y="56242"/>
                      </a:cubicBezTo>
                      <a:cubicBezTo>
                        <a:pt x="418160" y="56448"/>
                        <a:pt x="432303" y="61414"/>
                        <a:pt x="443827" y="70387"/>
                      </a:cubicBezTo>
                      <a:cubicBezTo>
                        <a:pt x="455352" y="79360"/>
                        <a:pt x="463630" y="91849"/>
                        <a:pt x="467415" y="105958"/>
                      </a:cubicBezTo>
                      <a:cubicBezTo>
                        <a:pt x="471195" y="120067"/>
                        <a:pt x="470265" y="135023"/>
                        <a:pt x="464772" y="148557"/>
                      </a:cubicBezTo>
                      <a:cubicBezTo>
                        <a:pt x="459279" y="162091"/>
                        <a:pt x="449519" y="173461"/>
                        <a:pt x="436974" y="180943"/>
                      </a:cubicBezTo>
                      <a:lnTo>
                        <a:pt x="436974" y="184909"/>
                      </a:lnTo>
                      <a:lnTo>
                        <a:pt x="455006" y="184909"/>
                      </a:lnTo>
                      <a:cubicBezTo>
                        <a:pt x="467794" y="184935"/>
                        <a:pt x="480050" y="190023"/>
                        <a:pt x="489092" y="199065"/>
                      </a:cubicBezTo>
                      <a:cubicBezTo>
                        <a:pt x="498133" y="208106"/>
                        <a:pt x="503228" y="220362"/>
                        <a:pt x="503247" y="233151"/>
                      </a:cubicBezTo>
                      <a:lnTo>
                        <a:pt x="503247" y="369759"/>
                      </a:lnTo>
                      <a:lnTo>
                        <a:pt x="0" y="3697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3" name="Freeform: Shape 253">
                  <a:extLst>
                    <a:ext uri="{FF2B5EF4-FFF2-40B4-BE49-F238E27FC236}">
                      <a16:creationId xmlns:a16="http://schemas.microsoft.com/office/drawing/2014/main" id="{DE6935AC-E63D-3D1E-3BF4-1DC9FF4084E3}"/>
                    </a:ext>
                  </a:extLst>
                </p:cNvPr>
                <p:cNvSpPr/>
                <p:nvPr/>
              </p:nvSpPr>
              <p:spPr>
                <a:xfrm>
                  <a:off x="5249271" y="1856139"/>
                  <a:ext cx="513347" cy="378718"/>
                </a:xfrm>
                <a:custGeom>
                  <a:avLst/>
                  <a:gdLst>
                    <a:gd name="connsiteX0" fmla="*/ 256270 w 513347"/>
                    <a:gd name="connsiteY0" fmla="*/ 9017 h 378718"/>
                    <a:gd name="connsiteX1" fmla="*/ 302618 w 513347"/>
                    <a:gd name="connsiteY1" fmla="*/ 24755 h 378718"/>
                    <a:gd name="connsiteX2" fmla="*/ 329633 w 513347"/>
                    <a:gd name="connsiteY2" fmla="*/ 65578 h 378718"/>
                    <a:gd name="connsiteX3" fmla="*/ 326001 w 513347"/>
                    <a:gd name="connsiteY3" fmla="*/ 114395 h 378718"/>
                    <a:gd name="connsiteX4" fmla="*/ 293237 w 513347"/>
                    <a:gd name="connsiteY4" fmla="*/ 150767 h 378718"/>
                    <a:gd name="connsiteX5" fmla="*/ 293237 w 513347"/>
                    <a:gd name="connsiteY5" fmla="*/ 167268 h 378718"/>
                    <a:gd name="connsiteX6" fmla="*/ 321734 w 513347"/>
                    <a:gd name="connsiteY6" fmla="*/ 167268 h 378718"/>
                    <a:gd name="connsiteX7" fmla="*/ 345996 w 513347"/>
                    <a:gd name="connsiteY7" fmla="*/ 173182 h 378718"/>
                    <a:gd name="connsiteX8" fmla="*/ 365015 w 513347"/>
                    <a:gd name="connsiteY8" fmla="*/ 189358 h 378718"/>
                    <a:gd name="connsiteX9" fmla="*/ 394142 w 513347"/>
                    <a:gd name="connsiteY9" fmla="*/ 189358 h 378718"/>
                    <a:gd name="connsiteX10" fmla="*/ 356808 w 513347"/>
                    <a:gd name="connsiteY10" fmla="*/ 164724 h 378718"/>
                    <a:gd name="connsiteX11" fmla="*/ 345457 w 513347"/>
                    <a:gd name="connsiteY11" fmla="*/ 121457 h 378718"/>
                    <a:gd name="connsiteX12" fmla="*/ 365888 w 513347"/>
                    <a:gd name="connsiteY12" fmla="*/ 81667 h 378718"/>
                    <a:gd name="connsiteX13" fmla="*/ 407668 w 513347"/>
                    <a:gd name="connsiteY13" fmla="*/ 65682 h 378718"/>
                    <a:gd name="connsiteX14" fmla="*/ 449442 w 513347"/>
                    <a:gd name="connsiteY14" fmla="*/ 81667 h 378718"/>
                    <a:gd name="connsiteX15" fmla="*/ 469873 w 513347"/>
                    <a:gd name="connsiteY15" fmla="*/ 121457 h 378718"/>
                    <a:gd name="connsiteX16" fmla="*/ 458522 w 513347"/>
                    <a:gd name="connsiteY16" fmla="*/ 164724 h 378718"/>
                    <a:gd name="connsiteX17" fmla="*/ 421189 w 513347"/>
                    <a:gd name="connsiteY17" fmla="*/ 189358 h 378718"/>
                    <a:gd name="connsiteX18" fmla="*/ 437423 w 513347"/>
                    <a:gd name="connsiteY18" fmla="*/ 189358 h 378718"/>
                    <a:gd name="connsiteX19" fmla="*/ 437423 w 513347"/>
                    <a:gd name="connsiteY19" fmla="*/ 193510 h 378718"/>
                    <a:gd name="connsiteX20" fmla="*/ 460415 w 513347"/>
                    <a:gd name="connsiteY20" fmla="*/ 193510 h 378718"/>
                    <a:gd name="connsiteX21" fmla="*/ 491312 w 513347"/>
                    <a:gd name="connsiteY21" fmla="*/ 206343 h 378718"/>
                    <a:gd name="connsiteX22" fmla="*/ 504152 w 513347"/>
                    <a:gd name="connsiteY22" fmla="*/ 237240 h 378718"/>
                    <a:gd name="connsiteX23" fmla="*/ 504152 w 513347"/>
                    <a:gd name="connsiteY23" fmla="*/ 369703 h 378718"/>
                    <a:gd name="connsiteX24" fmla="*/ 9016 w 513347"/>
                    <a:gd name="connsiteY24" fmla="*/ 369703 h 378718"/>
                    <a:gd name="connsiteX25" fmla="*/ 9016 w 513347"/>
                    <a:gd name="connsiteY25" fmla="*/ 237240 h 378718"/>
                    <a:gd name="connsiteX26" fmla="*/ 21856 w 513347"/>
                    <a:gd name="connsiteY26" fmla="*/ 206343 h 378718"/>
                    <a:gd name="connsiteX27" fmla="*/ 52753 w 513347"/>
                    <a:gd name="connsiteY27" fmla="*/ 193510 h 378718"/>
                    <a:gd name="connsiteX28" fmla="*/ 76373 w 513347"/>
                    <a:gd name="connsiteY28" fmla="*/ 193510 h 378718"/>
                    <a:gd name="connsiteX29" fmla="*/ 76373 w 513347"/>
                    <a:gd name="connsiteY29" fmla="*/ 189358 h 378718"/>
                    <a:gd name="connsiteX30" fmla="*/ 91973 w 513347"/>
                    <a:gd name="connsiteY30" fmla="*/ 189358 h 378718"/>
                    <a:gd name="connsiteX31" fmla="*/ 54640 w 513347"/>
                    <a:gd name="connsiteY31" fmla="*/ 164724 h 378718"/>
                    <a:gd name="connsiteX32" fmla="*/ 43294 w 513347"/>
                    <a:gd name="connsiteY32" fmla="*/ 121457 h 378718"/>
                    <a:gd name="connsiteX33" fmla="*/ 63726 w 513347"/>
                    <a:gd name="connsiteY33" fmla="*/ 81667 h 378718"/>
                    <a:gd name="connsiteX34" fmla="*/ 105499 w 513347"/>
                    <a:gd name="connsiteY34" fmla="*/ 65682 h 378718"/>
                    <a:gd name="connsiteX35" fmla="*/ 147280 w 513347"/>
                    <a:gd name="connsiteY35" fmla="*/ 81667 h 378718"/>
                    <a:gd name="connsiteX36" fmla="*/ 167711 w 513347"/>
                    <a:gd name="connsiteY36" fmla="*/ 121457 h 378718"/>
                    <a:gd name="connsiteX37" fmla="*/ 156359 w 513347"/>
                    <a:gd name="connsiteY37" fmla="*/ 164724 h 378718"/>
                    <a:gd name="connsiteX38" fmla="*/ 119026 w 513347"/>
                    <a:gd name="connsiteY38" fmla="*/ 189358 h 378718"/>
                    <a:gd name="connsiteX39" fmla="*/ 148152 w 513347"/>
                    <a:gd name="connsiteY39" fmla="*/ 189358 h 378718"/>
                    <a:gd name="connsiteX40" fmla="*/ 166742 w 513347"/>
                    <a:gd name="connsiteY40" fmla="*/ 173129 h 378718"/>
                    <a:gd name="connsiteX41" fmla="*/ 190715 w 513347"/>
                    <a:gd name="connsiteY41" fmla="*/ 167268 h 378718"/>
                    <a:gd name="connsiteX42" fmla="*/ 218667 w 513347"/>
                    <a:gd name="connsiteY42" fmla="*/ 167268 h 378718"/>
                    <a:gd name="connsiteX43" fmla="*/ 218667 w 513347"/>
                    <a:gd name="connsiteY43" fmla="*/ 150406 h 378718"/>
                    <a:gd name="connsiteX44" fmla="*/ 186332 w 513347"/>
                    <a:gd name="connsiteY44" fmla="*/ 113889 h 378718"/>
                    <a:gd name="connsiteX45" fmla="*/ 183002 w 513347"/>
                    <a:gd name="connsiteY45" fmla="*/ 65227 h 378718"/>
                    <a:gd name="connsiteX46" fmla="*/ 210062 w 513347"/>
                    <a:gd name="connsiteY46" fmla="*/ 24647 h 378718"/>
                    <a:gd name="connsiteX47" fmla="*/ 256270 w 513347"/>
                    <a:gd name="connsiteY47" fmla="*/ 9017 h 378718"/>
                    <a:gd name="connsiteX48" fmla="*/ 256270 w 513347"/>
                    <a:gd name="connsiteY48" fmla="*/ 0 h 378718"/>
                    <a:gd name="connsiteX49" fmla="*/ 205698 w 513347"/>
                    <a:gd name="connsiteY49" fmla="*/ 16777 h 378718"/>
                    <a:gd name="connsiteX50" fmla="*/ 175161 w 513347"/>
                    <a:gd name="connsiteY50" fmla="*/ 60436 h 378718"/>
                    <a:gd name="connsiteX51" fmla="*/ 176752 w 513347"/>
                    <a:gd name="connsiteY51" fmla="*/ 113691 h 378718"/>
                    <a:gd name="connsiteX52" fmla="*/ 209831 w 513347"/>
                    <a:gd name="connsiteY52" fmla="*/ 155456 h 378718"/>
                    <a:gd name="connsiteX53" fmla="*/ 209831 w 513347"/>
                    <a:gd name="connsiteY53" fmla="*/ 158252 h 378718"/>
                    <a:gd name="connsiteX54" fmla="*/ 190895 w 513347"/>
                    <a:gd name="connsiteY54" fmla="*/ 158252 h 378718"/>
                    <a:gd name="connsiteX55" fmla="*/ 168352 w 513347"/>
                    <a:gd name="connsiteY55" fmla="*/ 162670 h 378718"/>
                    <a:gd name="connsiteX56" fmla="*/ 177111 w 513347"/>
                    <a:gd name="connsiteY56" fmla="*/ 131538 h 378718"/>
                    <a:gd name="connsiteX57" fmla="*/ 171278 w 513347"/>
                    <a:gd name="connsiteY57" fmla="*/ 99728 h 378718"/>
                    <a:gd name="connsiteX58" fmla="*/ 152040 w 513347"/>
                    <a:gd name="connsiteY58" fmla="*/ 73730 h 378718"/>
                    <a:gd name="connsiteX59" fmla="*/ 123325 w 513347"/>
                    <a:gd name="connsiteY59" fmla="*/ 58848 h 378718"/>
                    <a:gd name="connsiteX60" fmla="*/ 90997 w 513347"/>
                    <a:gd name="connsiteY60" fmla="*/ 58120 h 378718"/>
                    <a:gd name="connsiteX61" fmla="*/ 61640 w 513347"/>
                    <a:gd name="connsiteY61" fmla="*/ 71693 h 378718"/>
                    <a:gd name="connsiteX62" fmla="*/ 41254 w 513347"/>
                    <a:gd name="connsiteY62" fmla="*/ 96799 h 378718"/>
                    <a:gd name="connsiteX63" fmla="*/ 33996 w 513347"/>
                    <a:gd name="connsiteY63" fmla="*/ 128314 h 378718"/>
                    <a:gd name="connsiteX64" fmla="*/ 41138 w 513347"/>
                    <a:gd name="connsiteY64" fmla="*/ 159476 h 378718"/>
                    <a:gd name="connsiteX65" fmla="*/ 61043 w 513347"/>
                    <a:gd name="connsiteY65" fmla="*/ 184491 h 378718"/>
                    <a:gd name="connsiteX66" fmla="*/ 52028 w 513347"/>
                    <a:gd name="connsiteY66" fmla="*/ 184491 h 378718"/>
                    <a:gd name="connsiteX67" fmla="*/ 15221 w 513347"/>
                    <a:gd name="connsiteY67" fmla="*/ 200222 h 378718"/>
                    <a:gd name="connsiteX68" fmla="*/ 0 w 513347"/>
                    <a:gd name="connsiteY68" fmla="*/ 237240 h 378718"/>
                    <a:gd name="connsiteX69" fmla="*/ 0 w 513347"/>
                    <a:gd name="connsiteY69" fmla="*/ 378719 h 378718"/>
                    <a:gd name="connsiteX70" fmla="*/ 513347 w 513347"/>
                    <a:gd name="connsiteY70" fmla="*/ 378719 h 378718"/>
                    <a:gd name="connsiteX71" fmla="*/ 513347 w 513347"/>
                    <a:gd name="connsiteY71" fmla="*/ 237240 h 378718"/>
                    <a:gd name="connsiteX72" fmla="*/ 497870 w 513347"/>
                    <a:gd name="connsiteY72" fmla="*/ 199965 h 378718"/>
                    <a:gd name="connsiteX73" fmla="*/ 460594 w 513347"/>
                    <a:gd name="connsiteY73" fmla="*/ 184491 h 378718"/>
                    <a:gd name="connsiteX74" fmla="*/ 451579 w 513347"/>
                    <a:gd name="connsiteY74" fmla="*/ 184491 h 378718"/>
                    <a:gd name="connsiteX75" fmla="*/ 473351 w 513347"/>
                    <a:gd name="connsiteY75" fmla="*/ 156004 h 378718"/>
                    <a:gd name="connsiteX76" fmla="*/ 478587 w 513347"/>
                    <a:gd name="connsiteY76" fmla="*/ 120532 h 378718"/>
                    <a:gd name="connsiteX77" fmla="*/ 465959 w 513347"/>
                    <a:gd name="connsiteY77" fmla="*/ 86972 h 378718"/>
                    <a:gd name="connsiteX78" fmla="*/ 438649 w 513347"/>
                    <a:gd name="connsiteY78" fmla="*/ 63740 h 378718"/>
                    <a:gd name="connsiteX79" fmla="*/ 403497 w 513347"/>
                    <a:gd name="connsiteY79" fmla="*/ 56665 h 378718"/>
                    <a:gd name="connsiteX80" fmla="*/ 369328 w 513347"/>
                    <a:gd name="connsiteY80" fmla="*/ 67519 h 378718"/>
                    <a:gd name="connsiteX81" fmla="*/ 344700 w 513347"/>
                    <a:gd name="connsiteY81" fmla="*/ 93581 h 378718"/>
                    <a:gd name="connsiteX82" fmla="*/ 335800 w 513347"/>
                    <a:gd name="connsiteY82" fmla="*/ 128314 h 378718"/>
                    <a:gd name="connsiteX83" fmla="*/ 344816 w 513347"/>
                    <a:gd name="connsiteY83" fmla="*/ 162850 h 378718"/>
                    <a:gd name="connsiteX84" fmla="*/ 321375 w 513347"/>
                    <a:gd name="connsiteY84" fmla="*/ 158252 h 378718"/>
                    <a:gd name="connsiteX85" fmla="*/ 302253 w 513347"/>
                    <a:gd name="connsiteY85" fmla="*/ 158252 h 378718"/>
                    <a:gd name="connsiteX86" fmla="*/ 302253 w 513347"/>
                    <a:gd name="connsiteY86" fmla="*/ 155907 h 378718"/>
                    <a:gd name="connsiteX87" fmla="*/ 335671 w 513347"/>
                    <a:gd name="connsiteY87" fmla="*/ 114195 h 378718"/>
                    <a:gd name="connsiteX88" fmla="*/ 337481 w 513347"/>
                    <a:gd name="connsiteY88" fmla="*/ 60781 h 378718"/>
                    <a:gd name="connsiteX89" fmla="*/ 306969 w 513347"/>
                    <a:gd name="connsiteY89" fmla="*/ 16901 h 378718"/>
                    <a:gd name="connsiteX90" fmla="*/ 256270 w 513347"/>
                    <a:gd name="connsiteY90" fmla="*/ 0 h 378718"/>
                    <a:gd name="connsiteX91" fmla="*/ 256270 w 513347"/>
                    <a:gd name="connsiteY91" fmla="*/ 0 h 37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13347" h="378718">
                      <a:moveTo>
                        <a:pt x="256270" y="9017"/>
                      </a:moveTo>
                      <a:cubicBezTo>
                        <a:pt x="273037" y="8981"/>
                        <a:pt x="289342" y="14517"/>
                        <a:pt x="302618" y="24755"/>
                      </a:cubicBezTo>
                      <a:cubicBezTo>
                        <a:pt x="315901" y="34993"/>
                        <a:pt x="325404" y="49353"/>
                        <a:pt x="329633" y="65578"/>
                      </a:cubicBezTo>
                      <a:cubicBezTo>
                        <a:pt x="333868" y="81803"/>
                        <a:pt x="332591" y="98975"/>
                        <a:pt x="326001" y="114395"/>
                      </a:cubicBezTo>
                      <a:cubicBezTo>
                        <a:pt x="319411" y="129815"/>
                        <a:pt x="307887" y="142609"/>
                        <a:pt x="293237" y="150767"/>
                      </a:cubicBezTo>
                      <a:lnTo>
                        <a:pt x="293237" y="167268"/>
                      </a:lnTo>
                      <a:lnTo>
                        <a:pt x="321734" y="167268"/>
                      </a:lnTo>
                      <a:cubicBezTo>
                        <a:pt x="330172" y="167320"/>
                        <a:pt x="338476" y="169346"/>
                        <a:pt x="345996" y="173182"/>
                      </a:cubicBezTo>
                      <a:cubicBezTo>
                        <a:pt x="353510" y="177018"/>
                        <a:pt x="360023" y="182558"/>
                        <a:pt x="365015" y="189358"/>
                      </a:cubicBezTo>
                      <a:lnTo>
                        <a:pt x="394142" y="189358"/>
                      </a:lnTo>
                      <a:cubicBezTo>
                        <a:pt x="379088" y="186028"/>
                        <a:pt x="365792" y="177254"/>
                        <a:pt x="356808" y="164724"/>
                      </a:cubicBezTo>
                      <a:cubicBezTo>
                        <a:pt x="347825" y="152192"/>
                        <a:pt x="343782" y="136785"/>
                        <a:pt x="345457" y="121457"/>
                      </a:cubicBezTo>
                      <a:cubicBezTo>
                        <a:pt x="347132" y="106129"/>
                        <a:pt x="354409" y="91960"/>
                        <a:pt x="365888" y="81667"/>
                      </a:cubicBezTo>
                      <a:cubicBezTo>
                        <a:pt x="377368" y="71374"/>
                        <a:pt x="392249" y="65682"/>
                        <a:pt x="407668" y="65682"/>
                      </a:cubicBezTo>
                      <a:cubicBezTo>
                        <a:pt x="423088" y="65682"/>
                        <a:pt x="437962" y="71374"/>
                        <a:pt x="449442" y="81667"/>
                      </a:cubicBezTo>
                      <a:cubicBezTo>
                        <a:pt x="460922" y="91960"/>
                        <a:pt x="468198" y="106129"/>
                        <a:pt x="469873" y="121457"/>
                      </a:cubicBezTo>
                      <a:cubicBezTo>
                        <a:pt x="471548" y="136785"/>
                        <a:pt x="467512" y="152192"/>
                        <a:pt x="458522" y="164724"/>
                      </a:cubicBezTo>
                      <a:cubicBezTo>
                        <a:pt x="449539" y="177254"/>
                        <a:pt x="436249" y="186028"/>
                        <a:pt x="421189" y="189358"/>
                      </a:cubicBezTo>
                      <a:lnTo>
                        <a:pt x="437423" y="189358"/>
                      </a:lnTo>
                      <a:lnTo>
                        <a:pt x="437423" y="193510"/>
                      </a:lnTo>
                      <a:lnTo>
                        <a:pt x="460415" y="193510"/>
                      </a:lnTo>
                      <a:cubicBezTo>
                        <a:pt x="472010" y="193535"/>
                        <a:pt x="483118" y="198149"/>
                        <a:pt x="491312" y="206343"/>
                      </a:cubicBezTo>
                      <a:cubicBezTo>
                        <a:pt x="499513" y="214538"/>
                        <a:pt x="504126" y="225651"/>
                        <a:pt x="504152" y="237240"/>
                      </a:cubicBezTo>
                      <a:lnTo>
                        <a:pt x="504152" y="369703"/>
                      </a:lnTo>
                      <a:lnTo>
                        <a:pt x="9016" y="369703"/>
                      </a:lnTo>
                      <a:lnTo>
                        <a:pt x="9016" y="237240"/>
                      </a:lnTo>
                      <a:cubicBezTo>
                        <a:pt x="9041" y="225651"/>
                        <a:pt x="13655" y="214538"/>
                        <a:pt x="21856" y="206343"/>
                      </a:cubicBezTo>
                      <a:cubicBezTo>
                        <a:pt x="30050" y="198149"/>
                        <a:pt x="41158" y="193535"/>
                        <a:pt x="52753" y="193510"/>
                      </a:cubicBezTo>
                      <a:lnTo>
                        <a:pt x="76373" y="193510"/>
                      </a:lnTo>
                      <a:lnTo>
                        <a:pt x="76373" y="189358"/>
                      </a:lnTo>
                      <a:lnTo>
                        <a:pt x="91973" y="189358"/>
                      </a:lnTo>
                      <a:cubicBezTo>
                        <a:pt x="76919" y="186028"/>
                        <a:pt x="63630" y="177254"/>
                        <a:pt x="54640" y="164724"/>
                      </a:cubicBezTo>
                      <a:cubicBezTo>
                        <a:pt x="45656" y="152192"/>
                        <a:pt x="41613" y="136785"/>
                        <a:pt x="43294" y="121457"/>
                      </a:cubicBezTo>
                      <a:cubicBezTo>
                        <a:pt x="44969" y="106129"/>
                        <a:pt x="52246" y="91960"/>
                        <a:pt x="63726" y="81667"/>
                      </a:cubicBezTo>
                      <a:cubicBezTo>
                        <a:pt x="75205" y="71374"/>
                        <a:pt x="90080" y="65682"/>
                        <a:pt x="105499" y="65682"/>
                      </a:cubicBezTo>
                      <a:cubicBezTo>
                        <a:pt x="120919" y="65682"/>
                        <a:pt x="135793" y="71374"/>
                        <a:pt x="147280" y="81667"/>
                      </a:cubicBezTo>
                      <a:cubicBezTo>
                        <a:pt x="158759" y="91960"/>
                        <a:pt x="166036" y="106129"/>
                        <a:pt x="167711" y="121457"/>
                      </a:cubicBezTo>
                      <a:cubicBezTo>
                        <a:pt x="169385" y="136785"/>
                        <a:pt x="165343" y="152192"/>
                        <a:pt x="156359" y="164724"/>
                      </a:cubicBezTo>
                      <a:cubicBezTo>
                        <a:pt x="147375" y="177254"/>
                        <a:pt x="134080" y="186028"/>
                        <a:pt x="119026" y="189358"/>
                      </a:cubicBezTo>
                      <a:lnTo>
                        <a:pt x="148152" y="189358"/>
                      </a:lnTo>
                      <a:cubicBezTo>
                        <a:pt x="152958" y="182540"/>
                        <a:pt x="159337" y="176973"/>
                        <a:pt x="166742" y="173129"/>
                      </a:cubicBezTo>
                      <a:cubicBezTo>
                        <a:pt x="174147" y="169285"/>
                        <a:pt x="182367" y="167275"/>
                        <a:pt x="190715" y="167268"/>
                      </a:cubicBezTo>
                      <a:lnTo>
                        <a:pt x="218667" y="167268"/>
                      </a:lnTo>
                      <a:lnTo>
                        <a:pt x="218667" y="150406"/>
                      </a:lnTo>
                      <a:cubicBezTo>
                        <a:pt x="204152" y="142138"/>
                        <a:pt x="192781" y="129297"/>
                        <a:pt x="186332" y="113889"/>
                      </a:cubicBezTo>
                      <a:cubicBezTo>
                        <a:pt x="179877" y="98481"/>
                        <a:pt x="178709" y="81371"/>
                        <a:pt x="183002" y="65227"/>
                      </a:cubicBezTo>
                      <a:cubicBezTo>
                        <a:pt x="187295" y="49084"/>
                        <a:pt x="196811" y="34815"/>
                        <a:pt x="210062" y="24647"/>
                      </a:cubicBezTo>
                      <a:cubicBezTo>
                        <a:pt x="223319" y="14479"/>
                        <a:pt x="239566" y="8984"/>
                        <a:pt x="256270" y="9017"/>
                      </a:cubicBezTo>
                      <a:close/>
                      <a:moveTo>
                        <a:pt x="256270" y="0"/>
                      </a:moveTo>
                      <a:cubicBezTo>
                        <a:pt x="238046" y="5"/>
                        <a:pt x="220309" y="5889"/>
                        <a:pt x="205698" y="16777"/>
                      </a:cubicBezTo>
                      <a:cubicBezTo>
                        <a:pt x="191087" y="27665"/>
                        <a:pt x="180377" y="42976"/>
                        <a:pt x="175161" y="60436"/>
                      </a:cubicBezTo>
                      <a:cubicBezTo>
                        <a:pt x="169950" y="77896"/>
                        <a:pt x="170502" y="96573"/>
                        <a:pt x="176752" y="113691"/>
                      </a:cubicBezTo>
                      <a:cubicBezTo>
                        <a:pt x="182996" y="130810"/>
                        <a:pt x="194597" y="145457"/>
                        <a:pt x="209831" y="155456"/>
                      </a:cubicBezTo>
                      <a:lnTo>
                        <a:pt x="209831" y="158252"/>
                      </a:lnTo>
                      <a:lnTo>
                        <a:pt x="190895" y="158252"/>
                      </a:lnTo>
                      <a:cubicBezTo>
                        <a:pt x="183162" y="158253"/>
                        <a:pt x="175507" y="159754"/>
                        <a:pt x="168352" y="162670"/>
                      </a:cubicBezTo>
                      <a:cubicBezTo>
                        <a:pt x="173608" y="153096"/>
                        <a:pt x="176604" y="142448"/>
                        <a:pt x="177111" y="131538"/>
                      </a:cubicBezTo>
                      <a:cubicBezTo>
                        <a:pt x="177618" y="120628"/>
                        <a:pt x="175623" y="109747"/>
                        <a:pt x="171278" y="99728"/>
                      </a:cubicBezTo>
                      <a:cubicBezTo>
                        <a:pt x="166934" y="89708"/>
                        <a:pt x="160351" y="80815"/>
                        <a:pt x="152040" y="73730"/>
                      </a:cubicBezTo>
                      <a:cubicBezTo>
                        <a:pt x="143731" y="66644"/>
                        <a:pt x="133907" y="61554"/>
                        <a:pt x="123325" y="58848"/>
                      </a:cubicBezTo>
                      <a:cubicBezTo>
                        <a:pt x="112744" y="56143"/>
                        <a:pt x="101688" y="55894"/>
                        <a:pt x="90997" y="58120"/>
                      </a:cubicBezTo>
                      <a:cubicBezTo>
                        <a:pt x="80300" y="60347"/>
                        <a:pt x="70265" y="64989"/>
                        <a:pt x="61640" y="71693"/>
                      </a:cubicBezTo>
                      <a:cubicBezTo>
                        <a:pt x="53022" y="78398"/>
                        <a:pt x="46047" y="86985"/>
                        <a:pt x="41254" y="96799"/>
                      </a:cubicBezTo>
                      <a:cubicBezTo>
                        <a:pt x="36461" y="106613"/>
                        <a:pt x="33977" y="117393"/>
                        <a:pt x="33996" y="128314"/>
                      </a:cubicBezTo>
                      <a:cubicBezTo>
                        <a:pt x="34016" y="139105"/>
                        <a:pt x="36454" y="149754"/>
                        <a:pt x="41138" y="159476"/>
                      </a:cubicBezTo>
                      <a:cubicBezTo>
                        <a:pt x="45816" y="169199"/>
                        <a:pt x="52624" y="177747"/>
                        <a:pt x="61043" y="184491"/>
                      </a:cubicBezTo>
                      <a:lnTo>
                        <a:pt x="52028" y="184491"/>
                      </a:lnTo>
                      <a:cubicBezTo>
                        <a:pt x="38174" y="184704"/>
                        <a:pt x="24955" y="190352"/>
                        <a:pt x="15221" y="200222"/>
                      </a:cubicBezTo>
                      <a:cubicBezTo>
                        <a:pt x="5486" y="210084"/>
                        <a:pt x="19" y="223380"/>
                        <a:pt x="0" y="237240"/>
                      </a:cubicBezTo>
                      <a:lnTo>
                        <a:pt x="0" y="378719"/>
                      </a:lnTo>
                      <a:lnTo>
                        <a:pt x="513347" y="378719"/>
                      </a:lnTo>
                      <a:lnTo>
                        <a:pt x="513347" y="237240"/>
                      </a:lnTo>
                      <a:cubicBezTo>
                        <a:pt x="513322" y="223258"/>
                        <a:pt x="507758" y="209853"/>
                        <a:pt x="497870" y="199965"/>
                      </a:cubicBezTo>
                      <a:cubicBezTo>
                        <a:pt x="487982" y="190083"/>
                        <a:pt x="474577" y="184515"/>
                        <a:pt x="460594" y="184491"/>
                      </a:cubicBezTo>
                      <a:lnTo>
                        <a:pt x="451579" y="184491"/>
                      </a:lnTo>
                      <a:cubicBezTo>
                        <a:pt x="461133" y="176996"/>
                        <a:pt x="468628" y="167193"/>
                        <a:pt x="473351" y="156004"/>
                      </a:cubicBezTo>
                      <a:cubicBezTo>
                        <a:pt x="478081" y="144815"/>
                        <a:pt x="479877" y="132608"/>
                        <a:pt x="478587" y="120532"/>
                      </a:cubicBezTo>
                      <a:cubicBezTo>
                        <a:pt x="477291" y="108456"/>
                        <a:pt x="472947" y="96906"/>
                        <a:pt x="465959" y="86972"/>
                      </a:cubicBezTo>
                      <a:cubicBezTo>
                        <a:pt x="458977" y="77037"/>
                        <a:pt x="449577" y="69043"/>
                        <a:pt x="438649" y="63740"/>
                      </a:cubicBezTo>
                      <a:cubicBezTo>
                        <a:pt x="427721" y="58439"/>
                        <a:pt x="415625" y="56004"/>
                        <a:pt x="403497" y="56665"/>
                      </a:cubicBezTo>
                      <a:cubicBezTo>
                        <a:pt x="391370" y="57326"/>
                        <a:pt x="379614" y="61061"/>
                        <a:pt x="369328" y="67519"/>
                      </a:cubicBezTo>
                      <a:cubicBezTo>
                        <a:pt x="359042" y="73977"/>
                        <a:pt x="350565" y="82945"/>
                        <a:pt x="344700" y="93581"/>
                      </a:cubicBezTo>
                      <a:cubicBezTo>
                        <a:pt x="338835" y="104217"/>
                        <a:pt x="335774" y="116169"/>
                        <a:pt x="335800" y="128314"/>
                      </a:cubicBezTo>
                      <a:cubicBezTo>
                        <a:pt x="335813" y="140406"/>
                        <a:pt x="338918" y="152294"/>
                        <a:pt x="344816" y="162850"/>
                      </a:cubicBezTo>
                      <a:cubicBezTo>
                        <a:pt x="337366" y="159838"/>
                        <a:pt x="329409" y="158278"/>
                        <a:pt x="321375" y="158252"/>
                      </a:cubicBezTo>
                      <a:lnTo>
                        <a:pt x="302253" y="158252"/>
                      </a:lnTo>
                      <a:lnTo>
                        <a:pt x="302253" y="155907"/>
                      </a:lnTo>
                      <a:cubicBezTo>
                        <a:pt x="317602" y="145970"/>
                        <a:pt x="329319" y="131338"/>
                        <a:pt x="335671" y="114195"/>
                      </a:cubicBezTo>
                      <a:cubicBezTo>
                        <a:pt x="342018" y="97052"/>
                        <a:pt x="342653" y="78315"/>
                        <a:pt x="337481" y="60781"/>
                      </a:cubicBezTo>
                      <a:cubicBezTo>
                        <a:pt x="332309" y="43247"/>
                        <a:pt x="321606" y="27855"/>
                        <a:pt x="306969" y="16901"/>
                      </a:cubicBezTo>
                      <a:cubicBezTo>
                        <a:pt x="292332" y="5947"/>
                        <a:pt x="274551" y="19"/>
                        <a:pt x="256270" y="0"/>
                      </a:cubicBezTo>
                      <a:lnTo>
                        <a:pt x="2562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4" name="Freeform: Shape 337">
                  <a:extLst>
                    <a:ext uri="{FF2B5EF4-FFF2-40B4-BE49-F238E27FC236}">
                      <a16:creationId xmlns:a16="http://schemas.microsoft.com/office/drawing/2014/main" id="{C1FA3C28-08F6-6D9A-1CA1-F59CAEDBCB8D}"/>
                    </a:ext>
                  </a:extLst>
                </p:cNvPr>
                <p:cNvSpPr/>
                <p:nvPr/>
              </p:nvSpPr>
              <p:spPr>
                <a:xfrm>
                  <a:off x="5603783" y="1921700"/>
                  <a:ext cx="125341" cy="125336"/>
                </a:xfrm>
                <a:custGeom>
                  <a:avLst/>
                  <a:gdLst>
                    <a:gd name="connsiteX0" fmla="*/ 62583 w 125341"/>
                    <a:gd name="connsiteY0" fmla="*/ 125337 h 125336"/>
                    <a:gd name="connsiteX1" fmla="*/ 97433 w 125341"/>
                    <a:gd name="connsiteY1" fmla="*/ 114815 h 125336"/>
                    <a:gd name="connsiteX2" fmla="*/ 120553 w 125341"/>
                    <a:gd name="connsiteY2" fmla="*/ 86693 h 125336"/>
                    <a:gd name="connsiteX3" fmla="*/ 124140 w 125341"/>
                    <a:gd name="connsiteY3" fmla="*/ 50465 h 125336"/>
                    <a:gd name="connsiteX4" fmla="*/ 106988 w 125341"/>
                    <a:gd name="connsiteY4" fmla="*/ 18356 h 125336"/>
                    <a:gd name="connsiteX5" fmla="*/ 74878 w 125341"/>
                    <a:gd name="connsiteY5" fmla="*/ 1200 h 125336"/>
                    <a:gd name="connsiteX6" fmla="*/ 38648 w 125341"/>
                    <a:gd name="connsiteY6" fmla="*/ 4788 h 125336"/>
                    <a:gd name="connsiteX7" fmla="*/ 10523 w 125341"/>
                    <a:gd name="connsiteY7" fmla="*/ 27909 h 125336"/>
                    <a:gd name="connsiteX8" fmla="*/ 0 w 125341"/>
                    <a:gd name="connsiteY8" fmla="*/ 62760 h 125336"/>
                    <a:gd name="connsiteX9" fmla="*/ 18487 w 125341"/>
                    <a:gd name="connsiteY9" fmla="*/ 106854 h 125336"/>
                    <a:gd name="connsiteX10" fmla="*/ 62583 w 125341"/>
                    <a:gd name="connsiteY10" fmla="*/ 125337 h 125336"/>
                    <a:gd name="connsiteX11" fmla="*/ 62583 w 125341"/>
                    <a:gd name="connsiteY11" fmla="*/ 15600 h 125336"/>
                    <a:gd name="connsiteX12" fmla="*/ 89143 w 125341"/>
                    <a:gd name="connsiteY12" fmla="*/ 23414 h 125336"/>
                    <a:gd name="connsiteX13" fmla="*/ 106840 w 125341"/>
                    <a:gd name="connsiteY13" fmla="*/ 44705 h 125336"/>
                    <a:gd name="connsiteX14" fmla="*/ 109664 w 125341"/>
                    <a:gd name="connsiteY14" fmla="*/ 72245 h 125336"/>
                    <a:gd name="connsiteX15" fmla="*/ 96663 w 125341"/>
                    <a:gd name="connsiteY15" fmla="*/ 96688 h 125336"/>
                    <a:gd name="connsiteX16" fmla="*/ 72247 w 125341"/>
                    <a:gd name="connsiteY16" fmla="*/ 109736 h 125336"/>
                    <a:gd name="connsiteX17" fmla="*/ 44699 w 125341"/>
                    <a:gd name="connsiteY17" fmla="*/ 106961 h 125336"/>
                    <a:gd name="connsiteX18" fmla="*/ 23376 w 125341"/>
                    <a:gd name="connsiteY18" fmla="*/ 89304 h 125336"/>
                    <a:gd name="connsiteX19" fmla="*/ 15509 w 125341"/>
                    <a:gd name="connsiteY19" fmla="*/ 62760 h 125336"/>
                    <a:gd name="connsiteX20" fmla="*/ 29421 w 125341"/>
                    <a:gd name="connsiteY20" fmla="*/ 29574 h 125336"/>
                    <a:gd name="connsiteX21" fmla="*/ 62583 w 125341"/>
                    <a:gd name="connsiteY21" fmla="*/ 15600 h 12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5341" h="125336">
                      <a:moveTo>
                        <a:pt x="62583" y="125337"/>
                      </a:moveTo>
                      <a:cubicBezTo>
                        <a:pt x="74987" y="125356"/>
                        <a:pt x="87115" y="121692"/>
                        <a:pt x="97433" y="114815"/>
                      </a:cubicBezTo>
                      <a:cubicBezTo>
                        <a:pt x="107752" y="107935"/>
                        <a:pt x="115798" y="98149"/>
                        <a:pt x="120553" y="86693"/>
                      </a:cubicBezTo>
                      <a:cubicBezTo>
                        <a:pt x="125308" y="75239"/>
                        <a:pt x="126559" y="62630"/>
                        <a:pt x="124140" y="50465"/>
                      </a:cubicBezTo>
                      <a:cubicBezTo>
                        <a:pt x="121727" y="38300"/>
                        <a:pt x="115753" y="27125"/>
                        <a:pt x="106988" y="18356"/>
                      </a:cubicBezTo>
                      <a:cubicBezTo>
                        <a:pt x="98216" y="9586"/>
                        <a:pt x="87038" y="3615"/>
                        <a:pt x="74878" y="1200"/>
                      </a:cubicBezTo>
                      <a:cubicBezTo>
                        <a:pt x="62712" y="-1215"/>
                        <a:pt x="50103" y="33"/>
                        <a:pt x="38648" y="4788"/>
                      </a:cubicBezTo>
                      <a:cubicBezTo>
                        <a:pt x="27194" y="9542"/>
                        <a:pt x="17409" y="17588"/>
                        <a:pt x="10523" y="27909"/>
                      </a:cubicBezTo>
                      <a:cubicBezTo>
                        <a:pt x="3645" y="38228"/>
                        <a:pt x="-13" y="50357"/>
                        <a:pt x="0" y="62760"/>
                      </a:cubicBezTo>
                      <a:cubicBezTo>
                        <a:pt x="141" y="79313"/>
                        <a:pt x="6782" y="95148"/>
                        <a:pt x="18487" y="106854"/>
                      </a:cubicBezTo>
                      <a:cubicBezTo>
                        <a:pt x="30191" y="118559"/>
                        <a:pt x="46028" y="125196"/>
                        <a:pt x="62583" y="125337"/>
                      </a:cubicBezTo>
                      <a:close/>
                      <a:moveTo>
                        <a:pt x="62583" y="15600"/>
                      </a:moveTo>
                      <a:cubicBezTo>
                        <a:pt x="72016" y="15511"/>
                        <a:pt x="81263" y="18231"/>
                        <a:pt x="89143" y="23414"/>
                      </a:cubicBezTo>
                      <a:cubicBezTo>
                        <a:pt x="97023" y="28597"/>
                        <a:pt x="103183" y="36009"/>
                        <a:pt x="106840" y="44705"/>
                      </a:cubicBezTo>
                      <a:cubicBezTo>
                        <a:pt x="110492" y="53401"/>
                        <a:pt x="111480" y="62988"/>
                        <a:pt x="109664" y="72245"/>
                      </a:cubicBezTo>
                      <a:cubicBezTo>
                        <a:pt x="107854" y="81503"/>
                        <a:pt x="103330" y="90011"/>
                        <a:pt x="96663" y="96688"/>
                      </a:cubicBezTo>
                      <a:cubicBezTo>
                        <a:pt x="90002" y="103364"/>
                        <a:pt x="81500" y="107907"/>
                        <a:pt x="72247" y="109736"/>
                      </a:cubicBezTo>
                      <a:cubicBezTo>
                        <a:pt x="62994" y="111566"/>
                        <a:pt x="53407" y="110600"/>
                        <a:pt x="44699" y="106961"/>
                      </a:cubicBezTo>
                      <a:cubicBezTo>
                        <a:pt x="35998" y="103323"/>
                        <a:pt x="28574" y="97176"/>
                        <a:pt x="23376" y="89304"/>
                      </a:cubicBezTo>
                      <a:cubicBezTo>
                        <a:pt x="18179" y="81433"/>
                        <a:pt x="15439" y="72193"/>
                        <a:pt x="15509" y="62760"/>
                      </a:cubicBezTo>
                      <a:cubicBezTo>
                        <a:pt x="15631" y="50304"/>
                        <a:pt x="20624" y="38390"/>
                        <a:pt x="29421" y="29574"/>
                      </a:cubicBezTo>
                      <a:cubicBezTo>
                        <a:pt x="38225" y="20758"/>
                        <a:pt x="50128" y="15741"/>
                        <a:pt x="62583" y="1560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5" name="Freeform: Shape 338">
                  <a:extLst>
                    <a:ext uri="{FF2B5EF4-FFF2-40B4-BE49-F238E27FC236}">
                      <a16:creationId xmlns:a16="http://schemas.microsoft.com/office/drawing/2014/main" id="{DE1ED7BD-DB06-8E15-AA32-6DA880B56981}"/>
                    </a:ext>
                  </a:extLst>
                </p:cNvPr>
                <p:cNvSpPr/>
                <p:nvPr/>
              </p:nvSpPr>
              <p:spPr>
                <a:xfrm>
                  <a:off x="5267624" y="2023410"/>
                  <a:ext cx="495316" cy="202437"/>
                </a:xfrm>
                <a:custGeom>
                  <a:avLst/>
                  <a:gdLst>
                    <a:gd name="connsiteX0" fmla="*/ 451579 w 495316"/>
                    <a:gd name="connsiteY0" fmla="*/ 26238 h 202437"/>
                    <a:gd name="connsiteX1" fmla="*/ 438687 w 495316"/>
                    <a:gd name="connsiteY1" fmla="*/ 26238 h 202437"/>
                    <a:gd name="connsiteX2" fmla="*/ 436435 w 495316"/>
                    <a:gd name="connsiteY2" fmla="*/ 29215 h 202437"/>
                    <a:gd name="connsiteX3" fmla="*/ 419751 w 495316"/>
                    <a:gd name="connsiteY3" fmla="*/ 42896 h 202437"/>
                    <a:gd name="connsiteX4" fmla="*/ 398743 w 495316"/>
                    <a:gd name="connsiteY4" fmla="*/ 47798 h 202437"/>
                    <a:gd name="connsiteX5" fmla="*/ 377727 w 495316"/>
                    <a:gd name="connsiteY5" fmla="*/ 42896 h 202437"/>
                    <a:gd name="connsiteX6" fmla="*/ 361050 w 495316"/>
                    <a:gd name="connsiteY6" fmla="*/ 29215 h 202437"/>
                    <a:gd name="connsiteX7" fmla="*/ 358798 w 495316"/>
                    <a:gd name="connsiteY7" fmla="*/ 26238 h 202437"/>
                    <a:gd name="connsiteX8" fmla="*/ 358073 w 495316"/>
                    <a:gd name="connsiteY8" fmla="*/ 26238 h 202437"/>
                    <a:gd name="connsiteX9" fmla="*/ 339021 w 495316"/>
                    <a:gd name="connsiteY9" fmla="*/ 7121 h 202437"/>
                    <a:gd name="connsiteX10" fmla="*/ 312988 w 495316"/>
                    <a:gd name="connsiteY10" fmla="*/ 0 h 202437"/>
                    <a:gd name="connsiteX11" fmla="*/ 297568 w 495316"/>
                    <a:gd name="connsiteY11" fmla="*/ 0 h 202437"/>
                    <a:gd name="connsiteX12" fmla="*/ 295316 w 495316"/>
                    <a:gd name="connsiteY12" fmla="*/ 2976 h 202437"/>
                    <a:gd name="connsiteX13" fmla="*/ 274044 w 495316"/>
                    <a:gd name="connsiteY13" fmla="*/ 20424 h 202437"/>
                    <a:gd name="connsiteX14" fmla="*/ 247254 w 495316"/>
                    <a:gd name="connsiteY14" fmla="*/ 26668 h 202437"/>
                    <a:gd name="connsiteX15" fmla="*/ 220463 w 495316"/>
                    <a:gd name="connsiteY15" fmla="*/ 20424 h 202437"/>
                    <a:gd name="connsiteX16" fmla="*/ 199192 w 495316"/>
                    <a:gd name="connsiteY16" fmla="*/ 2976 h 202437"/>
                    <a:gd name="connsiteX17" fmla="*/ 196939 w 495316"/>
                    <a:gd name="connsiteY17" fmla="*/ 0 h 202437"/>
                    <a:gd name="connsiteX18" fmla="*/ 181879 w 495316"/>
                    <a:gd name="connsiteY18" fmla="*/ 0 h 202437"/>
                    <a:gd name="connsiteX19" fmla="*/ 155840 w 495316"/>
                    <a:gd name="connsiteY19" fmla="*/ 7110 h 202437"/>
                    <a:gd name="connsiteX20" fmla="*/ 136794 w 495316"/>
                    <a:gd name="connsiteY20" fmla="*/ 26238 h 202437"/>
                    <a:gd name="connsiteX21" fmla="*/ 134536 w 495316"/>
                    <a:gd name="connsiteY21" fmla="*/ 29215 h 202437"/>
                    <a:gd name="connsiteX22" fmla="*/ 117858 w 495316"/>
                    <a:gd name="connsiteY22" fmla="*/ 42896 h 202437"/>
                    <a:gd name="connsiteX23" fmla="*/ 96843 w 495316"/>
                    <a:gd name="connsiteY23" fmla="*/ 47798 h 202437"/>
                    <a:gd name="connsiteX24" fmla="*/ 75834 w 495316"/>
                    <a:gd name="connsiteY24" fmla="*/ 42896 h 202437"/>
                    <a:gd name="connsiteX25" fmla="*/ 59157 w 495316"/>
                    <a:gd name="connsiteY25" fmla="*/ 29215 h 202437"/>
                    <a:gd name="connsiteX26" fmla="*/ 56898 w 495316"/>
                    <a:gd name="connsiteY26" fmla="*/ 26238 h 202437"/>
                    <a:gd name="connsiteX27" fmla="*/ 43737 w 495316"/>
                    <a:gd name="connsiteY27" fmla="*/ 26238 h 202437"/>
                    <a:gd name="connsiteX28" fmla="*/ 12840 w 495316"/>
                    <a:gd name="connsiteY28" fmla="*/ 39078 h 202437"/>
                    <a:gd name="connsiteX29" fmla="*/ 0 w 495316"/>
                    <a:gd name="connsiteY29" fmla="*/ 69975 h 202437"/>
                    <a:gd name="connsiteX30" fmla="*/ 0 w 495316"/>
                    <a:gd name="connsiteY30" fmla="*/ 202438 h 202437"/>
                    <a:gd name="connsiteX31" fmla="*/ 15150 w 495316"/>
                    <a:gd name="connsiteY31" fmla="*/ 202438 h 202437"/>
                    <a:gd name="connsiteX32" fmla="*/ 15150 w 495316"/>
                    <a:gd name="connsiteY32" fmla="*/ 69975 h 202437"/>
                    <a:gd name="connsiteX33" fmla="*/ 23518 w 495316"/>
                    <a:gd name="connsiteY33" fmla="*/ 49730 h 202437"/>
                    <a:gd name="connsiteX34" fmla="*/ 43737 w 495316"/>
                    <a:gd name="connsiteY34" fmla="*/ 41298 h 202437"/>
                    <a:gd name="connsiteX35" fmla="*/ 49326 w 495316"/>
                    <a:gd name="connsiteY35" fmla="*/ 41298 h 202437"/>
                    <a:gd name="connsiteX36" fmla="*/ 87179 w 495316"/>
                    <a:gd name="connsiteY36" fmla="*/ 62005 h 202437"/>
                    <a:gd name="connsiteX37" fmla="*/ 129486 w 495316"/>
                    <a:gd name="connsiteY37" fmla="*/ 53561 h 202437"/>
                    <a:gd name="connsiteX38" fmla="*/ 129486 w 495316"/>
                    <a:gd name="connsiteY38" fmla="*/ 202438 h 202437"/>
                    <a:gd name="connsiteX39" fmla="*/ 144276 w 495316"/>
                    <a:gd name="connsiteY39" fmla="*/ 202438 h 202437"/>
                    <a:gd name="connsiteX40" fmla="*/ 144276 w 495316"/>
                    <a:gd name="connsiteY40" fmla="*/ 52393 h 202437"/>
                    <a:gd name="connsiteX41" fmla="*/ 155185 w 495316"/>
                    <a:gd name="connsiteY41" fmla="*/ 26058 h 202437"/>
                    <a:gd name="connsiteX42" fmla="*/ 181519 w 495316"/>
                    <a:gd name="connsiteY42" fmla="*/ 15149 h 202437"/>
                    <a:gd name="connsiteX43" fmla="*/ 189361 w 495316"/>
                    <a:gd name="connsiteY43" fmla="*/ 15149 h 202437"/>
                    <a:gd name="connsiteX44" fmla="*/ 215279 w 495316"/>
                    <a:gd name="connsiteY44" fmla="*/ 34766 h 202437"/>
                    <a:gd name="connsiteX45" fmla="*/ 247029 w 495316"/>
                    <a:gd name="connsiteY45" fmla="*/ 41734 h 202437"/>
                    <a:gd name="connsiteX46" fmla="*/ 278773 w 495316"/>
                    <a:gd name="connsiteY46" fmla="*/ 34766 h 202437"/>
                    <a:gd name="connsiteX47" fmla="*/ 304691 w 495316"/>
                    <a:gd name="connsiteY47" fmla="*/ 15149 h 202437"/>
                    <a:gd name="connsiteX48" fmla="*/ 312449 w 495316"/>
                    <a:gd name="connsiteY48" fmla="*/ 15149 h 202437"/>
                    <a:gd name="connsiteX49" fmla="*/ 338777 w 495316"/>
                    <a:gd name="connsiteY49" fmla="*/ 26058 h 202437"/>
                    <a:gd name="connsiteX50" fmla="*/ 349686 w 495316"/>
                    <a:gd name="connsiteY50" fmla="*/ 52393 h 202437"/>
                    <a:gd name="connsiteX51" fmla="*/ 349686 w 495316"/>
                    <a:gd name="connsiteY51" fmla="*/ 202438 h 202437"/>
                    <a:gd name="connsiteX52" fmla="*/ 364836 w 495316"/>
                    <a:gd name="connsiteY52" fmla="*/ 202438 h 202437"/>
                    <a:gd name="connsiteX53" fmla="*/ 364836 w 495316"/>
                    <a:gd name="connsiteY53" fmla="*/ 53022 h 202437"/>
                    <a:gd name="connsiteX54" fmla="*/ 407604 w 495316"/>
                    <a:gd name="connsiteY54" fmla="*/ 62333 h 202437"/>
                    <a:gd name="connsiteX55" fmla="*/ 445990 w 495316"/>
                    <a:gd name="connsiteY55" fmla="*/ 41298 h 202437"/>
                    <a:gd name="connsiteX56" fmla="*/ 451579 w 495316"/>
                    <a:gd name="connsiteY56" fmla="*/ 41298 h 202437"/>
                    <a:gd name="connsiteX57" fmla="*/ 471830 w 495316"/>
                    <a:gd name="connsiteY57" fmla="*/ 49723 h 202437"/>
                    <a:gd name="connsiteX58" fmla="*/ 480256 w 495316"/>
                    <a:gd name="connsiteY58" fmla="*/ 69975 h 202437"/>
                    <a:gd name="connsiteX59" fmla="*/ 480256 w 495316"/>
                    <a:gd name="connsiteY59" fmla="*/ 202438 h 202437"/>
                    <a:gd name="connsiteX60" fmla="*/ 495316 w 495316"/>
                    <a:gd name="connsiteY60" fmla="*/ 202438 h 202437"/>
                    <a:gd name="connsiteX61" fmla="*/ 495316 w 495316"/>
                    <a:gd name="connsiteY61" fmla="*/ 69975 h 202437"/>
                    <a:gd name="connsiteX62" fmla="*/ 482482 w 495316"/>
                    <a:gd name="connsiteY62" fmla="*/ 39078 h 202437"/>
                    <a:gd name="connsiteX63" fmla="*/ 451579 w 495316"/>
                    <a:gd name="connsiteY63" fmla="*/ 26238 h 20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495316" h="202437">
                      <a:moveTo>
                        <a:pt x="451579" y="26238"/>
                      </a:moveTo>
                      <a:lnTo>
                        <a:pt x="438687" y="26238"/>
                      </a:lnTo>
                      <a:lnTo>
                        <a:pt x="436435" y="29215"/>
                      </a:lnTo>
                      <a:cubicBezTo>
                        <a:pt x="431995" y="34997"/>
                        <a:pt x="426290" y="39675"/>
                        <a:pt x="419751" y="42896"/>
                      </a:cubicBezTo>
                      <a:cubicBezTo>
                        <a:pt x="413219" y="46124"/>
                        <a:pt x="406026" y="47798"/>
                        <a:pt x="398743" y="47798"/>
                      </a:cubicBezTo>
                      <a:cubicBezTo>
                        <a:pt x="391453" y="47798"/>
                        <a:pt x="384266" y="46124"/>
                        <a:pt x="377727" y="42896"/>
                      </a:cubicBezTo>
                      <a:cubicBezTo>
                        <a:pt x="371195" y="39675"/>
                        <a:pt x="365484" y="34997"/>
                        <a:pt x="361050" y="29215"/>
                      </a:cubicBezTo>
                      <a:lnTo>
                        <a:pt x="358798" y="26238"/>
                      </a:lnTo>
                      <a:lnTo>
                        <a:pt x="358073" y="26238"/>
                      </a:lnTo>
                      <a:cubicBezTo>
                        <a:pt x="353497" y="18315"/>
                        <a:pt x="346933" y="11724"/>
                        <a:pt x="339021" y="7121"/>
                      </a:cubicBezTo>
                      <a:cubicBezTo>
                        <a:pt x="331116" y="2519"/>
                        <a:pt x="322138" y="63"/>
                        <a:pt x="312988" y="0"/>
                      </a:cubicBezTo>
                      <a:lnTo>
                        <a:pt x="297568" y="0"/>
                      </a:lnTo>
                      <a:lnTo>
                        <a:pt x="295316" y="2976"/>
                      </a:lnTo>
                      <a:cubicBezTo>
                        <a:pt x="289656" y="10345"/>
                        <a:pt x="282379" y="16315"/>
                        <a:pt x="274044" y="20424"/>
                      </a:cubicBezTo>
                      <a:cubicBezTo>
                        <a:pt x="265709" y="24531"/>
                        <a:pt x="256545" y="26668"/>
                        <a:pt x="247254" y="26668"/>
                      </a:cubicBezTo>
                      <a:cubicBezTo>
                        <a:pt x="237962" y="26668"/>
                        <a:pt x="228792" y="24531"/>
                        <a:pt x="220463" y="20424"/>
                      </a:cubicBezTo>
                      <a:cubicBezTo>
                        <a:pt x="212128" y="16315"/>
                        <a:pt x="204851" y="10345"/>
                        <a:pt x="199192" y="2976"/>
                      </a:cubicBezTo>
                      <a:lnTo>
                        <a:pt x="196939" y="0"/>
                      </a:lnTo>
                      <a:lnTo>
                        <a:pt x="181879" y="0"/>
                      </a:lnTo>
                      <a:cubicBezTo>
                        <a:pt x="172728" y="55"/>
                        <a:pt x="163745" y="2506"/>
                        <a:pt x="155840" y="7110"/>
                      </a:cubicBezTo>
                      <a:cubicBezTo>
                        <a:pt x="147927" y="11713"/>
                        <a:pt x="141363" y="18309"/>
                        <a:pt x="136794" y="26238"/>
                      </a:cubicBezTo>
                      <a:lnTo>
                        <a:pt x="134536" y="29215"/>
                      </a:lnTo>
                      <a:cubicBezTo>
                        <a:pt x="130102" y="34997"/>
                        <a:pt x="124391" y="39675"/>
                        <a:pt x="117858" y="42896"/>
                      </a:cubicBezTo>
                      <a:cubicBezTo>
                        <a:pt x="111320" y="46124"/>
                        <a:pt x="104132" y="47798"/>
                        <a:pt x="96843" y="47798"/>
                      </a:cubicBezTo>
                      <a:cubicBezTo>
                        <a:pt x="89560" y="47798"/>
                        <a:pt x="82373" y="46124"/>
                        <a:pt x="75834" y="42896"/>
                      </a:cubicBezTo>
                      <a:cubicBezTo>
                        <a:pt x="69302" y="39675"/>
                        <a:pt x="63591" y="34997"/>
                        <a:pt x="59157" y="29215"/>
                      </a:cubicBezTo>
                      <a:lnTo>
                        <a:pt x="56898" y="26238"/>
                      </a:lnTo>
                      <a:lnTo>
                        <a:pt x="43737" y="26238"/>
                      </a:lnTo>
                      <a:cubicBezTo>
                        <a:pt x="32142" y="26263"/>
                        <a:pt x="21035" y="30877"/>
                        <a:pt x="12840" y="39078"/>
                      </a:cubicBezTo>
                      <a:cubicBezTo>
                        <a:pt x="4640" y="47272"/>
                        <a:pt x="25" y="58380"/>
                        <a:pt x="0" y="69975"/>
                      </a:cubicBezTo>
                      <a:lnTo>
                        <a:pt x="0" y="202438"/>
                      </a:lnTo>
                      <a:lnTo>
                        <a:pt x="15150" y="202438"/>
                      </a:lnTo>
                      <a:lnTo>
                        <a:pt x="15150" y="69975"/>
                      </a:lnTo>
                      <a:cubicBezTo>
                        <a:pt x="15150" y="62384"/>
                        <a:pt x="18160" y="55107"/>
                        <a:pt x="23518" y="49730"/>
                      </a:cubicBezTo>
                      <a:cubicBezTo>
                        <a:pt x="28876" y="44353"/>
                        <a:pt x="36146" y="41324"/>
                        <a:pt x="43737" y="41298"/>
                      </a:cubicBezTo>
                      <a:lnTo>
                        <a:pt x="49326" y="41298"/>
                      </a:lnTo>
                      <a:cubicBezTo>
                        <a:pt x="59118" y="52431"/>
                        <a:pt x="72517" y="59766"/>
                        <a:pt x="87179" y="62005"/>
                      </a:cubicBezTo>
                      <a:cubicBezTo>
                        <a:pt x="101835" y="64251"/>
                        <a:pt x="116812" y="61261"/>
                        <a:pt x="129486" y="53561"/>
                      </a:cubicBezTo>
                      <a:lnTo>
                        <a:pt x="129486" y="202438"/>
                      </a:lnTo>
                      <a:lnTo>
                        <a:pt x="144276" y="202438"/>
                      </a:lnTo>
                      <a:lnTo>
                        <a:pt x="144276" y="52393"/>
                      </a:lnTo>
                      <a:cubicBezTo>
                        <a:pt x="144276" y="42511"/>
                        <a:pt x="148197" y="33040"/>
                        <a:pt x="155185" y="26058"/>
                      </a:cubicBezTo>
                      <a:cubicBezTo>
                        <a:pt x="162166" y="19073"/>
                        <a:pt x="171638" y="15149"/>
                        <a:pt x="181519" y="15149"/>
                      </a:cubicBezTo>
                      <a:lnTo>
                        <a:pt x="189361" y="15149"/>
                      </a:lnTo>
                      <a:cubicBezTo>
                        <a:pt x="196484" y="23485"/>
                        <a:pt x="205326" y="30178"/>
                        <a:pt x="215279" y="34766"/>
                      </a:cubicBezTo>
                      <a:cubicBezTo>
                        <a:pt x="225231" y="39354"/>
                        <a:pt x="236063" y="41734"/>
                        <a:pt x="247029" y="41734"/>
                      </a:cubicBezTo>
                      <a:cubicBezTo>
                        <a:pt x="257989" y="41734"/>
                        <a:pt x="268821" y="39354"/>
                        <a:pt x="278773" y="34766"/>
                      </a:cubicBezTo>
                      <a:cubicBezTo>
                        <a:pt x="288732" y="30178"/>
                        <a:pt x="297575" y="23485"/>
                        <a:pt x="304691" y="15149"/>
                      </a:cubicBezTo>
                      <a:lnTo>
                        <a:pt x="312449" y="15149"/>
                      </a:lnTo>
                      <a:cubicBezTo>
                        <a:pt x="322325" y="15149"/>
                        <a:pt x="331795" y="19073"/>
                        <a:pt x="338777" y="26058"/>
                      </a:cubicBezTo>
                      <a:cubicBezTo>
                        <a:pt x="345765" y="33040"/>
                        <a:pt x="349686" y="42511"/>
                        <a:pt x="349686" y="52393"/>
                      </a:cubicBezTo>
                      <a:lnTo>
                        <a:pt x="349686" y="202438"/>
                      </a:lnTo>
                      <a:lnTo>
                        <a:pt x="364836" y="202438"/>
                      </a:lnTo>
                      <a:lnTo>
                        <a:pt x="364836" y="53022"/>
                      </a:lnTo>
                      <a:cubicBezTo>
                        <a:pt x="377503" y="61178"/>
                        <a:pt x="392692" y="64489"/>
                        <a:pt x="407604" y="62333"/>
                      </a:cubicBezTo>
                      <a:cubicBezTo>
                        <a:pt x="422517" y="60176"/>
                        <a:pt x="436153" y="52707"/>
                        <a:pt x="445990" y="41298"/>
                      </a:cubicBezTo>
                      <a:lnTo>
                        <a:pt x="451579" y="41298"/>
                      </a:lnTo>
                      <a:cubicBezTo>
                        <a:pt x="459176" y="41324"/>
                        <a:pt x="466459" y="44353"/>
                        <a:pt x="471830" y="49723"/>
                      </a:cubicBezTo>
                      <a:cubicBezTo>
                        <a:pt x="477201" y="55094"/>
                        <a:pt x="480230" y="62377"/>
                        <a:pt x="480256" y="69975"/>
                      </a:cubicBezTo>
                      <a:lnTo>
                        <a:pt x="480256" y="202438"/>
                      </a:lnTo>
                      <a:lnTo>
                        <a:pt x="495316" y="202438"/>
                      </a:lnTo>
                      <a:lnTo>
                        <a:pt x="495316" y="69975"/>
                      </a:lnTo>
                      <a:cubicBezTo>
                        <a:pt x="495290" y="58380"/>
                        <a:pt x="490677" y="47272"/>
                        <a:pt x="482482" y="39078"/>
                      </a:cubicBezTo>
                      <a:cubicBezTo>
                        <a:pt x="474282" y="30877"/>
                        <a:pt x="463174" y="26263"/>
                        <a:pt x="451579" y="2623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6" name="Freeform: Shape 339">
                  <a:extLst>
                    <a:ext uri="{FF2B5EF4-FFF2-40B4-BE49-F238E27FC236}">
                      <a16:creationId xmlns:a16="http://schemas.microsoft.com/office/drawing/2014/main" id="{8B180BD6-D495-FA17-FB78-0A55CDDA08EA}"/>
                    </a:ext>
                  </a:extLst>
                </p:cNvPr>
                <p:cNvSpPr/>
                <p:nvPr/>
              </p:nvSpPr>
              <p:spPr>
                <a:xfrm>
                  <a:off x="5301601" y="1921700"/>
                  <a:ext cx="125342" cy="125336"/>
                </a:xfrm>
                <a:custGeom>
                  <a:avLst/>
                  <a:gdLst>
                    <a:gd name="connsiteX0" fmla="*/ 62583 w 125342"/>
                    <a:gd name="connsiteY0" fmla="*/ 125337 h 125336"/>
                    <a:gd name="connsiteX1" fmla="*/ 97434 w 125342"/>
                    <a:gd name="connsiteY1" fmla="*/ 114815 h 125336"/>
                    <a:gd name="connsiteX2" fmla="*/ 120553 w 125342"/>
                    <a:gd name="connsiteY2" fmla="*/ 86693 h 125336"/>
                    <a:gd name="connsiteX3" fmla="*/ 124140 w 125342"/>
                    <a:gd name="connsiteY3" fmla="*/ 50465 h 125336"/>
                    <a:gd name="connsiteX4" fmla="*/ 106988 w 125342"/>
                    <a:gd name="connsiteY4" fmla="*/ 18356 h 125336"/>
                    <a:gd name="connsiteX5" fmla="*/ 74878 w 125342"/>
                    <a:gd name="connsiteY5" fmla="*/ 1200 h 125336"/>
                    <a:gd name="connsiteX6" fmla="*/ 38649 w 125342"/>
                    <a:gd name="connsiteY6" fmla="*/ 4788 h 125336"/>
                    <a:gd name="connsiteX7" fmla="*/ 10530 w 125342"/>
                    <a:gd name="connsiteY7" fmla="*/ 27909 h 125336"/>
                    <a:gd name="connsiteX8" fmla="*/ 0 w 125342"/>
                    <a:gd name="connsiteY8" fmla="*/ 62760 h 125336"/>
                    <a:gd name="connsiteX9" fmla="*/ 18487 w 125342"/>
                    <a:gd name="connsiteY9" fmla="*/ 106854 h 125336"/>
                    <a:gd name="connsiteX10" fmla="*/ 62583 w 125342"/>
                    <a:gd name="connsiteY10" fmla="*/ 125337 h 125336"/>
                    <a:gd name="connsiteX11" fmla="*/ 62583 w 125342"/>
                    <a:gd name="connsiteY11" fmla="*/ 15600 h 125336"/>
                    <a:gd name="connsiteX12" fmla="*/ 88982 w 125342"/>
                    <a:gd name="connsiteY12" fmla="*/ 23609 h 125336"/>
                    <a:gd name="connsiteX13" fmla="*/ 106488 w 125342"/>
                    <a:gd name="connsiteY13" fmla="*/ 44935 h 125336"/>
                    <a:gd name="connsiteX14" fmla="*/ 109189 w 125342"/>
                    <a:gd name="connsiteY14" fmla="*/ 72391 h 125336"/>
                    <a:gd name="connsiteX15" fmla="*/ 96182 w 125342"/>
                    <a:gd name="connsiteY15" fmla="*/ 96722 h 125336"/>
                    <a:gd name="connsiteX16" fmla="*/ 71856 w 125342"/>
                    <a:gd name="connsiteY16" fmla="*/ 109728 h 125336"/>
                    <a:gd name="connsiteX17" fmla="*/ 44398 w 125342"/>
                    <a:gd name="connsiteY17" fmla="*/ 107023 h 125336"/>
                    <a:gd name="connsiteX18" fmla="*/ 23069 w 125342"/>
                    <a:gd name="connsiteY18" fmla="*/ 89521 h 125336"/>
                    <a:gd name="connsiteX19" fmla="*/ 15060 w 125342"/>
                    <a:gd name="connsiteY19" fmla="*/ 63120 h 125336"/>
                    <a:gd name="connsiteX20" fmla="*/ 28978 w 125342"/>
                    <a:gd name="connsiteY20" fmla="*/ 29518 h 125336"/>
                    <a:gd name="connsiteX21" fmla="*/ 62583 w 125342"/>
                    <a:gd name="connsiteY21" fmla="*/ 15600 h 12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5342" h="125336">
                      <a:moveTo>
                        <a:pt x="62583" y="125337"/>
                      </a:moveTo>
                      <a:cubicBezTo>
                        <a:pt x="74987" y="125356"/>
                        <a:pt x="87115" y="121692"/>
                        <a:pt x="97434" y="114815"/>
                      </a:cubicBezTo>
                      <a:cubicBezTo>
                        <a:pt x="107752" y="107935"/>
                        <a:pt x="115799" y="98149"/>
                        <a:pt x="120553" y="86693"/>
                      </a:cubicBezTo>
                      <a:cubicBezTo>
                        <a:pt x="125308" y="75239"/>
                        <a:pt x="126560" y="62630"/>
                        <a:pt x="124140" y="50465"/>
                      </a:cubicBezTo>
                      <a:cubicBezTo>
                        <a:pt x="121728" y="38300"/>
                        <a:pt x="115753" y="27125"/>
                        <a:pt x="106988" y="18356"/>
                      </a:cubicBezTo>
                      <a:cubicBezTo>
                        <a:pt x="98216" y="9586"/>
                        <a:pt x="87038" y="3615"/>
                        <a:pt x="74878" y="1200"/>
                      </a:cubicBezTo>
                      <a:cubicBezTo>
                        <a:pt x="62712" y="-1215"/>
                        <a:pt x="50103" y="33"/>
                        <a:pt x="38649" y="4788"/>
                      </a:cubicBezTo>
                      <a:cubicBezTo>
                        <a:pt x="27195" y="9542"/>
                        <a:pt x="17409" y="17588"/>
                        <a:pt x="10530" y="27909"/>
                      </a:cubicBezTo>
                      <a:cubicBezTo>
                        <a:pt x="3645" y="38228"/>
                        <a:pt x="-13" y="50357"/>
                        <a:pt x="0" y="62760"/>
                      </a:cubicBezTo>
                      <a:cubicBezTo>
                        <a:pt x="141" y="79313"/>
                        <a:pt x="6783" y="95148"/>
                        <a:pt x="18487" y="106854"/>
                      </a:cubicBezTo>
                      <a:cubicBezTo>
                        <a:pt x="30191" y="118559"/>
                        <a:pt x="46028" y="125196"/>
                        <a:pt x="62583" y="125337"/>
                      </a:cubicBezTo>
                      <a:close/>
                      <a:moveTo>
                        <a:pt x="62583" y="15600"/>
                      </a:moveTo>
                      <a:cubicBezTo>
                        <a:pt x="71978" y="15600"/>
                        <a:pt x="81167" y="18387"/>
                        <a:pt x="88982" y="23609"/>
                      </a:cubicBezTo>
                      <a:cubicBezTo>
                        <a:pt x="96798" y="28830"/>
                        <a:pt x="102888" y="36252"/>
                        <a:pt x="106488" y="44935"/>
                      </a:cubicBezTo>
                      <a:cubicBezTo>
                        <a:pt x="110081" y="53618"/>
                        <a:pt x="111024" y="63173"/>
                        <a:pt x="109189" y="72391"/>
                      </a:cubicBezTo>
                      <a:cubicBezTo>
                        <a:pt x="107354" y="81609"/>
                        <a:pt x="102830" y="90076"/>
                        <a:pt x="96182" y="96722"/>
                      </a:cubicBezTo>
                      <a:cubicBezTo>
                        <a:pt x="89541" y="103368"/>
                        <a:pt x="81071" y="107894"/>
                        <a:pt x="71856" y="109728"/>
                      </a:cubicBezTo>
                      <a:cubicBezTo>
                        <a:pt x="62635" y="111561"/>
                        <a:pt x="53080" y="110620"/>
                        <a:pt x="44398" y="107023"/>
                      </a:cubicBezTo>
                      <a:cubicBezTo>
                        <a:pt x="35716" y="103427"/>
                        <a:pt x="28292" y="97336"/>
                        <a:pt x="23069" y="89521"/>
                      </a:cubicBezTo>
                      <a:cubicBezTo>
                        <a:pt x="17845" y="81707"/>
                        <a:pt x="15060" y="72519"/>
                        <a:pt x="15060" y="63120"/>
                      </a:cubicBezTo>
                      <a:cubicBezTo>
                        <a:pt x="15060" y="50517"/>
                        <a:pt x="20066" y="38430"/>
                        <a:pt x="28978" y="29518"/>
                      </a:cubicBezTo>
                      <a:cubicBezTo>
                        <a:pt x="37892" y="20606"/>
                        <a:pt x="49981" y="15600"/>
                        <a:pt x="62583" y="1560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7" name="Freeform: Shape 340">
                  <a:extLst>
                    <a:ext uri="{FF2B5EF4-FFF2-40B4-BE49-F238E27FC236}">
                      <a16:creationId xmlns:a16="http://schemas.microsoft.com/office/drawing/2014/main" id="{21CFBDA1-0395-3D6A-8278-A78A58B1806C}"/>
                    </a:ext>
                  </a:extLst>
                </p:cNvPr>
                <p:cNvSpPr/>
                <p:nvPr/>
              </p:nvSpPr>
              <p:spPr>
                <a:xfrm>
                  <a:off x="5438934" y="1865065"/>
                  <a:ext cx="151491" cy="151488"/>
                </a:xfrm>
                <a:custGeom>
                  <a:avLst/>
                  <a:gdLst>
                    <a:gd name="connsiteX0" fmla="*/ 75924 w 151491"/>
                    <a:gd name="connsiteY0" fmla="*/ 151488 h 151488"/>
                    <a:gd name="connsiteX1" fmla="*/ 117967 w 151491"/>
                    <a:gd name="connsiteY1" fmla="*/ 138629 h 151488"/>
                    <a:gd name="connsiteX2" fmla="*/ 145784 w 151491"/>
                    <a:gd name="connsiteY2" fmla="*/ 104584 h 151488"/>
                    <a:gd name="connsiteX3" fmla="*/ 150006 w 151491"/>
                    <a:gd name="connsiteY3" fmla="*/ 60824 h 151488"/>
                    <a:gd name="connsiteX4" fmla="*/ 129209 w 151491"/>
                    <a:gd name="connsiteY4" fmla="*/ 22089 h 151488"/>
                    <a:gd name="connsiteX5" fmla="*/ 90400 w 151491"/>
                    <a:gd name="connsiteY5" fmla="*/ 1431 h 151488"/>
                    <a:gd name="connsiteX6" fmla="*/ 46657 w 151491"/>
                    <a:gd name="connsiteY6" fmla="*/ 5809 h 151488"/>
                    <a:gd name="connsiteX7" fmla="*/ 12712 w 151491"/>
                    <a:gd name="connsiteY7" fmla="*/ 33747 h 151488"/>
                    <a:gd name="connsiteX8" fmla="*/ 0 w 151491"/>
                    <a:gd name="connsiteY8" fmla="*/ 75834 h 151488"/>
                    <a:gd name="connsiteX9" fmla="*/ 5813 w 151491"/>
                    <a:gd name="connsiteY9" fmla="*/ 104834 h 151488"/>
                    <a:gd name="connsiteX10" fmla="*/ 22279 w 151491"/>
                    <a:gd name="connsiteY10" fmla="*/ 129399 h 151488"/>
                    <a:gd name="connsiteX11" fmla="*/ 46907 w 151491"/>
                    <a:gd name="connsiteY11" fmla="*/ 145783 h 151488"/>
                    <a:gd name="connsiteX12" fmla="*/ 75924 w 151491"/>
                    <a:gd name="connsiteY12" fmla="*/ 151488 h 151488"/>
                    <a:gd name="connsiteX13" fmla="*/ 75924 w 151491"/>
                    <a:gd name="connsiteY13" fmla="*/ 15238 h 151488"/>
                    <a:gd name="connsiteX14" fmla="*/ 109593 w 151491"/>
                    <a:gd name="connsiteY14" fmla="*/ 25451 h 151488"/>
                    <a:gd name="connsiteX15" fmla="*/ 131911 w 151491"/>
                    <a:gd name="connsiteY15" fmla="*/ 52645 h 151488"/>
                    <a:gd name="connsiteX16" fmla="*/ 135357 w 151491"/>
                    <a:gd name="connsiteY16" fmla="*/ 87656 h 151488"/>
                    <a:gd name="connsiteX17" fmla="*/ 118775 w 151491"/>
                    <a:gd name="connsiteY17" fmla="*/ 118681 h 151488"/>
                    <a:gd name="connsiteX18" fmla="*/ 87750 w 151491"/>
                    <a:gd name="connsiteY18" fmla="*/ 135265 h 151488"/>
                    <a:gd name="connsiteX19" fmla="*/ 52740 w 151491"/>
                    <a:gd name="connsiteY19" fmla="*/ 131817 h 151488"/>
                    <a:gd name="connsiteX20" fmla="*/ 25545 w 151491"/>
                    <a:gd name="connsiteY20" fmla="*/ 109499 h 151488"/>
                    <a:gd name="connsiteX21" fmla="*/ 15330 w 151491"/>
                    <a:gd name="connsiteY21" fmla="*/ 75834 h 151488"/>
                    <a:gd name="connsiteX22" fmla="*/ 33104 w 151491"/>
                    <a:gd name="connsiteY22" fmla="*/ 33013 h 151488"/>
                    <a:gd name="connsiteX23" fmla="*/ 75924 w 151491"/>
                    <a:gd name="connsiteY23" fmla="*/ 15238 h 15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1491" h="151488">
                      <a:moveTo>
                        <a:pt x="75924" y="151488"/>
                      </a:moveTo>
                      <a:cubicBezTo>
                        <a:pt x="90901" y="151453"/>
                        <a:pt x="105531" y="146978"/>
                        <a:pt x="117967" y="138629"/>
                      </a:cubicBezTo>
                      <a:cubicBezTo>
                        <a:pt x="130403" y="130280"/>
                        <a:pt x="140079" y="118433"/>
                        <a:pt x="145784" y="104584"/>
                      </a:cubicBezTo>
                      <a:cubicBezTo>
                        <a:pt x="151489" y="90735"/>
                        <a:pt x="152958" y="75507"/>
                        <a:pt x="150006" y="60824"/>
                      </a:cubicBezTo>
                      <a:cubicBezTo>
                        <a:pt x="147055" y="46140"/>
                        <a:pt x="139817" y="32661"/>
                        <a:pt x="129209" y="22089"/>
                      </a:cubicBezTo>
                      <a:cubicBezTo>
                        <a:pt x="118602" y="11518"/>
                        <a:pt x="105095" y="4329"/>
                        <a:pt x="90400" y="1431"/>
                      </a:cubicBezTo>
                      <a:cubicBezTo>
                        <a:pt x="75706" y="-1466"/>
                        <a:pt x="60485" y="57"/>
                        <a:pt x="46657" y="5809"/>
                      </a:cubicBezTo>
                      <a:cubicBezTo>
                        <a:pt x="32828" y="11561"/>
                        <a:pt x="21015" y="21283"/>
                        <a:pt x="12712" y="33747"/>
                      </a:cubicBezTo>
                      <a:cubicBezTo>
                        <a:pt x="4408" y="46211"/>
                        <a:pt x="-13" y="60857"/>
                        <a:pt x="0" y="75834"/>
                      </a:cubicBezTo>
                      <a:cubicBezTo>
                        <a:pt x="13" y="85788"/>
                        <a:pt x="1989" y="95643"/>
                        <a:pt x="5813" y="104834"/>
                      </a:cubicBezTo>
                      <a:cubicBezTo>
                        <a:pt x="9632" y="114025"/>
                        <a:pt x="15233" y="122373"/>
                        <a:pt x="22279" y="129399"/>
                      </a:cubicBezTo>
                      <a:cubicBezTo>
                        <a:pt x="29331" y="136425"/>
                        <a:pt x="37699" y="141992"/>
                        <a:pt x="46907" y="145783"/>
                      </a:cubicBezTo>
                      <a:cubicBezTo>
                        <a:pt x="56109" y="149573"/>
                        <a:pt x="65971" y="151512"/>
                        <a:pt x="75924" y="151488"/>
                      </a:cubicBezTo>
                      <a:close/>
                      <a:moveTo>
                        <a:pt x="75924" y="15238"/>
                      </a:moveTo>
                      <a:cubicBezTo>
                        <a:pt x="87910" y="15238"/>
                        <a:pt x="99628" y="18793"/>
                        <a:pt x="109593" y="25451"/>
                      </a:cubicBezTo>
                      <a:cubicBezTo>
                        <a:pt x="119558" y="32109"/>
                        <a:pt x="127323" y="41573"/>
                        <a:pt x="131911" y="52645"/>
                      </a:cubicBezTo>
                      <a:cubicBezTo>
                        <a:pt x="136493" y="63718"/>
                        <a:pt x="137692" y="75901"/>
                        <a:pt x="135357" y="87656"/>
                      </a:cubicBezTo>
                      <a:cubicBezTo>
                        <a:pt x="133021" y="99410"/>
                        <a:pt x="127246" y="110207"/>
                        <a:pt x="118775" y="118681"/>
                      </a:cubicBezTo>
                      <a:cubicBezTo>
                        <a:pt x="110299" y="127156"/>
                        <a:pt x="99499" y="132927"/>
                        <a:pt x="87750" y="135265"/>
                      </a:cubicBezTo>
                      <a:cubicBezTo>
                        <a:pt x="75994" y="137603"/>
                        <a:pt x="63809" y="136403"/>
                        <a:pt x="52740" y="131817"/>
                      </a:cubicBezTo>
                      <a:cubicBezTo>
                        <a:pt x="41664" y="127230"/>
                        <a:pt x="32199" y="119464"/>
                        <a:pt x="25545" y="109499"/>
                      </a:cubicBezTo>
                      <a:cubicBezTo>
                        <a:pt x="18885" y="99534"/>
                        <a:pt x="15330" y="87819"/>
                        <a:pt x="15330" y="75834"/>
                      </a:cubicBezTo>
                      <a:cubicBezTo>
                        <a:pt x="15355" y="59771"/>
                        <a:pt x="21747" y="44372"/>
                        <a:pt x="33104" y="33013"/>
                      </a:cubicBezTo>
                      <a:cubicBezTo>
                        <a:pt x="44462" y="21654"/>
                        <a:pt x="59863" y="15262"/>
                        <a:pt x="75924" y="1523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8" name="Freeform: Shape 341">
                  <a:extLst>
                    <a:ext uri="{FF2B5EF4-FFF2-40B4-BE49-F238E27FC236}">
                      <a16:creationId xmlns:a16="http://schemas.microsoft.com/office/drawing/2014/main" id="{C9FC089E-C45E-667B-DAC8-598B4DD349CB}"/>
                    </a:ext>
                  </a:extLst>
                </p:cNvPr>
                <p:cNvSpPr/>
                <p:nvPr/>
              </p:nvSpPr>
              <p:spPr>
                <a:xfrm>
                  <a:off x="5441918" y="2132432"/>
                  <a:ext cx="15143" cy="93416"/>
                </a:xfrm>
                <a:custGeom>
                  <a:avLst/>
                  <a:gdLst>
                    <a:gd name="connsiteX0" fmla="*/ 7572 w 15143"/>
                    <a:gd name="connsiteY0" fmla="*/ 0 h 93416"/>
                    <a:gd name="connsiteX1" fmla="*/ 0 w 15143"/>
                    <a:gd name="connsiteY1" fmla="*/ 0 h 93416"/>
                    <a:gd name="connsiteX2" fmla="*/ 0 w 15143"/>
                    <a:gd name="connsiteY2" fmla="*/ 93416 h 93416"/>
                    <a:gd name="connsiteX3" fmla="*/ 3786 w 15143"/>
                    <a:gd name="connsiteY3" fmla="*/ 93416 h 93416"/>
                    <a:gd name="connsiteX4" fmla="*/ 15144 w 15143"/>
                    <a:gd name="connsiteY4" fmla="*/ 93416 h 93416"/>
                    <a:gd name="connsiteX5" fmla="*/ 15144 w 15143"/>
                    <a:gd name="connsiteY5" fmla="*/ 15150 h 93416"/>
                    <a:gd name="connsiteX6" fmla="*/ 7572 w 15143"/>
                    <a:gd name="connsiteY6" fmla="*/ 0 h 93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43" h="93416">
                      <a:moveTo>
                        <a:pt x="7572" y="0"/>
                      </a:moveTo>
                      <a:lnTo>
                        <a:pt x="0" y="0"/>
                      </a:lnTo>
                      <a:lnTo>
                        <a:pt x="0" y="93416"/>
                      </a:lnTo>
                      <a:lnTo>
                        <a:pt x="3786" y="93416"/>
                      </a:lnTo>
                      <a:lnTo>
                        <a:pt x="15144" y="93416"/>
                      </a:lnTo>
                      <a:lnTo>
                        <a:pt x="15144" y="15150"/>
                      </a:lnTo>
                      <a:lnTo>
                        <a:pt x="757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9" name="Freeform: Shape 342">
                  <a:extLst>
                    <a:ext uri="{FF2B5EF4-FFF2-40B4-BE49-F238E27FC236}">
                      <a16:creationId xmlns:a16="http://schemas.microsoft.com/office/drawing/2014/main" id="{2C5965A1-E54C-FD3F-5137-4C2F4F7EE1CB}"/>
                    </a:ext>
                  </a:extLst>
                </p:cNvPr>
                <p:cNvSpPr/>
                <p:nvPr/>
              </p:nvSpPr>
              <p:spPr>
                <a:xfrm>
                  <a:off x="5572231" y="2132432"/>
                  <a:ext cx="15150" cy="93416"/>
                </a:xfrm>
                <a:custGeom>
                  <a:avLst/>
                  <a:gdLst>
                    <a:gd name="connsiteX0" fmla="*/ 7572 w 15150"/>
                    <a:gd name="connsiteY0" fmla="*/ 0 h 93416"/>
                    <a:gd name="connsiteX1" fmla="*/ 0 w 15150"/>
                    <a:gd name="connsiteY1" fmla="*/ 15150 h 93416"/>
                    <a:gd name="connsiteX2" fmla="*/ 0 w 15150"/>
                    <a:gd name="connsiteY2" fmla="*/ 93416 h 93416"/>
                    <a:gd name="connsiteX3" fmla="*/ 12622 w 15150"/>
                    <a:gd name="connsiteY3" fmla="*/ 93416 h 93416"/>
                    <a:gd name="connsiteX4" fmla="*/ 15150 w 15150"/>
                    <a:gd name="connsiteY4" fmla="*/ 93416 h 93416"/>
                    <a:gd name="connsiteX5" fmla="*/ 15150 w 15150"/>
                    <a:gd name="connsiteY5" fmla="*/ 0 h 93416"/>
                    <a:gd name="connsiteX6" fmla="*/ 7572 w 15150"/>
                    <a:gd name="connsiteY6" fmla="*/ 0 h 93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50" h="93416">
                      <a:moveTo>
                        <a:pt x="7572" y="0"/>
                      </a:moveTo>
                      <a:lnTo>
                        <a:pt x="0" y="15150"/>
                      </a:lnTo>
                      <a:lnTo>
                        <a:pt x="0" y="93416"/>
                      </a:lnTo>
                      <a:lnTo>
                        <a:pt x="12622" y="93416"/>
                      </a:lnTo>
                      <a:lnTo>
                        <a:pt x="15150" y="93416"/>
                      </a:lnTo>
                      <a:lnTo>
                        <a:pt x="15150" y="0"/>
                      </a:lnTo>
                      <a:lnTo>
                        <a:pt x="757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0" name="Freeform: Shape 343">
                  <a:extLst>
                    <a:ext uri="{FF2B5EF4-FFF2-40B4-BE49-F238E27FC236}">
                      <a16:creationId xmlns:a16="http://schemas.microsoft.com/office/drawing/2014/main" id="{97CC99BA-24EA-7515-AAEB-CCEFD3F96E50}"/>
                    </a:ext>
                  </a:extLst>
                </p:cNvPr>
                <p:cNvSpPr/>
                <p:nvPr/>
              </p:nvSpPr>
              <p:spPr>
                <a:xfrm>
                  <a:off x="5710091" y="2147569"/>
                  <a:ext cx="15150" cy="78272"/>
                </a:xfrm>
                <a:custGeom>
                  <a:avLst/>
                  <a:gdLst>
                    <a:gd name="connsiteX0" fmla="*/ 0 w 15150"/>
                    <a:gd name="connsiteY0" fmla="*/ 15060 h 78272"/>
                    <a:gd name="connsiteX1" fmla="*/ 0 w 15150"/>
                    <a:gd name="connsiteY1" fmla="*/ 78273 h 78272"/>
                    <a:gd name="connsiteX2" fmla="*/ 15150 w 15150"/>
                    <a:gd name="connsiteY2" fmla="*/ 78273 h 78272"/>
                    <a:gd name="connsiteX3" fmla="*/ 15150 w 15150"/>
                    <a:gd name="connsiteY3" fmla="*/ 0 h 78272"/>
                    <a:gd name="connsiteX4" fmla="*/ 7578 w 15150"/>
                    <a:gd name="connsiteY4" fmla="*/ 0 h 78272"/>
                    <a:gd name="connsiteX5" fmla="*/ 0 w 15150"/>
                    <a:gd name="connsiteY5" fmla="*/ 15060 h 7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50" h="78272">
                      <a:moveTo>
                        <a:pt x="0" y="15060"/>
                      </a:moveTo>
                      <a:lnTo>
                        <a:pt x="0" y="78273"/>
                      </a:lnTo>
                      <a:lnTo>
                        <a:pt x="15150" y="78273"/>
                      </a:lnTo>
                      <a:lnTo>
                        <a:pt x="15150" y="0"/>
                      </a:lnTo>
                      <a:lnTo>
                        <a:pt x="7578" y="0"/>
                      </a:lnTo>
                      <a:lnTo>
                        <a:pt x="0" y="1506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1" name="Freeform: Shape 344">
                  <a:extLst>
                    <a:ext uri="{FF2B5EF4-FFF2-40B4-BE49-F238E27FC236}">
                      <a16:creationId xmlns:a16="http://schemas.microsoft.com/office/drawing/2014/main" id="{70F7F040-A208-5FE5-5C26-F012D83983D4}"/>
                    </a:ext>
                  </a:extLst>
                </p:cNvPr>
                <p:cNvSpPr/>
                <p:nvPr/>
              </p:nvSpPr>
              <p:spPr>
                <a:xfrm>
                  <a:off x="5305310" y="2147569"/>
                  <a:ext cx="15053" cy="78272"/>
                </a:xfrm>
                <a:custGeom>
                  <a:avLst/>
                  <a:gdLst>
                    <a:gd name="connsiteX0" fmla="*/ 0 w 15053"/>
                    <a:gd name="connsiteY0" fmla="*/ 0 h 78272"/>
                    <a:gd name="connsiteX1" fmla="*/ 0 w 15053"/>
                    <a:gd name="connsiteY1" fmla="*/ 78273 h 78272"/>
                    <a:gd name="connsiteX2" fmla="*/ 15054 w 15053"/>
                    <a:gd name="connsiteY2" fmla="*/ 78273 h 78272"/>
                    <a:gd name="connsiteX3" fmla="*/ 15054 w 15053"/>
                    <a:gd name="connsiteY3" fmla="*/ 15060 h 78272"/>
                    <a:gd name="connsiteX4" fmla="*/ 7482 w 15053"/>
                    <a:gd name="connsiteY4" fmla="*/ 0 h 78272"/>
                    <a:gd name="connsiteX5" fmla="*/ 0 w 15053"/>
                    <a:gd name="connsiteY5" fmla="*/ 0 h 7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53" h="78272">
                      <a:moveTo>
                        <a:pt x="0" y="0"/>
                      </a:moveTo>
                      <a:lnTo>
                        <a:pt x="0" y="78273"/>
                      </a:lnTo>
                      <a:lnTo>
                        <a:pt x="15054" y="78273"/>
                      </a:lnTo>
                      <a:lnTo>
                        <a:pt x="15054" y="15060"/>
                      </a:lnTo>
                      <a:lnTo>
                        <a:pt x="748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11" name="TextBox 345">
                <a:extLst>
                  <a:ext uri="{FF2B5EF4-FFF2-40B4-BE49-F238E27FC236}">
                    <a16:creationId xmlns:a16="http://schemas.microsoft.com/office/drawing/2014/main" id="{9F7C6EB6-8F59-829B-6D06-7D8926FB8F78}"/>
                  </a:ext>
                </a:extLst>
              </p:cNvPr>
              <p:cNvSpPr txBox="1"/>
              <p:nvPr/>
            </p:nvSpPr>
            <p:spPr>
              <a:xfrm>
                <a:off x="4927521" y="2194983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  </a:t>
                </a:r>
              </a:p>
            </p:txBody>
          </p:sp>
        </p:grpSp>
        <p:sp>
          <p:nvSpPr>
            <p:cNvPr id="1209" name="TextBox 345">
              <a:extLst>
                <a:ext uri="{FF2B5EF4-FFF2-40B4-BE49-F238E27FC236}">
                  <a16:creationId xmlns:a16="http://schemas.microsoft.com/office/drawing/2014/main" id="{7FEEC44D-5A37-DA06-4976-7551D469FA28}"/>
                </a:ext>
              </a:extLst>
            </p:cNvPr>
            <p:cNvSpPr txBox="1"/>
            <p:nvPr/>
          </p:nvSpPr>
          <p:spPr>
            <a:xfrm>
              <a:off x="123805" y="5283624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  <a:r>
                <a:rPr lang="ja-JP" alt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承認者</a:t>
              </a:r>
              <a:endParaRPr lang="en-US" sz="1400" spc="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/>
                <a:sym typeface="Oracle Sans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9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8-2-17-1.CI/CD_CI/CD</a:t>
            </a:r>
            <a:r>
              <a:rPr kumimoji="1" lang="ja-JP" altLang="en-US" dirty="0"/>
              <a:t>パイプライン機能（パターン</a:t>
            </a:r>
            <a:r>
              <a:rPr kumimoji="1" lang="en-US" altLang="ja-JP" dirty="0"/>
              <a:t>2 </a:t>
            </a:r>
            <a:r>
              <a:rPr kumimoji="1" lang="ja-JP" altLang="en-US" dirty="0"/>
              <a:t>インフラリソース：自動パターン）</a:t>
            </a:r>
          </a:p>
        </p:txBody>
      </p:sp>
      <p:grpSp>
        <p:nvGrpSpPr>
          <p:cNvPr id="714" name="グループ化 713">
            <a:extLst>
              <a:ext uri="{FF2B5EF4-FFF2-40B4-BE49-F238E27FC236}">
                <a16:creationId xmlns:a16="http://schemas.microsoft.com/office/drawing/2014/main" id="{2827033E-B926-50E2-9D5D-BF501C8957B2}"/>
              </a:ext>
            </a:extLst>
          </p:cNvPr>
          <p:cNvGrpSpPr/>
          <p:nvPr/>
        </p:nvGrpSpPr>
        <p:grpSpPr>
          <a:xfrm>
            <a:off x="3373087" y="2577905"/>
            <a:ext cx="8510778" cy="6208286"/>
            <a:chOff x="2576357" y="863437"/>
            <a:chExt cx="8556712" cy="5453982"/>
          </a:xfrm>
        </p:grpSpPr>
        <p:sp>
          <p:nvSpPr>
            <p:cNvPr id="716" name="正方形/長方形 715">
              <a:extLst>
                <a:ext uri="{FF2B5EF4-FFF2-40B4-BE49-F238E27FC236}">
                  <a16:creationId xmlns:a16="http://schemas.microsoft.com/office/drawing/2014/main" id="{3BEA5C56-EC6B-CF01-27DA-9D8EA3A7AE1C}"/>
                </a:ext>
              </a:extLst>
            </p:cNvPr>
            <p:cNvSpPr/>
            <p:nvPr/>
          </p:nvSpPr>
          <p:spPr>
            <a:xfrm>
              <a:off x="2576357" y="863437"/>
              <a:ext cx="8556712" cy="545398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17" name="TextBox 12">
              <a:extLst>
                <a:ext uri="{FF2B5EF4-FFF2-40B4-BE49-F238E27FC236}">
                  <a16:creationId xmlns:a16="http://schemas.microsoft.com/office/drawing/2014/main" id="{B5A476FF-1E54-93B0-950B-23A9A011C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562" y="961012"/>
              <a:ext cx="516052" cy="270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OCI</a:t>
              </a:r>
            </a:p>
          </p:txBody>
        </p:sp>
      </p:grpSp>
      <p:grpSp>
        <p:nvGrpSpPr>
          <p:cNvPr id="718" name="Graphic 3">
            <a:extLst>
              <a:ext uri="{FF2B5EF4-FFF2-40B4-BE49-F238E27FC236}">
                <a16:creationId xmlns:a16="http://schemas.microsoft.com/office/drawing/2014/main" id="{ED43BA37-D6C6-3ECD-EC28-8B9C536FFB5E}"/>
              </a:ext>
            </a:extLst>
          </p:cNvPr>
          <p:cNvGrpSpPr/>
          <p:nvPr/>
        </p:nvGrpSpPr>
        <p:grpSpPr>
          <a:xfrm>
            <a:off x="2307728" y="5494804"/>
            <a:ext cx="816249" cy="677398"/>
            <a:chOff x="5095301" y="1856139"/>
            <a:chExt cx="816249" cy="677398"/>
          </a:xfrm>
        </p:grpSpPr>
        <p:grpSp>
          <p:nvGrpSpPr>
            <p:cNvPr id="719" name="Graphic 3">
              <a:extLst>
                <a:ext uri="{FF2B5EF4-FFF2-40B4-BE49-F238E27FC236}">
                  <a16:creationId xmlns:a16="http://schemas.microsoft.com/office/drawing/2014/main" id="{33504D27-3534-5E0D-DC4D-756819AC3350}"/>
                </a:ext>
              </a:extLst>
            </p:cNvPr>
            <p:cNvGrpSpPr/>
            <p:nvPr/>
          </p:nvGrpSpPr>
          <p:grpSpPr>
            <a:xfrm>
              <a:off x="5258602" y="1856139"/>
              <a:ext cx="513347" cy="378718"/>
              <a:chOff x="5258602" y="1856139"/>
              <a:chExt cx="513347" cy="378718"/>
            </a:xfrm>
          </p:grpSpPr>
          <p:sp>
            <p:nvSpPr>
              <p:cNvPr id="721" name="Freeform: Shape 251">
                <a:extLst>
                  <a:ext uri="{FF2B5EF4-FFF2-40B4-BE49-F238E27FC236}">
                    <a16:creationId xmlns:a16="http://schemas.microsoft.com/office/drawing/2014/main" id="{1A7ABCEA-A4C0-A35A-A544-EFE6AA4CAB9E}"/>
                  </a:ext>
                </a:extLst>
              </p:cNvPr>
              <p:cNvSpPr/>
              <p:nvPr/>
            </p:nvSpPr>
            <p:spPr>
              <a:xfrm>
                <a:off x="5263113" y="1860594"/>
                <a:ext cx="503247" cy="369758"/>
              </a:xfrm>
              <a:custGeom>
                <a:avLst/>
                <a:gdLst>
                  <a:gd name="connsiteX0" fmla="*/ 0 w 503247"/>
                  <a:gd name="connsiteY0" fmla="*/ 369759 h 369758"/>
                  <a:gd name="connsiteX1" fmla="*/ 0 w 503247"/>
                  <a:gd name="connsiteY1" fmla="*/ 232791 h 369758"/>
                  <a:gd name="connsiteX2" fmla="*/ 14284 w 503247"/>
                  <a:gd name="connsiteY2" fmla="*/ 198936 h 369758"/>
                  <a:gd name="connsiteX3" fmla="*/ 48242 w 503247"/>
                  <a:gd name="connsiteY3" fmla="*/ 184909 h 369758"/>
                  <a:gd name="connsiteX4" fmla="*/ 67627 w 503247"/>
                  <a:gd name="connsiteY4" fmla="*/ 184909 h 369758"/>
                  <a:gd name="connsiteX5" fmla="*/ 67627 w 503247"/>
                  <a:gd name="connsiteY5" fmla="*/ 182114 h 369758"/>
                  <a:gd name="connsiteX6" fmla="*/ 39451 w 503247"/>
                  <a:gd name="connsiteY6" fmla="*/ 149946 h 369758"/>
                  <a:gd name="connsiteX7" fmla="*/ 36428 w 503247"/>
                  <a:gd name="connsiteY7" fmla="*/ 107285 h 369758"/>
                  <a:gd name="connsiteX8" fmla="*/ 59805 w 503247"/>
                  <a:gd name="connsiteY8" fmla="*/ 71469 h 369758"/>
                  <a:gd name="connsiteX9" fmla="*/ 100064 w 503247"/>
                  <a:gd name="connsiteY9" fmla="*/ 57053 h 369758"/>
                  <a:gd name="connsiteX10" fmla="*/ 140863 w 503247"/>
                  <a:gd name="connsiteY10" fmla="*/ 69896 h 369758"/>
                  <a:gd name="connsiteX11" fmla="*/ 165606 w 503247"/>
                  <a:gd name="connsiteY11" fmla="*/ 104778 h 369758"/>
                  <a:gd name="connsiteX12" fmla="*/ 164246 w 503247"/>
                  <a:gd name="connsiteY12" fmla="*/ 147524 h 369758"/>
                  <a:gd name="connsiteX13" fmla="*/ 137333 w 503247"/>
                  <a:gd name="connsiteY13" fmla="*/ 180762 h 369758"/>
                  <a:gd name="connsiteX14" fmla="*/ 141838 w 503247"/>
                  <a:gd name="connsiteY14" fmla="*/ 180762 h 369758"/>
                  <a:gd name="connsiteX15" fmla="*/ 161813 w 503247"/>
                  <a:gd name="connsiteY15" fmla="*/ 164465 h 369758"/>
                  <a:gd name="connsiteX16" fmla="*/ 186929 w 503247"/>
                  <a:gd name="connsiteY16" fmla="*/ 158670 h 369758"/>
                  <a:gd name="connsiteX17" fmla="*/ 210370 w 503247"/>
                  <a:gd name="connsiteY17" fmla="*/ 158670 h 369758"/>
                  <a:gd name="connsiteX18" fmla="*/ 210370 w 503247"/>
                  <a:gd name="connsiteY18" fmla="*/ 148841 h 369758"/>
                  <a:gd name="connsiteX19" fmla="*/ 177239 w 503247"/>
                  <a:gd name="connsiteY19" fmla="*/ 109822 h 369758"/>
                  <a:gd name="connsiteX20" fmla="*/ 174474 w 503247"/>
                  <a:gd name="connsiteY20" fmla="*/ 58708 h 369758"/>
                  <a:gd name="connsiteX21" fmla="*/ 203208 w 503247"/>
                  <a:gd name="connsiteY21" fmla="*/ 16343 h 369758"/>
                  <a:gd name="connsiteX22" fmla="*/ 251713 w 503247"/>
                  <a:gd name="connsiteY22" fmla="*/ 0 h 369758"/>
                  <a:gd name="connsiteX23" fmla="*/ 300225 w 503247"/>
                  <a:gd name="connsiteY23" fmla="*/ 16343 h 369758"/>
                  <a:gd name="connsiteX24" fmla="*/ 328953 w 503247"/>
                  <a:gd name="connsiteY24" fmla="*/ 58708 h 369758"/>
                  <a:gd name="connsiteX25" fmla="*/ 326187 w 503247"/>
                  <a:gd name="connsiteY25" fmla="*/ 109822 h 369758"/>
                  <a:gd name="connsiteX26" fmla="*/ 293057 w 503247"/>
                  <a:gd name="connsiteY26" fmla="*/ 148841 h 369758"/>
                  <a:gd name="connsiteX27" fmla="*/ 293057 w 503247"/>
                  <a:gd name="connsiteY27" fmla="*/ 157859 h 369758"/>
                  <a:gd name="connsiteX28" fmla="*/ 317043 w 503247"/>
                  <a:gd name="connsiteY28" fmla="*/ 157859 h 369758"/>
                  <a:gd name="connsiteX29" fmla="*/ 342101 w 503247"/>
                  <a:gd name="connsiteY29" fmla="*/ 163780 h 369758"/>
                  <a:gd name="connsiteX30" fmla="*/ 362128 w 503247"/>
                  <a:gd name="connsiteY30" fmla="*/ 179951 h 369758"/>
                  <a:gd name="connsiteX31" fmla="*/ 366639 w 503247"/>
                  <a:gd name="connsiteY31" fmla="*/ 179951 h 369758"/>
                  <a:gd name="connsiteX32" fmla="*/ 339765 w 503247"/>
                  <a:gd name="connsiteY32" fmla="*/ 146794 h 369758"/>
                  <a:gd name="connsiteX33" fmla="*/ 338328 w 503247"/>
                  <a:gd name="connsiteY33" fmla="*/ 104138 h 369758"/>
                  <a:gd name="connsiteX34" fmla="*/ 362904 w 503247"/>
                  <a:gd name="connsiteY34" fmla="*/ 69246 h 369758"/>
                  <a:gd name="connsiteX35" fmla="*/ 403555 w 503247"/>
                  <a:gd name="connsiteY35" fmla="*/ 56242 h 369758"/>
                  <a:gd name="connsiteX36" fmla="*/ 443827 w 503247"/>
                  <a:gd name="connsiteY36" fmla="*/ 70387 h 369758"/>
                  <a:gd name="connsiteX37" fmla="*/ 467415 w 503247"/>
                  <a:gd name="connsiteY37" fmla="*/ 105958 h 369758"/>
                  <a:gd name="connsiteX38" fmla="*/ 464772 w 503247"/>
                  <a:gd name="connsiteY38" fmla="*/ 148557 h 369758"/>
                  <a:gd name="connsiteX39" fmla="*/ 436974 w 503247"/>
                  <a:gd name="connsiteY39" fmla="*/ 180943 h 369758"/>
                  <a:gd name="connsiteX40" fmla="*/ 436974 w 503247"/>
                  <a:gd name="connsiteY40" fmla="*/ 184909 h 369758"/>
                  <a:gd name="connsiteX41" fmla="*/ 455006 w 503247"/>
                  <a:gd name="connsiteY41" fmla="*/ 184909 h 369758"/>
                  <a:gd name="connsiteX42" fmla="*/ 489092 w 503247"/>
                  <a:gd name="connsiteY42" fmla="*/ 199065 h 369758"/>
                  <a:gd name="connsiteX43" fmla="*/ 503247 w 503247"/>
                  <a:gd name="connsiteY43" fmla="*/ 233151 h 369758"/>
                  <a:gd name="connsiteX44" fmla="*/ 503247 w 503247"/>
                  <a:gd name="connsiteY44" fmla="*/ 369759 h 369758"/>
                  <a:gd name="connsiteX45" fmla="*/ 0 w 503247"/>
                  <a:gd name="connsiteY45" fmla="*/ 369759 h 36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03247" h="369758">
                    <a:moveTo>
                      <a:pt x="0" y="369759"/>
                    </a:moveTo>
                    <a:lnTo>
                      <a:pt x="0" y="232791"/>
                    </a:lnTo>
                    <a:cubicBezTo>
                      <a:pt x="122" y="220067"/>
                      <a:pt x="5249" y="207901"/>
                      <a:pt x="14284" y="198936"/>
                    </a:cubicBezTo>
                    <a:cubicBezTo>
                      <a:pt x="23312" y="189972"/>
                      <a:pt x="35517" y="184935"/>
                      <a:pt x="48242" y="184909"/>
                    </a:cubicBezTo>
                    <a:lnTo>
                      <a:pt x="67627" y="184909"/>
                    </a:lnTo>
                    <a:lnTo>
                      <a:pt x="67627" y="182114"/>
                    </a:lnTo>
                    <a:cubicBezTo>
                      <a:pt x="54979" y="174753"/>
                      <a:pt x="45078" y="163456"/>
                      <a:pt x="39451" y="149946"/>
                    </a:cubicBezTo>
                    <a:cubicBezTo>
                      <a:pt x="33817" y="136436"/>
                      <a:pt x="32758" y="121453"/>
                      <a:pt x="36428" y="107285"/>
                    </a:cubicBezTo>
                    <a:cubicBezTo>
                      <a:pt x="40105" y="93116"/>
                      <a:pt x="48312" y="80538"/>
                      <a:pt x="59805" y="71469"/>
                    </a:cubicBezTo>
                    <a:cubicBezTo>
                      <a:pt x="71291" y="62400"/>
                      <a:pt x="85434" y="57337"/>
                      <a:pt x="100064" y="57053"/>
                    </a:cubicBezTo>
                    <a:cubicBezTo>
                      <a:pt x="114701" y="56769"/>
                      <a:pt x="129030" y="61280"/>
                      <a:pt x="140863" y="69896"/>
                    </a:cubicBezTo>
                    <a:cubicBezTo>
                      <a:pt x="152695" y="78513"/>
                      <a:pt x="161384" y="90763"/>
                      <a:pt x="165606" y="104778"/>
                    </a:cubicBezTo>
                    <a:cubicBezTo>
                      <a:pt x="169828" y="118794"/>
                      <a:pt x="169347" y="133805"/>
                      <a:pt x="164246" y="147524"/>
                    </a:cubicBezTo>
                    <a:cubicBezTo>
                      <a:pt x="159138" y="161243"/>
                      <a:pt x="149692" y="172915"/>
                      <a:pt x="137333" y="180762"/>
                    </a:cubicBezTo>
                    <a:lnTo>
                      <a:pt x="141838" y="180762"/>
                    </a:lnTo>
                    <a:cubicBezTo>
                      <a:pt x="147164" y="173871"/>
                      <a:pt x="153991" y="168296"/>
                      <a:pt x="161813" y="164465"/>
                    </a:cubicBezTo>
                    <a:cubicBezTo>
                      <a:pt x="169629" y="160635"/>
                      <a:pt x="178221" y="158652"/>
                      <a:pt x="186929" y="158670"/>
                    </a:cubicBezTo>
                    <a:lnTo>
                      <a:pt x="210370" y="158670"/>
                    </a:lnTo>
                    <a:lnTo>
                      <a:pt x="210370" y="148841"/>
                    </a:lnTo>
                    <a:cubicBezTo>
                      <a:pt x="195361" y="139805"/>
                      <a:pt x="183720" y="126099"/>
                      <a:pt x="177239" y="109822"/>
                    </a:cubicBezTo>
                    <a:cubicBezTo>
                      <a:pt x="170759" y="93543"/>
                      <a:pt x="169790" y="75590"/>
                      <a:pt x="174474" y="58708"/>
                    </a:cubicBezTo>
                    <a:cubicBezTo>
                      <a:pt x="179165" y="41826"/>
                      <a:pt x="189258" y="26946"/>
                      <a:pt x="203208" y="16343"/>
                    </a:cubicBezTo>
                    <a:cubicBezTo>
                      <a:pt x="217152" y="5741"/>
                      <a:pt x="234196" y="0"/>
                      <a:pt x="251713" y="0"/>
                    </a:cubicBezTo>
                    <a:cubicBezTo>
                      <a:pt x="269238" y="0"/>
                      <a:pt x="286274" y="5741"/>
                      <a:pt x="300225" y="16343"/>
                    </a:cubicBezTo>
                    <a:cubicBezTo>
                      <a:pt x="314175" y="26946"/>
                      <a:pt x="324262" y="41826"/>
                      <a:pt x="328953" y="58708"/>
                    </a:cubicBezTo>
                    <a:cubicBezTo>
                      <a:pt x="333644" y="75590"/>
                      <a:pt x="332675" y="93543"/>
                      <a:pt x="326187" y="109822"/>
                    </a:cubicBezTo>
                    <a:cubicBezTo>
                      <a:pt x="319706" y="126099"/>
                      <a:pt x="308073" y="139805"/>
                      <a:pt x="293057" y="148841"/>
                    </a:cubicBezTo>
                    <a:lnTo>
                      <a:pt x="293057" y="157859"/>
                    </a:lnTo>
                    <a:lnTo>
                      <a:pt x="317043" y="157859"/>
                    </a:lnTo>
                    <a:cubicBezTo>
                      <a:pt x="325732" y="157933"/>
                      <a:pt x="334298" y="159956"/>
                      <a:pt x="342101" y="163780"/>
                    </a:cubicBezTo>
                    <a:cubicBezTo>
                      <a:pt x="349904" y="167603"/>
                      <a:pt x="356744" y="173130"/>
                      <a:pt x="362128" y="179951"/>
                    </a:cubicBezTo>
                    <a:lnTo>
                      <a:pt x="366639" y="179951"/>
                    </a:lnTo>
                    <a:cubicBezTo>
                      <a:pt x="354312" y="172119"/>
                      <a:pt x="344873" y="160477"/>
                      <a:pt x="339765" y="146794"/>
                    </a:cubicBezTo>
                    <a:cubicBezTo>
                      <a:pt x="334651" y="133111"/>
                      <a:pt x="334150" y="118134"/>
                      <a:pt x="338328" y="104138"/>
                    </a:cubicBezTo>
                    <a:cubicBezTo>
                      <a:pt x="342505" y="90141"/>
                      <a:pt x="351129" y="77891"/>
                      <a:pt x="362904" y="69246"/>
                    </a:cubicBezTo>
                    <a:cubicBezTo>
                      <a:pt x="374680" y="60601"/>
                      <a:pt x="388951" y="56036"/>
                      <a:pt x="403555" y="56242"/>
                    </a:cubicBezTo>
                    <a:cubicBezTo>
                      <a:pt x="418160" y="56448"/>
                      <a:pt x="432303" y="61414"/>
                      <a:pt x="443827" y="70387"/>
                    </a:cubicBezTo>
                    <a:cubicBezTo>
                      <a:pt x="455352" y="79360"/>
                      <a:pt x="463630" y="91849"/>
                      <a:pt x="467415" y="105958"/>
                    </a:cubicBezTo>
                    <a:cubicBezTo>
                      <a:pt x="471195" y="120067"/>
                      <a:pt x="470265" y="135023"/>
                      <a:pt x="464772" y="148557"/>
                    </a:cubicBezTo>
                    <a:cubicBezTo>
                      <a:pt x="459279" y="162091"/>
                      <a:pt x="449519" y="173461"/>
                      <a:pt x="436974" y="180943"/>
                    </a:cubicBezTo>
                    <a:lnTo>
                      <a:pt x="436974" y="184909"/>
                    </a:lnTo>
                    <a:lnTo>
                      <a:pt x="455006" y="184909"/>
                    </a:lnTo>
                    <a:cubicBezTo>
                      <a:pt x="467794" y="184935"/>
                      <a:pt x="480050" y="190023"/>
                      <a:pt x="489092" y="199065"/>
                    </a:cubicBezTo>
                    <a:cubicBezTo>
                      <a:pt x="498133" y="208106"/>
                      <a:pt x="503228" y="220362"/>
                      <a:pt x="503247" y="233151"/>
                    </a:cubicBezTo>
                    <a:lnTo>
                      <a:pt x="503247" y="369759"/>
                    </a:lnTo>
                    <a:lnTo>
                      <a:pt x="0" y="369759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Freeform: Shape 253">
                <a:extLst>
                  <a:ext uri="{FF2B5EF4-FFF2-40B4-BE49-F238E27FC236}">
                    <a16:creationId xmlns:a16="http://schemas.microsoft.com/office/drawing/2014/main" id="{338CDA90-EC3D-1B68-E0C4-C3062D4C915E}"/>
                  </a:ext>
                </a:extLst>
              </p:cNvPr>
              <p:cNvSpPr/>
              <p:nvPr/>
            </p:nvSpPr>
            <p:spPr>
              <a:xfrm>
                <a:off x="5258602" y="1856139"/>
                <a:ext cx="513347" cy="378718"/>
              </a:xfrm>
              <a:custGeom>
                <a:avLst/>
                <a:gdLst>
                  <a:gd name="connsiteX0" fmla="*/ 256270 w 513347"/>
                  <a:gd name="connsiteY0" fmla="*/ 9017 h 378718"/>
                  <a:gd name="connsiteX1" fmla="*/ 302618 w 513347"/>
                  <a:gd name="connsiteY1" fmla="*/ 24755 h 378718"/>
                  <a:gd name="connsiteX2" fmla="*/ 329633 w 513347"/>
                  <a:gd name="connsiteY2" fmla="*/ 65578 h 378718"/>
                  <a:gd name="connsiteX3" fmla="*/ 326001 w 513347"/>
                  <a:gd name="connsiteY3" fmla="*/ 114395 h 378718"/>
                  <a:gd name="connsiteX4" fmla="*/ 293237 w 513347"/>
                  <a:gd name="connsiteY4" fmla="*/ 150767 h 378718"/>
                  <a:gd name="connsiteX5" fmla="*/ 293237 w 513347"/>
                  <a:gd name="connsiteY5" fmla="*/ 167268 h 378718"/>
                  <a:gd name="connsiteX6" fmla="*/ 321734 w 513347"/>
                  <a:gd name="connsiteY6" fmla="*/ 167268 h 378718"/>
                  <a:gd name="connsiteX7" fmla="*/ 345996 w 513347"/>
                  <a:gd name="connsiteY7" fmla="*/ 173182 h 378718"/>
                  <a:gd name="connsiteX8" fmla="*/ 365015 w 513347"/>
                  <a:gd name="connsiteY8" fmla="*/ 189358 h 378718"/>
                  <a:gd name="connsiteX9" fmla="*/ 394142 w 513347"/>
                  <a:gd name="connsiteY9" fmla="*/ 189358 h 378718"/>
                  <a:gd name="connsiteX10" fmla="*/ 356808 w 513347"/>
                  <a:gd name="connsiteY10" fmla="*/ 164724 h 378718"/>
                  <a:gd name="connsiteX11" fmla="*/ 345457 w 513347"/>
                  <a:gd name="connsiteY11" fmla="*/ 121457 h 378718"/>
                  <a:gd name="connsiteX12" fmla="*/ 365888 w 513347"/>
                  <a:gd name="connsiteY12" fmla="*/ 81667 h 378718"/>
                  <a:gd name="connsiteX13" fmla="*/ 407668 w 513347"/>
                  <a:gd name="connsiteY13" fmla="*/ 65682 h 378718"/>
                  <a:gd name="connsiteX14" fmla="*/ 449442 w 513347"/>
                  <a:gd name="connsiteY14" fmla="*/ 81667 h 378718"/>
                  <a:gd name="connsiteX15" fmla="*/ 469873 w 513347"/>
                  <a:gd name="connsiteY15" fmla="*/ 121457 h 378718"/>
                  <a:gd name="connsiteX16" fmla="*/ 458522 w 513347"/>
                  <a:gd name="connsiteY16" fmla="*/ 164724 h 378718"/>
                  <a:gd name="connsiteX17" fmla="*/ 421189 w 513347"/>
                  <a:gd name="connsiteY17" fmla="*/ 189358 h 378718"/>
                  <a:gd name="connsiteX18" fmla="*/ 437423 w 513347"/>
                  <a:gd name="connsiteY18" fmla="*/ 189358 h 378718"/>
                  <a:gd name="connsiteX19" fmla="*/ 437423 w 513347"/>
                  <a:gd name="connsiteY19" fmla="*/ 193510 h 378718"/>
                  <a:gd name="connsiteX20" fmla="*/ 460415 w 513347"/>
                  <a:gd name="connsiteY20" fmla="*/ 193510 h 378718"/>
                  <a:gd name="connsiteX21" fmla="*/ 491312 w 513347"/>
                  <a:gd name="connsiteY21" fmla="*/ 206343 h 378718"/>
                  <a:gd name="connsiteX22" fmla="*/ 504152 w 513347"/>
                  <a:gd name="connsiteY22" fmla="*/ 237240 h 378718"/>
                  <a:gd name="connsiteX23" fmla="*/ 504152 w 513347"/>
                  <a:gd name="connsiteY23" fmla="*/ 369703 h 378718"/>
                  <a:gd name="connsiteX24" fmla="*/ 9016 w 513347"/>
                  <a:gd name="connsiteY24" fmla="*/ 369703 h 378718"/>
                  <a:gd name="connsiteX25" fmla="*/ 9016 w 513347"/>
                  <a:gd name="connsiteY25" fmla="*/ 237240 h 378718"/>
                  <a:gd name="connsiteX26" fmla="*/ 21856 w 513347"/>
                  <a:gd name="connsiteY26" fmla="*/ 206343 h 378718"/>
                  <a:gd name="connsiteX27" fmla="*/ 52753 w 513347"/>
                  <a:gd name="connsiteY27" fmla="*/ 193510 h 378718"/>
                  <a:gd name="connsiteX28" fmla="*/ 76373 w 513347"/>
                  <a:gd name="connsiteY28" fmla="*/ 193510 h 378718"/>
                  <a:gd name="connsiteX29" fmla="*/ 76373 w 513347"/>
                  <a:gd name="connsiteY29" fmla="*/ 189358 h 378718"/>
                  <a:gd name="connsiteX30" fmla="*/ 91973 w 513347"/>
                  <a:gd name="connsiteY30" fmla="*/ 189358 h 378718"/>
                  <a:gd name="connsiteX31" fmla="*/ 54640 w 513347"/>
                  <a:gd name="connsiteY31" fmla="*/ 164724 h 378718"/>
                  <a:gd name="connsiteX32" fmla="*/ 43294 w 513347"/>
                  <a:gd name="connsiteY32" fmla="*/ 121457 h 378718"/>
                  <a:gd name="connsiteX33" fmla="*/ 63726 w 513347"/>
                  <a:gd name="connsiteY33" fmla="*/ 81667 h 378718"/>
                  <a:gd name="connsiteX34" fmla="*/ 105499 w 513347"/>
                  <a:gd name="connsiteY34" fmla="*/ 65682 h 378718"/>
                  <a:gd name="connsiteX35" fmla="*/ 147280 w 513347"/>
                  <a:gd name="connsiteY35" fmla="*/ 81667 h 378718"/>
                  <a:gd name="connsiteX36" fmla="*/ 167711 w 513347"/>
                  <a:gd name="connsiteY36" fmla="*/ 121457 h 378718"/>
                  <a:gd name="connsiteX37" fmla="*/ 156359 w 513347"/>
                  <a:gd name="connsiteY37" fmla="*/ 164724 h 378718"/>
                  <a:gd name="connsiteX38" fmla="*/ 119026 w 513347"/>
                  <a:gd name="connsiteY38" fmla="*/ 189358 h 378718"/>
                  <a:gd name="connsiteX39" fmla="*/ 148152 w 513347"/>
                  <a:gd name="connsiteY39" fmla="*/ 189358 h 378718"/>
                  <a:gd name="connsiteX40" fmla="*/ 166742 w 513347"/>
                  <a:gd name="connsiteY40" fmla="*/ 173129 h 378718"/>
                  <a:gd name="connsiteX41" fmla="*/ 190715 w 513347"/>
                  <a:gd name="connsiteY41" fmla="*/ 167268 h 378718"/>
                  <a:gd name="connsiteX42" fmla="*/ 218667 w 513347"/>
                  <a:gd name="connsiteY42" fmla="*/ 167268 h 378718"/>
                  <a:gd name="connsiteX43" fmla="*/ 218667 w 513347"/>
                  <a:gd name="connsiteY43" fmla="*/ 150406 h 378718"/>
                  <a:gd name="connsiteX44" fmla="*/ 186332 w 513347"/>
                  <a:gd name="connsiteY44" fmla="*/ 113889 h 378718"/>
                  <a:gd name="connsiteX45" fmla="*/ 183002 w 513347"/>
                  <a:gd name="connsiteY45" fmla="*/ 65227 h 378718"/>
                  <a:gd name="connsiteX46" fmla="*/ 210062 w 513347"/>
                  <a:gd name="connsiteY46" fmla="*/ 24647 h 378718"/>
                  <a:gd name="connsiteX47" fmla="*/ 256270 w 513347"/>
                  <a:gd name="connsiteY47" fmla="*/ 9017 h 378718"/>
                  <a:gd name="connsiteX48" fmla="*/ 256270 w 513347"/>
                  <a:gd name="connsiteY48" fmla="*/ 0 h 378718"/>
                  <a:gd name="connsiteX49" fmla="*/ 205698 w 513347"/>
                  <a:gd name="connsiteY49" fmla="*/ 16777 h 378718"/>
                  <a:gd name="connsiteX50" fmla="*/ 175161 w 513347"/>
                  <a:gd name="connsiteY50" fmla="*/ 60436 h 378718"/>
                  <a:gd name="connsiteX51" fmla="*/ 176752 w 513347"/>
                  <a:gd name="connsiteY51" fmla="*/ 113691 h 378718"/>
                  <a:gd name="connsiteX52" fmla="*/ 209831 w 513347"/>
                  <a:gd name="connsiteY52" fmla="*/ 155456 h 378718"/>
                  <a:gd name="connsiteX53" fmla="*/ 209831 w 513347"/>
                  <a:gd name="connsiteY53" fmla="*/ 158252 h 378718"/>
                  <a:gd name="connsiteX54" fmla="*/ 190895 w 513347"/>
                  <a:gd name="connsiteY54" fmla="*/ 158252 h 378718"/>
                  <a:gd name="connsiteX55" fmla="*/ 168352 w 513347"/>
                  <a:gd name="connsiteY55" fmla="*/ 162670 h 378718"/>
                  <a:gd name="connsiteX56" fmla="*/ 177111 w 513347"/>
                  <a:gd name="connsiteY56" fmla="*/ 131538 h 378718"/>
                  <a:gd name="connsiteX57" fmla="*/ 171278 w 513347"/>
                  <a:gd name="connsiteY57" fmla="*/ 99728 h 378718"/>
                  <a:gd name="connsiteX58" fmla="*/ 152040 w 513347"/>
                  <a:gd name="connsiteY58" fmla="*/ 73730 h 378718"/>
                  <a:gd name="connsiteX59" fmla="*/ 123325 w 513347"/>
                  <a:gd name="connsiteY59" fmla="*/ 58848 h 378718"/>
                  <a:gd name="connsiteX60" fmla="*/ 90997 w 513347"/>
                  <a:gd name="connsiteY60" fmla="*/ 58120 h 378718"/>
                  <a:gd name="connsiteX61" fmla="*/ 61640 w 513347"/>
                  <a:gd name="connsiteY61" fmla="*/ 71693 h 378718"/>
                  <a:gd name="connsiteX62" fmla="*/ 41254 w 513347"/>
                  <a:gd name="connsiteY62" fmla="*/ 96799 h 378718"/>
                  <a:gd name="connsiteX63" fmla="*/ 33996 w 513347"/>
                  <a:gd name="connsiteY63" fmla="*/ 128314 h 378718"/>
                  <a:gd name="connsiteX64" fmla="*/ 41138 w 513347"/>
                  <a:gd name="connsiteY64" fmla="*/ 159476 h 378718"/>
                  <a:gd name="connsiteX65" fmla="*/ 61043 w 513347"/>
                  <a:gd name="connsiteY65" fmla="*/ 184491 h 378718"/>
                  <a:gd name="connsiteX66" fmla="*/ 52028 w 513347"/>
                  <a:gd name="connsiteY66" fmla="*/ 184491 h 378718"/>
                  <a:gd name="connsiteX67" fmla="*/ 15221 w 513347"/>
                  <a:gd name="connsiteY67" fmla="*/ 200222 h 378718"/>
                  <a:gd name="connsiteX68" fmla="*/ 0 w 513347"/>
                  <a:gd name="connsiteY68" fmla="*/ 237240 h 378718"/>
                  <a:gd name="connsiteX69" fmla="*/ 0 w 513347"/>
                  <a:gd name="connsiteY69" fmla="*/ 378719 h 378718"/>
                  <a:gd name="connsiteX70" fmla="*/ 513347 w 513347"/>
                  <a:gd name="connsiteY70" fmla="*/ 378719 h 378718"/>
                  <a:gd name="connsiteX71" fmla="*/ 513347 w 513347"/>
                  <a:gd name="connsiteY71" fmla="*/ 237240 h 378718"/>
                  <a:gd name="connsiteX72" fmla="*/ 497870 w 513347"/>
                  <a:gd name="connsiteY72" fmla="*/ 199965 h 378718"/>
                  <a:gd name="connsiteX73" fmla="*/ 460594 w 513347"/>
                  <a:gd name="connsiteY73" fmla="*/ 184491 h 378718"/>
                  <a:gd name="connsiteX74" fmla="*/ 451579 w 513347"/>
                  <a:gd name="connsiteY74" fmla="*/ 184491 h 378718"/>
                  <a:gd name="connsiteX75" fmla="*/ 473351 w 513347"/>
                  <a:gd name="connsiteY75" fmla="*/ 156004 h 378718"/>
                  <a:gd name="connsiteX76" fmla="*/ 478587 w 513347"/>
                  <a:gd name="connsiteY76" fmla="*/ 120532 h 378718"/>
                  <a:gd name="connsiteX77" fmla="*/ 465959 w 513347"/>
                  <a:gd name="connsiteY77" fmla="*/ 86972 h 378718"/>
                  <a:gd name="connsiteX78" fmla="*/ 438649 w 513347"/>
                  <a:gd name="connsiteY78" fmla="*/ 63740 h 378718"/>
                  <a:gd name="connsiteX79" fmla="*/ 403497 w 513347"/>
                  <a:gd name="connsiteY79" fmla="*/ 56665 h 378718"/>
                  <a:gd name="connsiteX80" fmla="*/ 369328 w 513347"/>
                  <a:gd name="connsiteY80" fmla="*/ 67519 h 378718"/>
                  <a:gd name="connsiteX81" fmla="*/ 344700 w 513347"/>
                  <a:gd name="connsiteY81" fmla="*/ 93581 h 378718"/>
                  <a:gd name="connsiteX82" fmla="*/ 335800 w 513347"/>
                  <a:gd name="connsiteY82" fmla="*/ 128314 h 378718"/>
                  <a:gd name="connsiteX83" fmla="*/ 344816 w 513347"/>
                  <a:gd name="connsiteY83" fmla="*/ 162850 h 378718"/>
                  <a:gd name="connsiteX84" fmla="*/ 321375 w 513347"/>
                  <a:gd name="connsiteY84" fmla="*/ 158252 h 378718"/>
                  <a:gd name="connsiteX85" fmla="*/ 302253 w 513347"/>
                  <a:gd name="connsiteY85" fmla="*/ 158252 h 378718"/>
                  <a:gd name="connsiteX86" fmla="*/ 302253 w 513347"/>
                  <a:gd name="connsiteY86" fmla="*/ 155907 h 378718"/>
                  <a:gd name="connsiteX87" fmla="*/ 335671 w 513347"/>
                  <a:gd name="connsiteY87" fmla="*/ 114195 h 378718"/>
                  <a:gd name="connsiteX88" fmla="*/ 337481 w 513347"/>
                  <a:gd name="connsiteY88" fmla="*/ 60781 h 378718"/>
                  <a:gd name="connsiteX89" fmla="*/ 306969 w 513347"/>
                  <a:gd name="connsiteY89" fmla="*/ 16901 h 378718"/>
                  <a:gd name="connsiteX90" fmla="*/ 256270 w 513347"/>
                  <a:gd name="connsiteY90" fmla="*/ 0 h 378718"/>
                  <a:gd name="connsiteX91" fmla="*/ 256270 w 513347"/>
                  <a:gd name="connsiteY91" fmla="*/ 0 h 37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13347" h="378718">
                    <a:moveTo>
                      <a:pt x="256270" y="9017"/>
                    </a:moveTo>
                    <a:cubicBezTo>
                      <a:pt x="273037" y="8981"/>
                      <a:pt x="289342" y="14517"/>
                      <a:pt x="302618" y="24755"/>
                    </a:cubicBezTo>
                    <a:cubicBezTo>
                      <a:pt x="315901" y="34993"/>
                      <a:pt x="325404" y="49353"/>
                      <a:pt x="329633" y="65578"/>
                    </a:cubicBezTo>
                    <a:cubicBezTo>
                      <a:pt x="333868" y="81803"/>
                      <a:pt x="332591" y="98975"/>
                      <a:pt x="326001" y="114395"/>
                    </a:cubicBezTo>
                    <a:cubicBezTo>
                      <a:pt x="319411" y="129815"/>
                      <a:pt x="307887" y="142609"/>
                      <a:pt x="293237" y="150767"/>
                    </a:cubicBezTo>
                    <a:lnTo>
                      <a:pt x="293237" y="167268"/>
                    </a:lnTo>
                    <a:lnTo>
                      <a:pt x="321734" y="167268"/>
                    </a:lnTo>
                    <a:cubicBezTo>
                      <a:pt x="330172" y="167320"/>
                      <a:pt x="338476" y="169346"/>
                      <a:pt x="345996" y="173182"/>
                    </a:cubicBezTo>
                    <a:cubicBezTo>
                      <a:pt x="353510" y="177018"/>
                      <a:pt x="360023" y="182558"/>
                      <a:pt x="365015" y="189358"/>
                    </a:cubicBezTo>
                    <a:lnTo>
                      <a:pt x="394142" y="189358"/>
                    </a:lnTo>
                    <a:cubicBezTo>
                      <a:pt x="379088" y="186028"/>
                      <a:pt x="365792" y="177254"/>
                      <a:pt x="356808" y="164724"/>
                    </a:cubicBezTo>
                    <a:cubicBezTo>
                      <a:pt x="347825" y="152192"/>
                      <a:pt x="343782" y="136785"/>
                      <a:pt x="345457" y="121457"/>
                    </a:cubicBezTo>
                    <a:cubicBezTo>
                      <a:pt x="347132" y="106129"/>
                      <a:pt x="354409" y="91960"/>
                      <a:pt x="365888" y="81667"/>
                    </a:cubicBezTo>
                    <a:cubicBezTo>
                      <a:pt x="377368" y="71374"/>
                      <a:pt x="392249" y="65682"/>
                      <a:pt x="407668" y="65682"/>
                    </a:cubicBezTo>
                    <a:cubicBezTo>
                      <a:pt x="423088" y="65682"/>
                      <a:pt x="437962" y="71374"/>
                      <a:pt x="449442" y="81667"/>
                    </a:cubicBezTo>
                    <a:cubicBezTo>
                      <a:pt x="460922" y="91960"/>
                      <a:pt x="468198" y="106129"/>
                      <a:pt x="469873" y="121457"/>
                    </a:cubicBezTo>
                    <a:cubicBezTo>
                      <a:pt x="471548" y="136785"/>
                      <a:pt x="467512" y="152192"/>
                      <a:pt x="458522" y="164724"/>
                    </a:cubicBezTo>
                    <a:cubicBezTo>
                      <a:pt x="449539" y="177254"/>
                      <a:pt x="436249" y="186028"/>
                      <a:pt x="421189" y="189358"/>
                    </a:cubicBezTo>
                    <a:lnTo>
                      <a:pt x="437423" y="189358"/>
                    </a:lnTo>
                    <a:lnTo>
                      <a:pt x="437423" y="193510"/>
                    </a:lnTo>
                    <a:lnTo>
                      <a:pt x="460415" y="193510"/>
                    </a:lnTo>
                    <a:cubicBezTo>
                      <a:pt x="472010" y="193535"/>
                      <a:pt x="483118" y="198149"/>
                      <a:pt x="491312" y="206343"/>
                    </a:cubicBezTo>
                    <a:cubicBezTo>
                      <a:pt x="499513" y="214538"/>
                      <a:pt x="504126" y="225651"/>
                      <a:pt x="504152" y="237240"/>
                    </a:cubicBezTo>
                    <a:lnTo>
                      <a:pt x="504152" y="369703"/>
                    </a:lnTo>
                    <a:lnTo>
                      <a:pt x="9016" y="369703"/>
                    </a:lnTo>
                    <a:lnTo>
                      <a:pt x="9016" y="237240"/>
                    </a:lnTo>
                    <a:cubicBezTo>
                      <a:pt x="9041" y="225651"/>
                      <a:pt x="13655" y="214538"/>
                      <a:pt x="21856" y="206343"/>
                    </a:cubicBezTo>
                    <a:cubicBezTo>
                      <a:pt x="30050" y="198149"/>
                      <a:pt x="41158" y="193535"/>
                      <a:pt x="52753" y="193510"/>
                    </a:cubicBezTo>
                    <a:lnTo>
                      <a:pt x="76373" y="193510"/>
                    </a:lnTo>
                    <a:lnTo>
                      <a:pt x="76373" y="189358"/>
                    </a:lnTo>
                    <a:lnTo>
                      <a:pt x="91973" y="189358"/>
                    </a:lnTo>
                    <a:cubicBezTo>
                      <a:pt x="76919" y="186028"/>
                      <a:pt x="63630" y="177254"/>
                      <a:pt x="54640" y="164724"/>
                    </a:cubicBezTo>
                    <a:cubicBezTo>
                      <a:pt x="45656" y="152192"/>
                      <a:pt x="41613" y="136785"/>
                      <a:pt x="43294" y="121457"/>
                    </a:cubicBezTo>
                    <a:cubicBezTo>
                      <a:pt x="44969" y="106129"/>
                      <a:pt x="52246" y="91960"/>
                      <a:pt x="63726" y="81667"/>
                    </a:cubicBezTo>
                    <a:cubicBezTo>
                      <a:pt x="75205" y="71374"/>
                      <a:pt x="90080" y="65682"/>
                      <a:pt x="105499" y="65682"/>
                    </a:cubicBezTo>
                    <a:cubicBezTo>
                      <a:pt x="120919" y="65682"/>
                      <a:pt x="135793" y="71374"/>
                      <a:pt x="147280" y="81667"/>
                    </a:cubicBezTo>
                    <a:cubicBezTo>
                      <a:pt x="158759" y="91960"/>
                      <a:pt x="166036" y="106129"/>
                      <a:pt x="167711" y="121457"/>
                    </a:cubicBezTo>
                    <a:cubicBezTo>
                      <a:pt x="169385" y="136785"/>
                      <a:pt x="165343" y="152192"/>
                      <a:pt x="156359" y="164724"/>
                    </a:cubicBezTo>
                    <a:cubicBezTo>
                      <a:pt x="147375" y="177254"/>
                      <a:pt x="134080" y="186028"/>
                      <a:pt x="119026" y="189358"/>
                    </a:cubicBezTo>
                    <a:lnTo>
                      <a:pt x="148152" y="189358"/>
                    </a:lnTo>
                    <a:cubicBezTo>
                      <a:pt x="152958" y="182540"/>
                      <a:pt x="159337" y="176973"/>
                      <a:pt x="166742" y="173129"/>
                    </a:cubicBezTo>
                    <a:cubicBezTo>
                      <a:pt x="174147" y="169285"/>
                      <a:pt x="182367" y="167275"/>
                      <a:pt x="190715" y="167268"/>
                    </a:cubicBezTo>
                    <a:lnTo>
                      <a:pt x="218667" y="167268"/>
                    </a:lnTo>
                    <a:lnTo>
                      <a:pt x="218667" y="150406"/>
                    </a:lnTo>
                    <a:cubicBezTo>
                      <a:pt x="204152" y="142138"/>
                      <a:pt x="192781" y="129297"/>
                      <a:pt x="186332" y="113889"/>
                    </a:cubicBezTo>
                    <a:cubicBezTo>
                      <a:pt x="179877" y="98481"/>
                      <a:pt x="178709" y="81371"/>
                      <a:pt x="183002" y="65227"/>
                    </a:cubicBezTo>
                    <a:cubicBezTo>
                      <a:pt x="187295" y="49084"/>
                      <a:pt x="196811" y="34815"/>
                      <a:pt x="210062" y="24647"/>
                    </a:cubicBezTo>
                    <a:cubicBezTo>
                      <a:pt x="223319" y="14479"/>
                      <a:pt x="239566" y="8984"/>
                      <a:pt x="256270" y="9017"/>
                    </a:cubicBezTo>
                    <a:close/>
                    <a:moveTo>
                      <a:pt x="256270" y="0"/>
                    </a:moveTo>
                    <a:cubicBezTo>
                      <a:pt x="238046" y="5"/>
                      <a:pt x="220309" y="5889"/>
                      <a:pt x="205698" y="16777"/>
                    </a:cubicBezTo>
                    <a:cubicBezTo>
                      <a:pt x="191087" y="27665"/>
                      <a:pt x="180377" y="42976"/>
                      <a:pt x="175161" y="60436"/>
                    </a:cubicBezTo>
                    <a:cubicBezTo>
                      <a:pt x="169950" y="77896"/>
                      <a:pt x="170502" y="96573"/>
                      <a:pt x="176752" y="113691"/>
                    </a:cubicBezTo>
                    <a:cubicBezTo>
                      <a:pt x="182996" y="130810"/>
                      <a:pt x="194597" y="145457"/>
                      <a:pt x="209831" y="155456"/>
                    </a:cubicBezTo>
                    <a:lnTo>
                      <a:pt x="209831" y="158252"/>
                    </a:lnTo>
                    <a:lnTo>
                      <a:pt x="190895" y="158252"/>
                    </a:lnTo>
                    <a:cubicBezTo>
                      <a:pt x="183162" y="158253"/>
                      <a:pt x="175507" y="159754"/>
                      <a:pt x="168352" y="162670"/>
                    </a:cubicBezTo>
                    <a:cubicBezTo>
                      <a:pt x="173608" y="153096"/>
                      <a:pt x="176604" y="142448"/>
                      <a:pt x="177111" y="131538"/>
                    </a:cubicBezTo>
                    <a:cubicBezTo>
                      <a:pt x="177618" y="120628"/>
                      <a:pt x="175623" y="109747"/>
                      <a:pt x="171278" y="99728"/>
                    </a:cubicBezTo>
                    <a:cubicBezTo>
                      <a:pt x="166934" y="89708"/>
                      <a:pt x="160351" y="80815"/>
                      <a:pt x="152040" y="73730"/>
                    </a:cubicBezTo>
                    <a:cubicBezTo>
                      <a:pt x="143731" y="66644"/>
                      <a:pt x="133907" y="61554"/>
                      <a:pt x="123325" y="58848"/>
                    </a:cubicBezTo>
                    <a:cubicBezTo>
                      <a:pt x="112744" y="56143"/>
                      <a:pt x="101688" y="55894"/>
                      <a:pt x="90997" y="58120"/>
                    </a:cubicBezTo>
                    <a:cubicBezTo>
                      <a:pt x="80300" y="60347"/>
                      <a:pt x="70265" y="64989"/>
                      <a:pt x="61640" y="71693"/>
                    </a:cubicBezTo>
                    <a:cubicBezTo>
                      <a:pt x="53022" y="78398"/>
                      <a:pt x="46047" y="86985"/>
                      <a:pt x="41254" y="96799"/>
                    </a:cubicBezTo>
                    <a:cubicBezTo>
                      <a:pt x="36461" y="106613"/>
                      <a:pt x="33977" y="117393"/>
                      <a:pt x="33996" y="128314"/>
                    </a:cubicBezTo>
                    <a:cubicBezTo>
                      <a:pt x="34016" y="139105"/>
                      <a:pt x="36454" y="149754"/>
                      <a:pt x="41138" y="159476"/>
                    </a:cubicBezTo>
                    <a:cubicBezTo>
                      <a:pt x="45816" y="169199"/>
                      <a:pt x="52624" y="177747"/>
                      <a:pt x="61043" y="184491"/>
                    </a:cubicBezTo>
                    <a:lnTo>
                      <a:pt x="52028" y="184491"/>
                    </a:lnTo>
                    <a:cubicBezTo>
                      <a:pt x="38174" y="184704"/>
                      <a:pt x="24955" y="190352"/>
                      <a:pt x="15221" y="200222"/>
                    </a:cubicBezTo>
                    <a:cubicBezTo>
                      <a:pt x="5486" y="210084"/>
                      <a:pt x="19" y="223380"/>
                      <a:pt x="0" y="237240"/>
                    </a:cubicBezTo>
                    <a:lnTo>
                      <a:pt x="0" y="378719"/>
                    </a:lnTo>
                    <a:lnTo>
                      <a:pt x="513347" y="378719"/>
                    </a:lnTo>
                    <a:lnTo>
                      <a:pt x="513347" y="237240"/>
                    </a:lnTo>
                    <a:cubicBezTo>
                      <a:pt x="513322" y="223258"/>
                      <a:pt x="507758" y="209853"/>
                      <a:pt x="497870" y="199965"/>
                    </a:cubicBezTo>
                    <a:cubicBezTo>
                      <a:pt x="487982" y="190083"/>
                      <a:pt x="474577" y="184515"/>
                      <a:pt x="460594" y="184491"/>
                    </a:cubicBezTo>
                    <a:lnTo>
                      <a:pt x="451579" y="184491"/>
                    </a:lnTo>
                    <a:cubicBezTo>
                      <a:pt x="461133" y="176996"/>
                      <a:pt x="468628" y="167193"/>
                      <a:pt x="473351" y="156004"/>
                    </a:cubicBezTo>
                    <a:cubicBezTo>
                      <a:pt x="478081" y="144815"/>
                      <a:pt x="479877" y="132608"/>
                      <a:pt x="478587" y="120532"/>
                    </a:cubicBezTo>
                    <a:cubicBezTo>
                      <a:pt x="477291" y="108456"/>
                      <a:pt x="472947" y="96906"/>
                      <a:pt x="465959" y="86972"/>
                    </a:cubicBezTo>
                    <a:cubicBezTo>
                      <a:pt x="458977" y="77037"/>
                      <a:pt x="449577" y="69043"/>
                      <a:pt x="438649" y="63740"/>
                    </a:cubicBezTo>
                    <a:cubicBezTo>
                      <a:pt x="427721" y="58439"/>
                      <a:pt x="415625" y="56004"/>
                      <a:pt x="403497" y="56665"/>
                    </a:cubicBezTo>
                    <a:cubicBezTo>
                      <a:pt x="391370" y="57326"/>
                      <a:pt x="379614" y="61061"/>
                      <a:pt x="369328" y="67519"/>
                    </a:cubicBezTo>
                    <a:cubicBezTo>
                      <a:pt x="359042" y="73977"/>
                      <a:pt x="350565" y="82945"/>
                      <a:pt x="344700" y="93581"/>
                    </a:cubicBezTo>
                    <a:cubicBezTo>
                      <a:pt x="338835" y="104217"/>
                      <a:pt x="335774" y="116169"/>
                      <a:pt x="335800" y="128314"/>
                    </a:cubicBezTo>
                    <a:cubicBezTo>
                      <a:pt x="335813" y="140406"/>
                      <a:pt x="338918" y="152294"/>
                      <a:pt x="344816" y="162850"/>
                    </a:cubicBezTo>
                    <a:cubicBezTo>
                      <a:pt x="337366" y="159838"/>
                      <a:pt x="329409" y="158278"/>
                      <a:pt x="321375" y="158252"/>
                    </a:cubicBezTo>
                    <a:lnTo>
                      <a:pt x="302253" y="158252"/>
                    </a:lnTo>
                    <a:lnTo>
                      <a:pt x="302253" y="155907"/>
                    </a:lnTo>
                    <a:cubicBezTo>
                      <a:pt x="317602" y="145970"/>
                      <a:pt x="329319" y="131338"/>
                      <a:pt x="335671" y="114195"/>
                    </a:cubicBezTo>
                    <a:cubicBezTo>
                      <a:pt x="342018" y="97052"/>
                      <a:pt x="342653" y="78315"/>
                      <a:pt x="337481" y="60781"/>
                    </a:cubicBezTo>
                    <a:cubicBezTo>
                      <a:pt x="332309" y="43247"/>
                      <a:pt x="321606" y="27855"/>
                      <a:pt x="306969" y="16901"/>
                    </a:cubicBezTo>
                    <a:cubicBezTo>
                      <a:pt x="292332" y="5947"/>
                      <a:pt x="274551" y="19"/>
                      <a:pt x="256270" y="0"/>
                    </a:cubicBezTo>
                    <a:lnTo>
                      <a:pt x="25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337">
                <a:extLst>
                  <a:ext uri="{FF2B5EF4-FFF2-40B4-BE49-F238E27FC236}">
                    <a16:creationId xmlns:a16="http://schemas.microsoft.com/office/drawing/2014/main" id="{1ACD9CF6-E374-03CA-236B-BD554B42616B}"/>
                  </a:ext>
                </a:extLst>
              </p:cNvPr>
              <p:cNvSpPr/>
              <p:nvPr/>
            </p:nvSpPr>
            <p:spPr>
              <a:xfrm>
                <a:off x="5603783" y="1921700"/>
                <a:ext cx="125341" cy="125336"/>
              </a:xfrm>
              <a:custGeom>
                <a:avLst/>
                <a:gdLst>
                  <a:gd name="connsiteX0" fmla="*/ 62583 w 125341"/>
                  <a:gd name="connsiteY0" fmla="*/ 125337 h 125336"/>
                  <a:gd name="connsiteX1" fmla="*/ 97433 w 125341"/>
                  <a:gd name="connsiteY1" fmla="*/ 114815 h 125336"/>
                  <a:gd name="connsiteX2" fmla="*/ 120553 w 125341"/>
                  <a:gd name="connsiteY2" fmla="*/ 86693 h 125336"/>
                  <a:gd name="connsiteX3" fmla="*/ 124140 w 125341"/>
                  <a:gd name="connsiteY3" fmla="*/ 50465 h 125336"/>
                  <a:gd name="connsiteX4" fmla="*/ 106988 w 125341"/>
                  <a:gd name="connsiteY4" fmla="*/ 18356 h 125336"/>
                  <a:gd name="connsiteX5" fmla="*/ 74878 w 125341"/>
                  <a:gd name="connsiteY5" fmla="*/ 1200 h 125336"/>
                  <a:gd name="connsiteX6" fmla="*/ 38648 w 125341"/>
                  <a:gd name="connsiteY6" fmla="*/ 4788 h 125336"/>
                  <a:gd name="connsiteX7" fmla="*/ 10523 w 125341"/>
                  <a:gd name="connsiteY7" fmla="*/ 27909 h 125336"/>
                  <a:gd name="connsiteX8" fmla="*/ 0 w 125341"/>
                  <a:gd name="connsiteY8" fmla="*/ 62760 h 125336"/>
                  <a:gd name="connsiteX9" fmla="*/ 18487 w 125341"/>
                  <a:gd name="connsiteY9" fmla="*/ 106854 h 125336"/>
                  <a:gd name="connsiteX10" fmla="*/ 62583 w 125341"/>
                  <a:gd name="connsiteY10" fmla="*/ 125337 h 125336"/>
                  <a:gd name="connsiteX11" fmla="*/ 62583 w 125341"/>
                  <a:gd name="connsiteY11" fmla="*/ 15600 h 125336"/>
                  <a:gd name="connsiteX12" fmla="*/ 89143 w 125341"/>
                  <a:gd name="connsiteY12" fmla="*/ 23414 h 125336"/>
                  <a:gd name="connsiteX13" fmla="*/ 106840 w 125341"/>
                  <a:gd name="connsiteY13" fmla="*/ 44705 h 125336"/>
                  <a:gd name="connsiteX14" fmla="*/ 109664 w 125341"/>
                  <a:gd name="connsiteY14" fmla="*/ 72245 h 125336"/>
                  <a:gd name="connsiteX15" fmla="*/ 96663 w 125341"/>
                  <a:gd name="connsiteY15" fmla="*/ 96688 h 125336"/>
                  <a:gd name="connsiteX16" fmla="*/ 72247 w 125341"/>
                  <a:gd name="connsiteY16" fmla="*/ 109736 h 125336"/>
                  <a:gd name="connsiteX17" fmla="*/ 44699 w 125341"/>
                  <a:gd name="connsiteY17" fmla="*/ 106961 h 125336"/>
                  <a:gd name="connsiteX18" fmla="*/ 23376 w 125341"/>
                  <a:gd name="connsiteY18" fmla="*/ 89304 h 125336"/>
                  <a:gd name="connsiteX19" fmla="*/ 15509 w 125341"/>
                  <a:gd name="connsiteY19" fmla="*/ 62760 h 125336"/>
                  <a:gd name="connsiteX20" fmla="*/ 29421 w 125341"/>
                  <a:gd name="connsiteY20" fmla="*/ 29574 h 125336"/>
                  <a:gd name="connsiteX21" fmla="*/ 62583 w 125341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1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3" y="114815"/>
                    </a:cubicBezTo>
                    <a:cubicBezTo>
                      <a:pt x="107752" y="107935"/>
                      <a:pt x="115798" y="98149"/>
                      <a:pt x="120553" y="86693"/>
                    </a:cubicBezTo>
                    <a:cubicBezTo>
                      <a:pt x="125308" y="75239"/>
                      <a:pt x="126559" y="62630"/>
                      <a:pt x="124140" y="50465"/>
                    </a:cubicBezTo>
                    <a:cubicBezTo>
                      <a:pt x="121727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8" y="4788"/>
                    </a:cubicBezTo>
                    <a:cubicBezTo>
                      <a:pt x="27194" y="9542"/>
                      <a:pt x="17409" y="17588"/>
                      <a:pt x="10523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2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2016" y="15511"/>
                      <a:pt x="81263" y="18231"/>
                      <a:pt x="89143" y="23414"/>
                    </a:cubicBezTo>
                    <a:cubicBezTo>
                      <a:pt x="97023" y="28597"/>
                      <a:pt x="103183" y="36009"/>
                      <a:pt x="106840" y="44705"/>
                    </a:cubicBezTo>
                    <a:cubicBezTo>
                      <a:pt x="110492" y="53401"/>
                      <a:pt x="111480" y="62988"/>
                      <a:pt x="109664" y="72245"/>
                    </a:cubicBezTo>
                    <a:cubicBezTo>
                      <a:pt x="107854" y="81503"/>
                      <a:pt x="103330" y="90011"/>
                      <a:pt x="96663" y="96688"/>
                    </a:cubicBezTo>
                    <a:cubicBezTo>
                      <a:pt x="90002" y="103364"/>
                      <a:pt x="81500" y="107907"/>
                      <a:pt x="72247" y="109736"/>
                    </a:cubicBezTo>
                    <a:cubicBezTo>
                      <a:pt x="62994" y="111566"/>
                      <a:pt x="53407" y="110600"/>
                      <a:pt x="44699" y="106961"/>
                    </a:cubicBezTo>
                    <a:cubicBezTo>
                      <a:pt x="35998" y="103323"/>
                      <a:pt x="28574" y="97176"/>
                      <a:pt x="23376" y="89304"/>
                    </a:cubicBezTo>
                    <a:cubicBezTo>
                      <a:pt x="18179" y="81433"/>
                      <a:pt x="15439" y="72193"/>
                      <a:pt x="15509" y="62760"/>
                    </a:cubicBezTo>
                    <a:cubicBezTo>
                      <a:pt x="15631" y="50304"/>
                      <a:pt x="20624" y="38390"/>
                      <a:pt x="29421" y="29574"/>
                    </a:cubicBezTo>
                    <a:cubicBezTo>
                      <a:pt x="38225" y="20758"/>
                      <a:pt x="50128" y="15741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Freeform: Shape 338">
                <a:extLst>
                  <a:ext uri="{FF2B5EF4-FFF2-40B4-BE49-F238E27FC236}">
                    <a16:creationId xmlns:a16="http://schemas.microsoft.com/office/drawing/2014/main" id="{F505C2C8-11AE-2E87-032F-49DE5A3F38DC}"/>
                  </a:ext>
                </a:extLst>
              </p:cNvPr>
              <p:cNvSpPr/>
              <p:nvPr/>
            </p:nvSpPr>
            <p:spPr>
              <a:xfrm>
                <a:off x="5267624" y="2023410"/>
                <a:ext cx="495316" cy="202437"/>
              </a:xfrm>
              <a:custGeom>
                <a:avLst/>
                <a:gdLst>
                  <a:gd name="connsiteX0" fmla="*/ 451579 w 495316"/>
                  <a:gd name="connsiteY0" fmla="*/ 26238 h 202437"/>
                  <a:gd name="connsiteX1" fmla="*/ 438687 w 495316"/>
                  <a:gd name="connsiteY1" fmla="*/ 26238 h 202437"/>
                  <a:gd name="connsiteX2" fmla="*/ 436435 w 495316"/>
                  <a:gd name="connsiteY2" fmla="*/ 29215 h 202437"/>
                  <a:gd name="connsiteX3" fmla="*/ 419751 w 495316"/>
                  <a:gd name="connsiteY3" fmla="*/ 42896 h 202437"/>
                  <a:gd name="connsiteX4" fmla="*/ 398743 w 495316"/>
                  <a:gd name="connsiteY4" fmla="*/ 47798 h 202437"/>
                  <a:gd name="connsiteX5" fmla="*/ 377727 w 495316"/>
                  <a:gd name="connsiteY5" fmla="*/ 42896 h 202437"/>
                  <a:gd name="connsiteX6" fmla="*/ 361050 w 495316"/>
                  <a:gd name="connsiteY6" fmla="*/ 29215 h 202437"/>
                  <a:gd name="connsiteX7" fmla="*/ 358798 w 495316"/>
                  <a:gd name="connsiteY7" fmla="*/ 26238 h 202437"/>
                  <a:gd name="connsiteX8" fmla="*/ 358073 w 495316"/>
                  <a:gd name="connsiteY8" fmla="*/ 26238 h 202437"/>
                  <a:gd name="connsiteX9" fmla="*/ 339021 w 495316"/>
                  <a:gd name="connsiteY9" fmla="*/ 7121 h 202437"/>
                  <a:gd name="connsiteX10" fmla="*/ 312988 w 495316"/>
                  <a:gd name="connsiteY10" fmla="*/ 0 h 202437"/>
                  <a:gd name="connsiteX11" fmla="*/ 297568 w 495316"/>
                  <a:gd name="connsiteY11" fmla="*/ 0 h 202437"/>
                  <a:gd name="connsiteX12" fmla="*/ 295316 w 495316"/>
                  <a:gd name="connsiteY12" fmla="*/ 2976 h 202437"/>
                  <a:gd name="connsiteX13" fmla="*/ 274044 w 495316"/>
                  <a:gd name="connsiteY13" fmla="*/ 20424 h 202437"/>
                  <a:gd name="connsiteX14" fmla="*/ 247254 w 495316"/>
                  <a:gd name="connsiteY14" fmla="*/ 26668 h 202437"/>
                  <a:gd name="connsiteX15" fmla="*/ 220463 w 495316"/>
                  <a:gd name="connsiteY15" fmla="*/ 20424 h 202437"/>
                  <a:gd name="connsiteX16" fmla="*/ 199192 w 495316"/>
                  <a:gd name="connsiteY16" fmla="*/ 2976 h 202437"/>
                  <a:gd name="connsiteX17" fmla="*/ 196939 w 495316"/>
                  <a:gd name="connsiteY17" fmla="*/ 0 h 202437"/>
                  <a:gd name="connsiteX18" fmla="*/ 181879 w 495316"/>
                  <a:gd name="connsiteY18" fmla="*/ 0 h 202437"/>
                  <a:gd name="connsiteX19" fmla="*/ 155840 w 495316"/>
                  <a:gd name="connsiteY19" fmla="*/ 7110 h 202437"/>
                  <a:gd name="connsiteX20" fmla="*/ 136794 w 495316"/>
                  <a:gd name="connsiteY20" fmla="*/ 26238 h 202437"/>
                  <a:gd name="connsiteX21" fmla="*/ 134536 w 495316"/>
                  <a:gd name="connsiteY21" fmla="*/ 29215 h 202437"/>
                  <a:gd name="connsiteX22" fmla="*/ 117858 w 495316"/>
                  <a:gd name="connsiteY22" fmla="*/ 42896 h 202437"/>
                  <a:gd name="connsiteX23" fmla="*/ 96843 w 495316"/>
                  <a:gd name="connsiteY23" fmla="*/ 47798 h 202437"/>
                  <a:gd name="connsiteX24" fmla="*/ 75834 w 495316"/>
                  <a:gd name="connsiteY24" fmla="*/ 42896 h 202437"/>
                  <a:gd name="connsiteX25" fmla="*/ 59157 w 495316"/>
                  <a:gd name="connsiteY25" fmla="*/ 29215 h 202437"/>
                  <a:gd name="connsiteX26" fmla="*/ 56898 w 495316"/>
                  <a:gd name="connsiteY26" fmla="*/ 26238 h 202437"/>
                  <a:gd name="connsiteX27" fmla="*/ 43737 w 495316"/>
                  <a:gd name="connsiteY27" fmla="*/ 26238 h 202437"/>
                  <a:gd name="connsiteX28" fmla="*/ 12840 w 495316"/>
                  <a:gd name="connsiteY28" fmla="*/ 39078 h 202437"/>
                  <a:gd name="connsiteX29" fmla="*/ 0 w 495316"/>
                  <a:gd name="connsiteY29" fmla="*/ 69975 h 202437"/>
                  <a:gd name="connsiteX30" fmla="*/ 0 w 495316"/>
                  <a:gd name="connsiteY30" fmla="*/ 202438 h 202437"/>
                  <a:gd name="connsiteX31" fmla="*/ 15150 w 495316"/>
                  <a:gd name="connsiteY31" fmla="*/ 202438 h 202437"/>
                  <a:gd name="connsiteX32" fmla="*/ 15150 w 495316"/>
                  <a:gd name="connsiteY32" fmla="*/ 69975 h 202437"/>
                  <a:gd name="connsiteX33" fmla="*/ 23518 w 495316"/>
                  <a:gd name="connsiteY33" fmla="*/ 49730 h 202437"/>
                  <a:gd name="connsiteX34" fmla="*/ 43737 w 495316"/>
                  <a:gd name="connsiteY34" fmla="*/ 41298 h 202437"/>
                  <a:gd name="connsiteX35" fmla="*/ 49326 w 495316"/>
                  <a:gd name="connsiteY35" fmla="*/ 41298 h 202437"/>
                  <a:gd name="connsiteX36" fmla="*/ 87179 w 495316"/>
                  <a:gd name="connsiteY36" fmla="*/ 62005 h 202437"/>
                  <a:gd name="connsiteX37" fmla="*/ 129486 w 495316"/>
                  <a:gd name="connsiteY37" fmla="*/ 53561 h 202437"/>
                  <a:gd name="connsiteX38" fmla="*/ 129486 w 495316"/>
                  <a:gd name="connsiteY38" fmla="*/ 202438 h 202437"/>
                  <a:gd name="connsiteX39" fmla="*/ 144276 w 495316"/>
                  <a:gd name="connsiteY39" fmla="*/ 202438 h 202437"/>
                  <a:gd name="connsiteX40" fmla="*/ 144276 w 495316"/>
                  <a:gd name="connsiteY40" fmla="*/ 52393 h 202437"/>
                  <a:gd name="connsiteX41" fmla="*/ 155185 w 495316"/>
                  <a:gd name="connsiteY41" fmla="*/ 26058 h 202437"/>
                  <a:gd name="connsiteX42" fmla="*/ 181519 w 495316"/>
                  <a:gd name="connsiteY42" fmla="*/ 15149 h 202437"/>
                  <a:gd name="connsiteX43" fmla="*/ 189361 w 495316"/>
                  <a:gd name="connsiteY43" fmla="*/ 15149 h 202437"/>
                  <a:gd name="connsiteX44" fmla="*/ 215279 w 495316"/>
                  <a:gd name="connsiteY44" fmla="*/ 34766 h 202437"/>
                  <a:gd name="connsiteX45" fmla="*/ 247029 w 495316"/>
                  <a:gd name="connsiteY45" fmla="*/ 41734 h 202437"/>
                  <a:gd name="connsiteX46" fmla="*/ 278773 w 495316"/>
                  <a:gd name="connsiteY46" fmla="*/ 34766 h 202437"/>
                  <a:gd name="connsiteX47" fmla="*/ 304691 w 495316"/>
                  <a:gd name="connsiteY47" fmla="*/ 15149 h 202437"/>
                  <a:gd name="connsiteX48" fmla="*/ 312449 w 495316"/>
                  <a:gd name="connsiteY48" fmla="*/ 15149 h 202437"/>
                  <a:gd name="connsiteX49" fmla="*/ 338777 w 495316"/>
                  <a:gd name="connsiteY49" fmla="*/ 26058 h 202437"/>
                  <a:gd name="connsiteX50" fmla="*/ 349686 w 495316"/>
                  <a:gd name="connsiteY50" fmla="*/ 52393 h 202437"/>
                  <a:gd name="connsiteX51" fmla="*/ 349686 w 495316"/>
                  <a:gd name="connsiteY51" fmla="*/ 202438 h 202437"/>
                  <a:gd name="connsiteX52" fmla="*/ 364836 w 495316"/>
                  <a:gd name="connsiteY52" fmla="*/ 202438 h 202437"/>
                  <a:gd name="connsiteX53" fmla="*/ 364836 w 495316"/>
                  <a:gd name="connsiteY53" fmla="*/ 53022 h 202437"/>
                  <a:gd name="connsiteX54" fmla="*/ 407604 w 495316"/>
                  <a:gd name="connsiteY54" fmla="*/ 62333 h 202437"/>
                  <a:gd name="connsiteX55" fmla="*/ 445990 w 495316"/>
                  <a:gd name="connsiteY55" fmla="*/ 41298 h 202437"/>
                  <a:gd name="connsiteX56" fmla="*/ 451579 w 495316"/>
                  <a:gd name="connsiteY56" fmla="*/ 41298 h 202437"/>
                  <a:gd name="connsiteX57" fmla="*/ 471830 w 495316"/>
                  <a:gd name="connsiteY57" fmla="*/ 49723 h 202437"/>
                  <a:gd name="connsiteX58" fmla="*/ 480256 w 495316"/>
                  <a:gd name="connsiteY58" fmla="*/ 69975 h 202437"/>
                  <a:gd name="connsiteX59" fmla="*/ 480256 w 495316"/>
                  <a:gd name="connsiteY59" fmla="*/ 202438 h 202437"/>
                  <a:gd name="connsiteX60" fmla="*/ 495316 w 495316"/>
                  <a:gd name="connsiteY60" fmla="*/ 202438 h 202437"/>
                  <a:gd name="connsiteX61" fmla="*/ 495316 w 495316"/>
                  <a:gd name="connsiteY61" fmla="*/ 69975 h 202437"/>
                  <a:gd name="connsiteX62" fmla="*/ 482482 w 495316"/>
                  <a:gd name="connsiteY62" fmla="*/ 39078 h 202437"/>
                  <a:gd name="connsiteX63" fmla="*/ 451579 w 495316"/>
                  <a:gd name="connsiteY63" fmla="*/ 26238 h 2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95316" h="202437">
                    <a:moveTo>
                      <a:pt x="451579" y="26238"/>
                    </a:moveTo>
                    <a:lnTo>
                      <a:pt x="438687" y="26238"/>
                    </a:lnTo>
                    <a:lnTo>
                      <a:pt x="436435" y="29215"/>
                    </a:lnTo>
                    <a:cubicBezTo>
                      <a:pt x="431995" y="34997"/>
                      <a:pt x="426290" y="39675"/>
                      <a:pt x="419751" y="42896"/>
                    </a:cubicBezTo>
                    <a:cubicBezTo>
                      <a:pt x="413219" y="46124"/>
                      <a:pt x="406026" y="47798"/>
                      <a:pt x="398743" y="47798"/>
                    </a:cubicBezTo>
                    <a:cubicBezTo>
                      <a:pt x="391453" y="47798"/>
                      <a:pt x="384266" y="46124"/>
                      <a:pt x="377727" y="42896"/>
                    </a:cubicBezTo>
                    <a:cubicBezTo>
                      <a:pt x="371195" y="39675"/>
                      <a:pt x="365484" y="34997"/>
                      <a:pt x="361050" y="29215"/>
                    </a:cubicBezTo>
                    <a:lnTo>
                      <a:pt x="358798" y="26238"/>
                    </a:lnTo>
                    <a:lnTo>
                      <a:pt x="358073" y="26238"/>
                    </a:lnTo>
                    <a:cubicBezTo>
                      <a:pt x="353497" y="18315"/>
                      <a:pt x="346933" y="11724"/>
                      <a:pt x="339021" y="7121"/>
                    </a:cubicBezTo>
                    <a:cubicBezTo>
                      <a:pt x="331116" y="2519"/>
                      <a:pt x="322138" y="63"/>
                      <a:pt x="312988" y="0"/>
                    </a:cubicBezTo>
                    <a:lnTo>
                      <a:pt x="297568" y="0"/>
                    </a:lnTo>
                    <a:lnTo>
                      <a:pt x="295316" y="2976"/>
                    </a:lnTo>
                    <a:cubicBezTo>
                      <a:pt x="289656" y="10345"/>
                      <a:pt x="282379" y="16315"/>
                      <a:pt x="274044" y="20424"/>
                    </a:cubicBezTo>
                    <a:cubicBezTo>
                      <a:pt x="265709" y="24531"/>
                      <a:pt x="256545" y="26668"/>
                      <a:pt x="247254" y="26668"/>
                    </a:cubicBezTo>
                    <a:cubicBezTo>
                      <a:pt x="237962" y="26668"/>
                      <a:pt x="228792" y="24531"/>
                      <a:pt x="220463" y="20424"/>
                    </a:cubicBezTo>
                    <a:cubicBezTo>
                      <a:pt x="212128" y="16315"/>
                      <a:pt x="204851" y="10345"/>
                      <a:pt x="199192" y="2976"/>
                    </a:cubicBezTo>
                    <a:lnTo>
                      <a:pt x="196939" y="0"/>
                    </a:lnTo>
                    <a:lnTo>
                      <a:pt x="181879" y="0"/>
                    </a:lnTo>
                    <a:cubicBezTo>
                      <a:pt x="172728" y="55"/>
                      <a:pt x="163745" y="2506"/>
                      <a:pt x="155840" y="7110"/>
                    </a:cubicBezTo>
                    <a:cubicBezTo>
                      <a:pt x="147927" y="11713"/>
                      <a:pt x="141363" y="18309"/>
                      <a:pt x="136794" y="26238"/>
                    </a:cubicBezTo>
                    <a:lnTo>
                      <a:pt x="134536" y="29215"/>
                    </a:lnTo>
                    <a:cubicBezTo>
                      <a:pt x="130102" y="34997"/>
                      <a:pt x="124391" y="39675"/>
                      <a:pt x="117858" y="42896"/>
                    </a:cubicBezTo>
                    <a:cubicBezTo>
                      <a:pt x="111320" y="46124"/>
                      <a:pt x="104132" y="47798"/>
                      <a:pt x="96843" y="47798"/>
                    </a:cubicBezTo>
                    <a:cubicBezTo>
                      <a:pt x="89560" y="47798"/>
                      <a:pt x="82373" y="46124"/>
                      <a:pt x="75834" y="42896"/>
                    </a:cubicBezTo>
                    <a:cubicBezTo>
                      <a:pt x="69302" y="39675"/>
                      <a:pt x="63591" y="34997"/>
                      <a:pt x="59157" y="29215"/>
                    </a:cubicBezTo>
                    <a:lnTo>
                      <a:pt x="56898" y="26238"/>
                    </a:lnTo>
                    <a:lnTo>
                      <a:pt x="43737" y="26238"/>
                    </a:lnTo>
                    <a:cubicBezTo>
                      <a:pt x="32142" y="26263"/>
                      <a:pt x="21035" y="30877"/>
                      <a:pt x="12840" y="39078"/>
                    </a:cubicBezTo>
                    <a:cubicBezTo>
                      <a:pt x="4640" y="47272"/>
                      <a:pt x="25" y="58380"/>
                      <a:pt x="0" y="69975"/>
                    </a:cubicBezTo>
                    <a:lnTo>
                      <a:pt x="0" y="202438"/>
                    </a:lnTo>
                    <a:lnTo>
                      <a:pt x="15150" y="202438"/>
                    </a:lnTo>
                    <a:lnTo>
                      <a:pt x="15150" y="69975"/>
                    </a:lnTo>
                    <a:cubicBezTo>
                      <a:pt x="15150" y="62384"/>
                      <a:pt x="18160" y="55107"/>
                      <a:pt x="23518" y="49730"/>
                    </a:cubicBezTo>
                    <a:cubicBezTo>
                      <a:pt x="28876" y="44353"/>
                      <a:pt x="36146" y="41324"/>
                      <a:pt x="43737" y="41298"/>
                    </a:cubicBezTo>
                    <a:lnTo>
                      <a:pt x="49326" y="41298"/>
                    </a:lnTo>
                    <a:cubicBezTo>
                      <a:pt x="59118" y="52431"/>
                      <a:pt x="72517" y="59766"/>
                      <a:pt x="87179" y="62005"/>
                    </a:cubicBezTo>
                    <a:cubicBezTo>
                      <a:pt x="101835" y="64251"/>
                      <a:pt x="116812" y="61261"/>
                      <a:pt x="129486" y="53561"/>
                    </a:cubicBezTo>
                    <a:lnTo>
                      <a:pt x="129486" y="202438"/>
                    </a:lnTo>
                    <a:lnTo>
                      <a:pt x="144276" y="202438"/>
                    </a:lnTo>
                    <a:lnTo>
                      <a:pt x="144276" y="52393"/>
                    </a:lnTo>
                    <a:cubicBezTo>
                      <a:pt x="144276" y="42511"/>
                      <a:pt x="148197" y="33040"/>
                      <a:pt x="155185" y="26058"/>
                    </a:cubicBezTo>
                    <a:cubicBezTo>
                      <a:pt x="162166" y="19073"/>
                      <a:pt x="171638" y="15149"/>
                      <a:pt x="181519" y="15149"/>
                    </a:cubicBezTo>
                    <a:lnTo>
                      <a:pt x="189361" y="15149"/>
                    </a:lnTo>
                    <a:cubicBezTo>
                      <a:pt x="196484" y="23485"/>
                      <a:pt x="205326" y="30178"/>
                      <a:pt x="215279" y="34766"/>
                    </a:cubicBezTo>
                    <a:cubicBezTo>
                      <a:pt x="225231" y="39354"/>
                      <a:pt x="236063" y="41734"/>
                      <a:pt x="247029" y="41734"/>
                    </a:cubicBezTo>
                    <a:cubicBezTo>
                      <a:pt x="257989" y="41734"/>
                      <a:pt x="268821" y="39354"/>
                      <a:pt x="278773" y="34766"/>
                    </a:cubicBezTo>
                    <a:cubicBezTo>
                      <a:pt x="288732" y="30178"/>
                      <a:pt x="297575" y="23485"/>
                      <a:pt x="304691" y="15149"/>
                    </a:cubicBezTo>
                    <a:lnTo>
                      <a:pt x="312449" y="15149"/>
                    </a:lnTo>
                    <a:cubicBezTo>
                      <a:pt x="322325" y="15149"/>
                      <a:pt x="331795" y="19073"/>
                      <a:pt x="338777" y="26058"/>
                    </a:cubicBezTo>
                    <a:cubicBezTo>
                      <a:pt x="345765" y="33040"/>
                      <a:pt x="349686" y="42511"/>
                      <a:pt x="349686" y="52393"/>
                    </a:cubicBezTo>
                    <a:lnTo>
                      <a:pt x="349686" y="202438"/>
                    </a:lnTo>
                    <a:lnTo>
                      <a:pt x="364836" y="202438"/>
                    </a:lnTo>
                    <a:lnTo>
                      <a:pt x="364836" y="53022"/>
                    </a:lnTo>
                    <a:cubicBezTo>
                      <a:pt x="377503" y="61178"/>
                      <a:pt x="392692" y="64489"/>
                      <a:pt x="407604" y="62333"/>
                    </a:cubicBezTo>
                    <a:cubicBezTo>
                      <a:pt x="422517" y="60176"/>
                      <a:pt x="436153" y="52707"/>
                      <a:pt x="445990" y="41298"/>
                    </a:cubicBezTo>
                    <a:lnTo>
                      <a:pt x="451579" y="41298"/>
                    </a:lnTo>
                    <a:cubicBezTo>
                      <a:pt x="459176" y="41324"/>
                      <a:pt x="466459" y="44353"/>
                      <a:pt x="471830" y="49723"/>
                    </a:cubicBezTo>
                    <a:cubicBezTo>
                      <a:pt x="477201" y="55094"/>
                      <a:pt x="480230" y="62377"/>
                      <a:pt x="480256" y="69975"/>
                    </a:cubicBezTo>
                    <a:lnTo>
                      <a:pt x="480256" y="202438"/>
                    </a:lnTo>
                    <a:lnTo>
                      <a:pt x="495316" y="202438"/>
                    </a:lnTo>
                    <a:lnTo>
                      <a:pt x="495316" y="69975"/>
                    </a:lnTo>
                    <a:cubicBezTo>
                      <a:pt x="495290" y="58380"/>
                      <a:pt x="490677" y="47272"/>
                      <a:pt x="482482" y="39078"/>
                    </a:cubicBezTo>
                    <a:cubicBezTo>
                      <a:pt x="474282" y="30877"/>
                      <a:pt x="463174" y="26263"/>
                      <a:pt x="451579" y="26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Freeform: Shape 339">
                <a:extLst>
                  <a:ext uri="{FF2B5EF4-FFF2-40B4-BE49-F238E27FC236}">
                    <a16:creationId xmlns:a16="http://schemas.microsoft.com/office/drawing/2014/main" id="{6C90ED9B-AC5B-E981-A48F-3D9D64527331}"/>
                  </a:ext>
                </a:extLst>
              </p:cNvPr>
              <p:cNvSpPr/>
              <p:nvPr/>
            </p:nvSpPr>
            <p:spPr>
              <a:xfrm>
                <a:off x="5301601" y="1921700"/>
                <a:ext cx="125342" cy="125336"/>
              </a:xfrm>
              <a:custGeom>
                <a:avLst/>
                <a:gdLst>
                  <a:gd name="connsiteX0" fmla="*/ 62583 w 125342"/>
                  <a:gd name="connsiteY0" fmla="*/ 125337 h 125336"/>
                  <a:gd name="connsiteX1" fmla="*/ 97434 w 125342"/>
                  <a:gd name="connsiteY1" fmla="*/ 114815 h 125336"/>
                  <a:gd name="connsiteX2" fmla="*/ 120553 w 125342"/>
                  <a:gd name="connsiteY2" fmla="*/ 86693 h 125336"/>
                  <a:gd name="connsiteX3" fmla="*/ 124140 w 125342"/>
                  <a:gd name="connsiteY3" fmla="*/ 50465 h 125336"/>
                  <a:gd name="connsiteX4" fmla="*/ 106988 w 125342"/>
                  <a:gd name="connsiteY4" fmla="*/ 18356 h 125336"/>
                  <a:gd name="connsiteX5" fmla="*/ 74878 w 125342"/>
                  <a:gd name="connsiteY5" fmla="*/ 1200 h 125336"/>
                  <a:gd name="connsiteX6" fmla="*/ 38649 w 125342"/>
                  <a:gd name="connsiteY6" fmla="*/ 4788 h 125336"/>
                  <a:gd name="connsiteX7" fmla="*/ 10530 w 125342"/>
                  <a:gd name="connsiteY7" fmla="*/ 27909 h 125336"/>
                  <a:gd name="connsiteX8" fmla="*/ 0 w 125342"/>
                  <a:gd name="connsiteY8" fmla="*/ 62760 h 125336"/>
                  <a:gd name="connsiteX9" fmla="*/ 18487 w 125342"/>
                  <a:gd name="connsiteY9" fmla="*/ 106854 h 125336"/>
                  <a:gd name="connsiteX10" fmla="*/ 62583 w 125342"/>
                  <a:gd name="connsiteY10" fmla="*/ 125337 h 125336"/>
                  <a:gd name="connsiteX11" fmla="*/ 62583 w 125342"/>
                  <a:gd name="connsiteY11" fmla="*/ 15600 h 125336"/>
                  <a:gd name="connsiteX12" fmla="*/ 88982 w 125342"/>
                  <a:gd name="connsiteY12" fmla="*/ 23609 h 125336"/>
                  <a:gd name="connsiteX13" fmla="*/ 106488 w 125342"/>
                  <a:gd name="connsiteY13" fmla="*/ 44935 h 125336"/>
                  <a:gd name="connsiteX14" fmla="*/ 109189 w 125342"/>
                  <a:gd name="connsiteY14" fmla="*/ 72391 h 125336"/>
                  <a:gd name="connsiteX15" fmla="*/ 96182 w 125342"/>
                  <a:gd name="connsiteY15" fmla="*/ 96722 h 125336"/>
                  <a:gd name="connsiteX16" fmla="*/ 71856 w 125342"/>
                  <a:gd name="connsiteY16" fmla="*/ 109728 h 125336"/>
                  <a:gd name="connsiteX17" fmla="*/ 44398 w 125342"/>
                  <a:gd name="connsiteY17" fmla="*/ 107023 h 125336"/>
                  <a:gd name="connsiteX18" fmla="*/ 23069 w 125342"/>
                  <a:gd name="connsiteY18" fmla="*/ 89521 h 125336"/>
                  <a:gd name="connsiteX19" fmla="*/ 15060 w 125342"/>
                  <a:gd name="connsiteY19" fmla="*/ 63120 h 125336"/>
                  <a:gd name="connsiteX20" fmla="*/ 28978 w 125342"/>
                  <a:gd name="connsiteY20" fmla="*/ 29518 h 125336"/>
                  <a:gd name="connsiteX21" fmla="*/ 62583 w 125342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2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4" y="114815"/>
                    </a:cubicBezTo>
                    <a:cubicBezTo>
                      <a:pt x="107752" y="107935"/>
                      <a:pt x="115799" y="98149"/>
                      <a:pt x="120553" y="86693"/>
                    </a:cubicBezTo>
                    <a:cubicBezTo>
                      <a:pt x="125308" y="75239"/>
                      <a:pt x="126560" y="62630"/>
                      <a:pt x="124140" y="50465"/>
                    </a:cubicBezTo>
                    <a:cubicBezTo>
                      <a:pt x="121728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9" y="4788"/>
                    </a:cubicBezTo>
                    <a:cubicBezTo>
                      <a:pt x="27195" y="9542"/>
                      <a:pt x="17409" y="17588"/>
                      <a:pt x="10530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3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1978" y="15600"/>
                      <a:pt x="81167" y="18387"/>
                      <a:pt x="88982" y="23609"/>
                    </a:cubicBezTo>
                    <a:cubicBezTo>
                      <a:pt x="96798" y="28830"/>
                      <a:pt x="102888" y="36252"/>
                      <a:pt x="106488" y="44935"/>
                    </a:cubicBezTo>
                    <a:cubicBezTo>
                      <a:pt x="110081" y="53618"/>
                      <a:pt x="111024" y="63173"/>
                      <a:pt x="109189" y="72391"/>
                    </a:cubicBezTo>
                    <a:cubicBezTo>
                      <a:pt x="107354" y="81609"/>
                      <a:pt x="102830" y="90076"/>
                      <a:pt x="96182" y="96722"/>
                    </a:cubicBezTo>
                    <a:cubicBezTo>
                      <a:pt x="89541" y="103368"/>
                      <a:pt x="81071" y="107894"/>
                      <a:pt x="71856" y="109728"/>
                    </a:cubicBezTo>
                    <a:cubicBezTo>
                      <a:pt x="62635" y="111561"/>
                      <a:pt x="53080" y="110620"/>
                      <a:pt x="44398" y="107023"/>
                    </a:cubicBezTo>
                    <a:cubicBezTo>
                      <a:pt x="35716" y="103427"/>
                      <a:pt x="28292" y="97336"/>
                      <a:pt x="23069" y="89521"/>
                    </a:cubicBezTo>
                    <a:cubicBezTo>
                      <a:pt x="17845" y="81707"/>
                      <a:pt x="15060" y="72519"/>
                      <a:pt x="15060" y="63120"/>
                    </a:cubicBezTo>
                    <a:cubicBezTo>
                      <a:pt x="15060" y="50517"/>
                      <a:pt x="20066" y="38430"/>
                      <a:pt x="28978" y="29518"/>
                    </a:cubicBezTo>
                    <a:cubicBezTo>
                      <a:pt x="37892" y="20606"/>
                      <a:pt x="49981" y="15600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Freeform: Shape 340">
                <a:extLst>
                  <a:ext uri="{FF2B5EF4-FFF2-40B4-BE49-F238E27FC236}">
                    <a16:creationId xmlns:a16="http://schemas.microsoft.com/office/drawing/2014/main" id="{C9EA531C-3613-9B10-E811-5C40C85999EB}"/>
                  </a:ext>
                </a:extLst>
              </p:cNvPr>
              <p:cNvSpPr/>
              <p:nvPr/>
            </p:nvSpPr>
            <p:spPr>
              <a:xfrm>
                <a:off x="5438934" y="1865065"/>
                <a:ext cx="151491" cy="151488"/>
              </a:xfrm>
              <a:custGeom>
                <a:avLst/>
                <a:gdLst>
                  <a:gd name="connsiteX0" fmla="*/ 75924 w 151491"/>
                  <a:gd name="connsiteY0" fmla="*/ 151488 h 151488"/>
                  <a:gd name="connsiteX1" fmla="*/ 117967 w 151491"/>
                  <a:gd name="connsiteY1" fmla="*/ 138629 h 151488"/>
                  <a:gd name="connsiteX2" fmla="*/ 145784 w 151491"/>
                  <a:gd name="connsiteY2" fmla="*/ 104584 h 151488"/>
                  <a:gd name="connsiteX3" fmla="*/ 150006 w 151491"/>
                  <a:gd name="connsiteY3" fmla="*/ 60824 h 151488"/>
                  <a:gd name="connsiteX4" fmla="*/ 129209 w 151491"/>
                  <a:gd name="connsiteY4" fmla="*/ 22089 h 151488"/>
                  <a:gd name="connsiteX5" fmla="*/ 90400 w 151491"/>
                  <a:gd name="connsiteY5" fmla="*/ 1431 h 151488"/>
                  <a:gd name="connsiteX6" fmla="*/ 46657 w 151491"/>
                  <a:gd name="connsiteY6" fmla="*/ 5809 h 151488"/>
                  <a:gd name="connsiteX7" fmla="*/ 12712 w 151491"/>
                  <a:gd name="connsiteY7" fmla="*/ 33747 h 151488"/>
                  <a:gd name="connsiteX8" fmla="*/ 0 w 151491"/>
                  <a:gd name="connsiteY8" fmla="*/ 75834 h 151488"/>
                  <a:gd name="connsiteX9" fmla="*/ 5813 w 151491"/>
                  <a:gd name="connsiteY9" fmla="*/ 104834 h 151488"/>
                  <a:gd name="connsiteX10" fmla="*/ 22279 w 151491"/>
                  <a:gd name="connsiteY10" fmla="*/ 129399 h 151488"/>
                  <a:gd name="connsiteX11" fmla="*/ 46907 w 151491"/>
                  <a:gd name="connsiteY11" fmla="*/ 145783 h 151488"/>
                  <a:gd name="connsiteX12" fmla="*/ 75924 w 151491"/>
                  <a:gd name="connsiteY12" fmla="*/ 151488 h 151488"/>
                  <a:gd name="connsiteX13" fmla="*/ 75924 w 151491"/>
                  <a:gd name="connsiteY13" fmla="*/ 15238 h 151488"/>
                  <a:gd name="connsiteX14" fmla="*/ 109593 w 151491"/>
                  <a:gd name="connsiteY14" fmla="*/ 25451 h 151488"/>
                  <a:gd name="connsiteX15" fmla="*/ 131911 w 151491"/>
                  <a:gd name="connsiteY15" fmla="*/ 52645 h 151488"/>
                  <a:gd name="connsiteX16" fmla="*/ 135357 w 151491"/>
                  <a:gd name="connsiteY16" fmla="*/ 87656 h 151488"/>
                  <a:gd name="connsiteX17" fmla="*/ 118775 w 151491"/>
                  <a:gd name="connsiteY17" fmla="*/ 118681 h 151488"/>
                  <a:gd name="connsiteX18" fmla="*/ 87750 w 151491"/>
                  <a:gd name="connsiteY18" fmla="*/ 135265 h 151488"/>
                  <a:gd name="connsiteX19" fmla="*/ 52740 w 151491"/>
                  <a:gd name="connsiteY19" fmla="*/ 131817 h 151488"/>
                  <a:gd name="connsiteX20" fmla="*/ 25545 w 151491"/>
                  <a:gd name="connsiteY20" fmla="*/ 109499 h 151488"/>
                  <a:gd name="connsiteX21" fmla="*/ 15330 w 151491"/>
                  <a:gd name="connsiteY21" fmla="*/ 75834 h 151488"/>
                  <a:gd name="connsiteX22" fmla="*/ 33104 w 151491"/>
                  <a:gd name="connsiteY22" fmla="*/ 33013 h 151488"/>
                  <a:gd name="connsiteX23" fmla="*/ 75924 w 151491"/>
                  <a:gd name="connsiteY23" fmla="*/ 15238 h 15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491" h="151488">
                    <a:moveTo>
                      <a:pt x="75924" y="151488"/>
                    </a:moveTo>
                    <a:cubicBezTo>
                      <a:pt x="90901" y="151453"/>
                      <a:pt x="105531" y="146978"/>
                      <a:pt x="117967" y="138629"/>
                    </a:cubicBezTo>
                    <a:cubicBezTo>
                      <a:pt x="130403" y="130280"/>
                      <a:pt x="140079" y="118433"/>
                      <a:pt x="145784" y="104584"/>
                    </a:cubicBezTo>
                    <a:cubicBezTo>
                      <a:pt x="151489" y="90735"/>
                      <a:pt x="152958" y="75507"/>
                      <a:pt x="150006" y="60824"/>
                    </a:cubicBezTo>
                    <a:cubicBezTo>
                      <a:pt x="147055" y="46140"/>
                      <a:pt x="139817" y="32661"/>
                      <a:pt x="129209" y="22089"/>
                    </a:cubicBezTo>
                    <a:cubicBezTo>
                      <a:pt x="118602" y="11518"/>
                      <a:pt x="105095" y="4329"/>
                      <a:pt x="90400" y="1431"/>
                    </a:cubicBezTo>
                    <a:cubicBezTo>
                      <a:pt x="75706" y="-1466"/>
                      <a:pt x="60485" y="57"/>
                      <a:pt x="46657" y="5809"/>
                    </a:cubicBezTo>
                    <a:cubicBezTo>
                      <a:pt x="32828" y="11561"/>
                      <a:pt x="21015" y="21283"/>
                      <a:pt x="12712" y="33747"/>
                    </a:cubicBezTo>
                    <a:cubicBezTo>
                      <a:pt x="4408" y="46211"/>
                      <a:pt x="-13" y="60857"/>
                      <a:pt x="0" y="75834"/>
                    </a:cubicBezTo>
                    <a:cubicBezTo>
                      <a:pt x="13" y="85788"/>
                      <a:pt x="1989" y="95643"/>
                      <a:pt x="5813" y="104834"/>
                    </a:cubicBezTo>
                    <a:cubicBezTo>
                      <a:pt x="9632" y="114025"/>
                      <a:pt x="15233" y="122373"/>
                      <a:pt x="22279" y="129399"/>
                    </a:cubicBezTo>
                    <a:cubicBezTo>
                      <a:pt x="29331" y="136425"/>
                      <a:pt x="37699" y="141992"/>
                      <a:pt x="46907" y="145783"/>
                    </a:cubicBezTo>
                    <a:cubicBezTo>
                      <a:pt x="56109" y="149573"/>
                      <a:pt x="65971" y="151512"/>
                      <a:pt x="75924" y="151488"/>
                    </a:cubicBezTo>
                    <a:close/>
                    <a:moveTo>
                      <a:pt x="75924" y="15238"/>
                    </a:moveTo>
                    <a:cubicBezTo>
                      <a:pt x="87910" y="15238"/>
                      <a:pt x="99628" y="18793"/>
                      <a:pt x="109593" y="25451"/>
                    </a:cubicBezTo>
                    <a:cubicBezTo>
                      <a:pt x="119558" y="32109"/>
                      <a:pt x="127323" y="41573"/>
                      <a:pt x="131911" y="52645"/>
                    </a:cubicBezTo>
                    <a:cubicBezTo>
                      <a:pt x="136493" y="63718"/>
                      <a:pt x="137692" y="75901"/>
                      <a:pt x="135357" y="87656"/>
                    </a:cubicBezTo>
                    <a:cubicBezTo>
                      <a:pt x="133021" y="99410"/>
                      <a:pt x="127246" y="110207"/>
                      <a:pt x="118775" y="118681"/>
                    </a:cubicBezTo>
                    <a:cubicBezTo>
                      <a:pt x="110299" y="127156"/>
                      <a:pt x="99499" y="132927"/>
                      <a:pt x="87750" y="135265"/>
                    </a:cubicBezTo>
                    <a:cubicBezTo>
                      <a:pt x="75994" y="137603"/>
                      <a:pt x="63809" y="136403"/>
                      <a:pt x="52740" y="131817"/>
                    </a:cubicBezTo>
                    <a:cubicBezTo>
                      <a:pt x="41664" y="127230"/>
                      <a:pt x="32199" y="119464"/>
                      <a:pt x="25545" y="109499"/>
                    </a:cubicBezTo>
                    <a:cubicBezTo>
                      <a:pt x="18885" y="99534"/>
                      <a:pt x="15330" y="87819"/>
                      <a:pt x="15330" y="75834"/>
                    </a:cubicBezTo>
                    <a:cubicBezTo>
                      <a:pt x="15355" y="59771"/>
                      <a:pt x="21747" y="44372"/>
                      <a:pt x="33104" y="33013"/>
                    </a:cubicBezTo>
                    <a:cubicBezTo>
                      <a:pt x="44462" y="21654"/>
                      <a:pt x="59863" y="15262"/>
                      <a:pt x="75924" y="15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7" name="Freeform: Shape 341">
                <a:extLst>
                  <a:ext uri="{FF2B5EF4-FFF2-40B4-BE49-F238E27FC236}">
                    <a16:creationId xmlns:a16="http://schemas.microsoft.com/office/drawing/2014/main" id="{03A2B3B8-9992-94A1-D8CA-5357A76923C1}"/>
                  </a:ext>
                </a:extLst>
              </p:cNvPr>
              <p:cNvSpPr/>
              <p:nvPr/>
            </p:nvSpPr>
            <p:spPr>
              <a:xfrm>
                <a:off x="5441918" y="2132432"/>
                <a:ext cx="15143" cy="93416"/>
              </a:xfrm>
              <a:custGeom>
                <a:avLst/>
                <a:gdLst>
                  <a:gd name="connsiteX0" fmla="*/ 7572 w 15143"/>
                  <a:gd name="connsiteY0" fmla="*/ 0 h 93416"/>
                  <a:gd name="connsiteX1" fmla="*/ 0 w 15143"/>
                  <a:gd name="connsiteY1" fmla="*/ 0 h 93416"/>
                  <a:gd name="connsiteX2" fmla="*/ 0 w 15143"/>
                  <a:gd name="connsiteY2" fmla="*/ 93416 h 93416"/>
                  <a:gd name="connsiteX3" fmla="*/ 3786 w 15143"/>
                  <a:gd name="connsiteY3" fmla="*/ 93416 h 93416"/>
                  <a:gd name="connsiteX4" fmla="*/ 15144 w 15143"/>
                  <a:gd name="connsiteY4" fmla="*/ 93416 h 93416"/>
                  <a:gd name="connsiteX5" fmla="*/ 15144 w 15143"/>
                  <a:gd name="connsiteY5" fmla="*/ 15150 h 93416"/>
                  <a:gd name="connsiteX6" fmla="*/ 7572 w 15143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3" h="93416">
                    <a:moveTo>
                      <a:pt x="7572" y="0"/>
                    </a:moveTo>
                    <a:lnTo>
                      <a:pt x="0" y="0"/>
                    </a:lnTo>
                    <a:lnTo>
                      <a:pt x="0" y="93416"/>
                    </a:lnTo>
                    <a:lnTo>
                      <a:pt x="3786" y="93416"/>
                    </a:lnTo>
                    <a:lnTo>
                      <a:pt x="15144" y="93416"/>
                    </a:lnTo>
                    <a:lnTo>
                      <a:pt x="15144" y="1515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8" name="Freeform: Shape 342">
                <a:extLst>
                  <a:ext uri="{FF2B5EF4-FFF2-40B4-BE49-F238E27FC236}">
                    <a16:creationId xmlns:a16="http://schemas.microsoft.com/office/drawing/2014/main" id="{F5497891-73A6-594B-2678-1E93C28E063E}"/>
                  </a:ext>
                </a:extLst>
              </p:cNvPr>
              <p:cNvSpPr/>
              <p:nvPr/>
            </p:nvSpPr>
            <p:spPr>
              <a:xfrm>
                <a:off x="5572231" y="2132432"/>
                <a:ext cx="15150" cy="93416"/>
              </a:xfrm>
              <a:custGeom>
                <a:avLst/>
                <a:gdLst>
                  <a:gd name="connsiteX0" fmla="*/ 7572 w 15150"/>
                  <a:gd name="connsiteY0" fmla="*/ 0 h 93416"/>
                  <a:gd name="connsiteX1" fmla="*/ 0 w 15150"/>
                  <a:gd name="connsiteY1" fmla="*/ 15150 h 93416"/>
                  <a:gd name="connsiteX2" fmla="*/ 0 w 15150"/>
                  <a:gd name="connsiteY2" fmla="*/ 93416 h 93416"/>
                  <a:gd name="connsiteX3" fmla="*/ 12622 w 15150"/>
                  <a:gd name="connsiteY3" fmla="*/ 93416 h 93416"/>
                  <a:gd name="connsiteX4" fmla="*/ 15150 w 15150"/>
                  <a:gd name="connsiteY4" fmla="*/ 93416 h 93416"/>
                  <a:gd name="connsiteX5" fmla="*/ 15150 w 15150"/>
                  <a:gd name="connsiteY5" fmla="*/ 0 h 93416"/>
                  <a:gd name="connsiteX6" fmla="*/ 7572 w 15150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50" h="93416">
                    <a:moveTo>
                      <a:pt x="7572" y="0"/>
                    </a:moveTo>
                    <a:lnTo>
                      <a:pt x="0" y="15150"/>
                    </a:lnTo>
                    <a:lnTo>
                      <a:pt x="0" y="93416"/>
                    </a:lnTo>
                    <a:lnTo>
                      <a:pt x="12622" y="93416"/>
                    </a:lnTo>
                    <a:lnTo>
                      <a:pt x="15150" y="93416"/>
                    </a:lnTo>
                    <a:lnTo>
                      <a:pt x="15150" y="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9" name="Freeform: Shape 343">
                <a:extLst>
                  <a:ext uri="{FF2B5EF4-FFF2-40B4-BE49-F238E27FC236}">
                    <a16:creationId xmlns:a16="http://schemas.microsoft.com/office/drawing/2014/main" id="{21EE8E0A-C03B-BC9E-D560-08938F3482F3}"/>
                  </a:ext>
                </a:extLst>
              </p:cNvPr>
              <p:cNvSpPr/>
              <p:nvPr/>
            </p:nvSpPr>
            <p:spPr>
              <a:xfrm>
                <a:off x="5710091" y="2147569"/>
                <a:ext cx="15150" cy="78272"/>
              </a:xfrm>
              <a:custGeom>
                <a:avLst/>
                <a:gdLst>
                  <a:gd name="connsiteX0" fmla="*/ 0 w 15150"/>
                  <a:gd name="connsiteY0" fmla="*/ 15060 h 78272"/>
                  <a:gd name="connsiteX1" fmla="*/ 0 w 15150"/>
                  <a:gd name="connsiteY1" fmla="*/ 78273 h 78272"/>
                  <a:gd name="connsiteX2" fmla="*/ 15150 w 15150"/>
                  <a:gd name="connsiteY2" fmla="*/ 78273 h 78272"/>
                  <a:gd name="connsiteX3" fmla="*/ 15150 w 15150"/>
                  <a:gd name="connsiteY3" fmla="*/ 0 h 78272"/>
                  <a:gd name="connsiteX4" fmla="*/ 7578 w 15150"/>
                  <a:gd name="connsiteY4" fmla="*/ 0 h 78272"/>
                  <a:gd name="connsiteX5" fmla="*/ 0 w 15150"/>
                  <a:gd name="connsiteY5" fmla="*/ 1506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50" h="78272">
                    <a:moveTo>
                      <a:pt x="0" y="15060"/>
                    </a:moveTo>
                    <a:lnTo>
                      <a:pt x="0" y="78273"/>
                    </a:lnTo>
                    <a:lnTo>
                      <a:pt x="15150" y="78273"/>
                    </a:lnTo>
                    <a:lnTo>
                      <a:pt x="15150" y="0"/>
                    </a:lnTo>
                    <a:lnTo>
                      <a:pt x="7578" y="0"/>
                    </a:lnTo>
                    <a:lnTo>
                      <a:pt x="0" y="1506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0" name="Freeform: Shape 344">
                <a:extLst>
                  <a:ext uri="{FF2B5EF4-FFF2-40B4-BE49-F238E27FC236}">
                    <a16:creationId xmlns:a16="http://schemas.microsoft.com/office/drawing/2014/main" id="{109B7A4B-1F9B-D2F8-69C8-F5919CC282D8}"/>
                  </a:ext>
                </a:extLst>
              </p:cNvPr>
              <p:cNvSpPr/>
              <p:nvPr/>
            </p:nvSpPr>
            <p:spPr>
              <a:xfrm>
                <a:off x="5305310" y="2147569"/>
                <a:ext cx="15053" cy="78272"/>
              </a:xfrm>
              <a:custGeom>
                <a:avLst/>
                <a:gdLst>
                  <a:gd name="connsiteX0" fmla="*/ 0 w 15053"/>
                  <a:gd name="connsiteY0" fmla="*/ 0 h 78272"/>
                  <a:gd name="connsiteX1" fmla="*/ 0 w 15053"/>
                  <a:gd name="connsiteY1" fmla="*/ 78273 h 78272"/>
                  <a:gd name="connsiteX2" fmla="*/ 15054 w 15053"/>
                  <a:gd name="connsiteY2" fmla="*/ 78273 h 78272"/>
                  <a:gd name="connsiteX3" fmla="*/ 15054 w 15053"/>
                  <a:gd name="connsiteY3" fmla="*/ 15060 h 78272"/>
                  <a:gd name="connsiteX4" fmla="*/ 7482 w 15053"/>
                  <a:gd name="connsiteY4" fmla="*/ 0 h 78272"/>
                  <a:gd name="connsiteX5" fmla="*/ 0 w 15053"/>
                  <a:gd name="connsiteY5" fmla="*/ 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53" h="78272">
                    <a:moveTo>
                      <a:pt x="0" y="0"/>
                    </a:moveTo>
                    <a:lnTo>
                      <a:pt x="0" y="78273"/>
                    </a:lnTo>
                    <a:lnTo>
                      <a:pt x="15054" y="78273"/>
                    </a:lnTo>
                    <a:lnTo>
                      <a:pt x="15054" y="15060"/>
                    </a:lnTo>
                    <a:lnTo>
                      <a:pt x="74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0" name="TextBox 345">
              <a:extLst>
                <a:ext uri="{FF2B5EF4-FFF2-40B4-BE49-F238E27FC236}">
                  <a16:creationId xmlns:a16="http://schemas.microsoft.com/office/drawing/2014/main" id="{BF920016-A3C1-BF87-D2BD-31020D68B9CA}"/>
                </a:ext>
              </a:extLst>
            </p:cNvPr>
            <p:cNvSpPr txBox="1"/>
            <p:nvPr/>
          </p:nvSpPr>
          <p:spPr>
            <a:xfrm>
              <a:off x="5095301" y="2194983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  <a:r>
                <a:rPr lang="ja-JP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開発者</a:t>
              </a:r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</a:p>
          </p:txBody>
        </p:sp>
      </p:grpSp>
      <p:sp>
        <p:nvSpPr>
          <p:cNvPr id="731" name="正方形/長方形 730">
            <a:extLst>
              <a:ext uri="{FF2B5EF4-FFF2-40B4-BE49-F238E27FC236}">
                <a16:creationId xmlns:a16="http://schemas.microsoft.com/office/drawing/2014/main" id="{C514A255-16D3-018F-5E7D-9A5270295D0C}"/>
              </a:ext>
            </a:extLst>
          </p:cNvPr>
          <p:cNvSpPr/>
          <p:nvPr/>
        </p:nvSpPr>
        <p:spPr>
          <a:xfrm>
            <a:off x="3876653" y="2965740"/>
            <a:ext cx="7754361" cy="563672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CI/CD_CI/CD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パイプライン機能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32" name="Graphic 3">
            <a:extLst>
              <a:ext uri="{FF2B5EF4-FFF2-40B4-BE49-F238E27FC236}">
                <a16:creationId xmlns:a16="http://schemas.microsoft.com/office/drawing/2014/main" id="{E6EC5603-9DE8-6E45-F948-CE614D74F50A}"/>
              </a:ext>
            </a:extLst>
          </p:cNvPr>
          <p:cNvGrpSpPr>
            <a:grpSpLocks noChangeAspect="1"/>
          </p:cNvGrpSpPr>
          <p:nvPr/>
        </p:nvGrpSpPr>
        <p:grpSpPr>
          <a:xfrm>
            <a:off x="3830126" y="2976611"/>
            <a:ext cx="824265" cy="690473"/>
            <a:chOff x="1900636" y="3698505"/>
            <a:chExt cx="1018477" cy="853160"/>
          </a:xfrm>
        </p:grpSpPr>
        <p:grpSp>
          <p:nvGrpSpPr>
            <p:cNvPr id="733" name="Graphic 3">
              <a:extLst>
                <a:ext uri="{FF2B5EF4-FFF2-40B4-BE49-F238E27FC236}">
                  <a16:creationId xmlns:a16="http://schemas.microsoft.com/office/drawing/2014/main" id="{949123EB-FCD2-6F2D-69B0-0D88EE89A8E0}"/>
                </a:ext>
              </a:extLst>
            </p:cNvPr>
            <p:cNvGrpSpPr/>
            <p:nvPr/>
          </p:nvGrpSpPr>
          <p:grpSpPr>
            <a:xfrm>
              <a:off x="2047338" y="3698505"/>
              <a:ext cx="493385" cy="513348"/>
              <a:chOff x="2047338" y="3698505"/>
              <a:chExt cx="493385" cy="513348"/>
            </a:xfrm>
          </p:grpSpPr>
          <p:sp>
            <p:nvSpPr>
              <p:cNvPr id="735" name="Freeform: Shape 264">
                <a:extLst>
                  <a:ext uri="{FF2B5EF4-FFF2-40B4-BE49-F238E27FC236}">
                    <a16:creationId xmlns:a16="http://schemas.microsoft.com/office/drawing/2014/main" id="{3A75DA86-491A-2DE3-5785-AA1DCC2F4DC5}"/>
                  </a:ext>
                </a:extLst>
              </p:cNvPr>
              <p:cNvSpPr/>
              <p:nvPr/>
            </p:nvSpPr>
            <p:spPr>
              <a:xfrm>
                <a:off x="2053870" y="3704619"/>
                <a:ext cx="480261" cy="498757"/>
              </a:xfrm>
              <a:custGeom>
                <a:avLst/>
                <a:gdLst>
                  <a:gd name="connsiteX0" fmla="*/ 97651 w 480261"/>
                  <a:gd name="connsiteY0" fmla="*/ 455784 h 498757"/>
                  <a:gd name="connsiteX1" fmla="*/ 137949 w 480261"/>
                  <a:gd name="connsiteY1" fmla="*/ 414999 h 498757"/>
                  <a:gd name="connsiteX2" fmla="*/ 142909 w 480261"/>
                  <a:gd name="connsiteY2" fmla="*/ 414999 h 498757"/>
                  <a:gd name="connsiteX3" fmla="*/ 145329 w 480261"/>
                  <a:gd name="connsiteY3" fmla="*/ 416693 h 498757"/>
                  <a:gd name="connsiteX4" fmla="*/ 163719 w 480261"/>
                  <a:gd name="connsiteY4" fmla="*/ 434724 h 498757"/>
                  <a:gd name="connsiteX5" fmla="*/ 160209 w 480261"/>
                  <a:gd name="connsiteY5" fmla="*/ 438234 h 498757"/>
                  <a:gd name="connsiteX6" fmla="*/ 247575 w 480261"/>
                  <a:gd name="connsiteY6" fmla="*/ 397564 h 498757"/>
                  <a:gd name="connsiteX7" fmla="*/ 260768 w 480261"/>
                  <a:gd name="connsiteY7" fmla="*/ 383646 h 498757"/>
                  <a:gd name="connsiteX8" fmla="*/ 241645 w 480261"/>
                  <a:gd name="connsiteY8" fmla="*/ 364517 h 498757"/>
                  <a:gd name="connsiteX9" fmla="*/ 201713 w 480261"/>
                  <a:gd name="connsiteY9" fmla="*/ 404347 h 498757"/>
                  <a:gd name="connsiteX10" fmla="*/ 185742 w 480261"/>
                  <a:gd name="connsiteY10" fmla="*/ 391513 h 498757"/>
                  <a:gd name="connsiteX11" fmla="*/ 183445 w 480261"/>
                  <a:gd name="connsiteY11" fmla="*/ 411970 h 498757"/>
                  <a:gd name="connsiteX12" fmla="*/ 114470 w 480261"/>
                  <a:gd name="connsiteY12" fmla="*/ 411970 h 498757"/>
                  <a:gd name="connsiteX13" fmla="*/ 112173 w 480261"/>
                  <a:gd name="connsiteY13" fmla="*/ 391513 h 498757"/>
                  <a:gd name="connsiteX14" fmla="*/ 96201 w 480261"/>
                  <a:gd name="connsiteY14" fmla="*/ 404347 h 498757"/>
                  <a:gd name="connsiteX15" fmla="*/ 47799 w 480261"/>
                  <a:gd name="connsiteY15" fmla="*/ 355925 h 498757"/>
                  <a:gd name="connsiteX16" fmla="*/ 60626 w 480261"/>
                  <a:gd name="connsiteY16" fmla="*/ 339947 h 498757"/>
                  <a:gd name="connsiteX17" fmla="*/ 40176 w 480261"/>
                  <a:gd name="connsiteY17" fmla="*/ 337650 h 498757"/>
                  <a:gd name="connsiteX18" fmla="*/ 40176 w 480261"/>
                  <a:gd name="connsiteY18" fmla="*/ 269137 h 498757"/>
                  <a:gd name="connsiteX19" fmla="*/ 60626 w 480261"/>
                  <a:gd name="connsiteY19" fmla="*/ 266956 h 498757"/>
                  <a:gd name="connsiteX20" fmla="*/ 47799 w 480261"/>
                  <a:gd name="connsiteY20" fmla="*/ 250862 h 498757"/>
                  <a:gd name="connsiteX21" fmla="*/ 52637 w 480261"/>
                  <a:gd name="connsiteY21" fmla="*/ 246018 h 498757"/>
                  <a:gd name="connsiteX22" fmla="*/ 0 w 480261"/>
                  <a:gd name="connsiteY22" fmla="*/ 246018 h 498757"/>
                  <a:gd name="connsiteX23" fmla="*/ 1213 w 480261"/>
                  <a:gd name="connsiteY23" fmla="*/ 228711 h 498757"/>
                  <a:gd name="connsiteX24" fmla="*/ 19982 w 480261"/>
                  <a:gd name="connsiteY24" fmla="*/ 173276 h 498757"/>
                  <a:gd name="connsiteX25" fmla="*/ 63405 w 480261"/>
                  <a:gd name="connsiteY25" fmla="*/ 134050 h 498757"/>
                  <a:gd name="connsiteX26" fmla="*/ 72908 w 480261"/>
                  <a:gd name="connsiteY26" fmla="*/ 126125 h 498757"/>
                  <a:gd name="connsiteX27" fmla="*/ 78170 w 480261"/>
                  <a:gd name="connsiteY27" fmla="*/ 114928 h 498757"/>
                  <a:gd name="connsiteX28" fmla="*/ 96034 w 480261"/>
                  <a:gd name="connsiteY28" fmla="*/ 76395 h 498757"/>
                  <a:gd name="connsiteX29" fmla="*/ 129716 w 480261"/>
                  <a:gd name="connsiteY29" fmla="*/ 50535 h 498757"/>
                  <a:gd name="connsiteX30" fmla="*/ 166016 w 480261"/>
                  <a:gd name="connsiteY30" fmla="*/ 43027 h 498757"/>
                  <a:gd name="connsiteX31" fmla="*/ 174371 w 480261"/>
                  <a:gd name="connsiteY31" fmla="*/ 43027 h 498757"/>
                  <a:gd name="connsiteX32" fmla="*/ 177150 w 480261"/>
                  <a:gd name="connsiteY32" fmla="*/ 43027 h 498757"/>
                  <a:gd name="connsiteX33" fmla="*/ 187795 w 480261"/>
                  <a:gd name="connsiteY33" fmla="*/ 40858 h 498757"/>
                  <a:gd name="connsiteX34" fmla="*/ 196631 w 480261"/>
                  <a:gd name="connsiteY34" fmla="*/ 34557 h 498757"/>
                  <a:gd name="connsiteX35" fmla="*/ 240157 w 480261"/>
                  <a:gd name="connsiteY35" fmla="*/ 6137 h 498757"/>
                  <a:gd name="connsiteX36" fmla="*/ 291889 w 480261"/>
                  <a:gd name="connsiteY36" fmla="*/ 1138 h 498757"/>
                  <a:gd name="connsiteX37" fmla="*/ 340048 w 480261"/>
                  <a:gd name="connsiteY37" fmla="*/ 20684 h 498757"/>
                  <a:gd name="connsiteX38" fmla="*/ 373666 w 480261"/>
                  <a:gd name="connsiteY38" fmla="*/ 60340 h 498757"/>
                  <a:gd name="connsiteX39" fmla="*/ 381520 w 480261"/>
                  <a:gd name="connsiteY39" fmla="*/ 70055 h 498757"/>
                  <a:gd name="connsiteX40" fmla="*/ 392781 w 480261"/>
                  <a:gd name="connsiteY40" fmla="*/ 75464 h 498757"/>
                  <a:gd name="connsiteX41" fmla="*/ 438796 w 480261"/>
                  <a:gd name="connsiteY41" fmla="*/ 97692 h 498757"/>
                  <a:gd name="connsiteX42" fmla="*/ 470117 w 480261"/>
                  <a:gd name="connsiteY42" fmla="*/ 138073 h 498757"/>
                  <a:gd name="connsiteX43" fmla="*/ 480204 w 480261"/>
                  <a:gd name="connsiteY43" fmla="*/ 188183 h 498757"/>
                  <a:gd name="connsiteX44" fmla="*/ 466960 w 480261"/>
                  <a:gd name="connsiteY44" fmla="*/ 237547 h 498757"/>
                  <a:gd name="connsiteX45" fmla="*/ 462359 w 480261"/>
                  <a:gd name="connsiteY45" fmla="*/ 246018 h 498757"/>
                  <a:gd name="connsiteX46" fmla="*/ 429081 w 480261"/>
                  <a:gd name="connsiteY46" fmla="*/ 246018 h 498757"/>
                  <a:gd name="connsiteX47" fmla="*/ 433926 w 480261"/>
                  <a:gd name="connsiteY47" fmla="*/ 250862 h 498757"/>
                  <a:gd name="connsiteX48" fmla="*/ 421099 w 480261"/>
                  <a:gd name="connsiteY48" fmla="*/ 266956 h 498757"/>
                  <a:gd name="connsiteX49" fmla="*/ 441549 w 480261"/>
                  <a:gd name="connsiteY49" fmla="*/ 269137 h 498757"/>
                  <a:gd name="connsiteX50" fmla="*/ 441549 w 480261"/>
                  <a:gd name="connsiteY50" fmla="*/ 337650 h 498757"/>
                  <a:gd name="connsiteX51" fmla="*/ 421099 w 480261"/>
                  <a:gd name="connsiteY51" fmla="*/ 339947 h 498757"/>
                  <a:gd name="connsiteX52" fmla="*/ 433926 w 480261"/>
                  <a:gd name="connsiteY52" fmla="*/ 355925 h 498757"/>
                  <a:gd name="connsiteX53" fmla="*/ 385524 w 480261"/>
                  <a:gd name="connsiteY53" fmla="*/ 404347 h 498757"/>
                  <a:gd name="connsiteX54" fmla="*/ 369552 w 480261"/>
                  <a:gd name="connsiteY54" fmla="*/ 391513 h 498757"/>
                  <a:gd name="connsiteX55" fmla="*/ 367249 w 480261"/>
                  <a:gd name="connsiteY55" fmla="*/ 411970 h 498757"/>
                  <a:gd name="connsiteX56" fmla="*/ 299243 w 480261"/>
                  <a:gd name="connsiteY56" fmla="*/ 411970 h 498757"/>
                  <a:gd name="connsiteX57" fmla="*/ 297068 w 480261"/>
                  <a:gd name="connsiteY57" fmla="*/ 391513 h 498757"/>
                  <a:gd name="connsiteX58" fmla="*/ 285812 w 480261"/>
                  <a:gd name="connsiteY58" fmla="*/ 400471 h 498757"/>
                  <a:gd name="connsiteX59" fmla="*/ 230114 w 480261"/>
                  <a:gd name="connsiteY59" fmla="*/ 449996 h 498757"/>
                  <a:gd name="connsiteX60" fmla="*/ 158515 w 480261"/>
                  <a:gd name="connsiteY60" fmla="*/ 470678 h 498757"/>
                  <a:gd name="connsiteX61" fmla="*/ 163719 w 480261"/>
                  <a:gd name="connsiteY61" fmla="*/ 475760 h 498757"/>
                  <a:gd name="connsiteX62" fmla="*/ 141093 w 480261"/>
                  <a:gd name="connsiteY62" fmla="*/ 498758 h 498757"/>
                  <a:gd name="connsiteX63" fmla="*/ 97651 w 480261"/>
                  <a:gd name="connsiteY63" fmla="*/ 455784 h 4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0261" h="498757">
                    <a:moveTo>
                      <a:pt x="97651" y="455784"/>
                    </a:moveTo>
                    <a:lnTo>
                      <a:pt x="137949" y="414999"/>
                    </a:lnTo>
                    <a:lnTo>
                      <a:pt x="142909" y="414999"/>
                    </a:lnTo>
                    <a:lnTo>
                      <a:pt x="145329" y="416693"/>
                    </a:lnTo>
                    <a:lnTo>
                      <a:pt x="163719" y="434724"/>
                    </a:lnTo>
                    <a:lnTo>
                      <a:pt x="160209" y="438234"/>
                    </a:lnTo>
                    <a:cubicBezTo>
                      <a:pt x="193339" y="435879"/>
                      <a:pt x="224442" y="421396"/>
                      <a:pt x="247575" y="397564"/>
                    </a:cubicBezTo>
                    <a:lnTo>
                      <a:pt x="260768" y="383646"/>
                    </a:lnTo>
                    <a:lnTo>
                      <a:pt x="241645" y="364517"/>
                    </a:lnTo>
                    <a:lnTo>
                      <a:pt x="201713" y="404347"/>
                    </a:lnTo>
                    <a:lnTo>
                      <a:pt x="185742" y="391513"/>
                    </a:lnTo>
                    <a:lnTo>
                      <a:pt x="183445" y="411970"/>
                    </a:lnTo>
                    <a:lnTo>
                      <a:pt x="114470" y="411970"/>
                    </a:lnTo>
                    <a:lnTo>
                      <a:pt x="112173" y="391513"/>
                    </a:lnTo>
                    <a:lnTo>
                      <a:pt x="96201" y="404347"/>
                    </a:lnTo>
                    <a:lnTo>
                      <a:pt x="47799" y="355925"/>
                    </a:lnTo>
                    <a:lnTo>
                      <a:pt x="60626" y="339947"/>
                    </a:lnTo>
                    <a:lnTo>
                      <a:pt x="40176" y="337650"/>
                    </a:lnTo>
                    <a:lnTo>
                      <a:pt x="40176" y="269137"/>
                    </a:lnTo>
                    <a:lnTo>
                      <a:pt x="60626" y="266956"/>
                    </a:lnTo>
                    <a:lnTo>
                      <a:pt x="47799" y="250862"/>
                    </a:lnTo>
                    <a:lnTo>
                      <a:pt x="52637" y="246018"/>
                    </a:lnTo>
                    <a:lnTo>
                      <a:pt x="0" y="246018"/>
                    </a:lnTo>
                    <a:lnTo>
                      <a:pt x="1213" y="228711"/>
                    </a:lnTo>
                    <a:cubicBezTo>
                      <a:pt x="2631" y="208928"/>
                      <a:pt x="9093" y="189845"/>
                      <a:pt x="19982" y="173276"/>
                    </a:cubicBezTo>
                    <a:cubicBezTo>
                      <a:pt x="30871" y="156708"/>
                      <a:pt x="45823" y="143201"/>
                      <a:pt x="63405" y="134050"/>
                    </a:cubicBezTo>
                    <a:cubicBezTo>
                      <a:pt x="67114" y="132138"/>
                      <a:pt x="70361" y="129430"/>
                      <a:pt x="72908" y="126125"/>
                    </a:cubicBezTo>
                    <a:cubicBezTo>
                      <a:pt x="75462" y="122827"/>
                      <a:pt x="77259" y="119003"/>
                      <a:pt x="78170" y="114928"/>
                    </a:cubicBezTo>
                    <a:cubicBezTo>
                      <a:pt x="80923" y="100830"/>
                      <a:pt x="87057" y="87605"/>
                      <a:pt x="96034" y="76395"/>
                    </a:cubicBezTo>
                    <a:cubicBezTo>
                      <a:pt x="105005" y="65178"/>
                      <a:pt x="116568" y="56304"/>
                      <a:pt x="129716" y="50535"/>
                    </a:cubicBezTo>
                    <a:cubicBezTo>
                      <a:pt x="141177" y="45562"/>
                      <a:pt x="153529" y="43008"/>
                      <a:pt x="166016" y="43027"/>
                    </a:cubicBezTo>
                    <a:lnTo>
                      <a:pt x="174371" y="43027"/>
                    </a:lnTo>
                    <a:lnTo>
                      <a:pt x="177150" y="43027"/>
                    </a:lnTo>
                    <a:cubicBezTo>
                      <a:pt x="180814" y="43059"/>
                      <a:pt x="184439" y="42321"/>
                      <a:pt x="187795" y="40858"/>
                    </a:cubicBezTo>
                    <a:cubicBezTo>
                      <a:pt x="191151" y="39402"/>
                      <a:pt x="194161" y="37252"/>
                      <a:pt x="196631" y="34557"/>
                    </a:cubicBezTo>
                    <a:cubicBezTo>
                      <a:pt x="208637" y="21710"/>
                      <a:pt x="223569" y="11957"/>
                      <a:pt x="240157" y="6137"/>
                    </a:cubicBezTo>
                    <a:cubicBezTo>
                      <a:pt x="256744" y="317"/>
                      <a:pt x="274493" y="-1397"/>
                      <a:pt x="291889" y="1138"/>
                    </a:cubicBezTo>
                    <a:cubicBezTo>
                      <a:pt x="309285" y="3673"/>
                      <a:pt x="325809" y="10378"/>
                      <a:pt x="340048" y="20684"/>
                    </a:cubicBezTo>
                    <a:cubicBezTo>
                      <a:pt x="354287" y="30996"/>
                      <a:pt x="365824" y="44599"/>
                      <a:pt x="373666" y="60340"/>
                    </a:cubicBezTo>
                    <a:cubicBezTo>
                      <a:pt x="375533" y="64119"/>
                      <a:pt x="378215" y="67437"/>
                      <a:pt x="381520" y="70055"/>
                    </a:cubicBezTo>
                    <a:cubicBezTo>
                      <a:pt x="384824" y="72673"/>
                      <a:pt x="388674" y="74521"/>
                      <a:pt x="392781" y="75464"/>
                    </a:cubicBezTo>
                    <a:cubicBezTo>
                      <a:pt x="409632" y="79225"/>
                      <a:pt x="425379" y="86829"/>
                      <a:pt x="438796" y="97692"/>
                    </a:cubicBezTo>
                    <a:cubicBezTo>
                      <a:pt x="452208" y="108556"/>
                      <a:pt x="462930" y="122378"/>
                      <a:pt x="470117" y="138073"/>
                    </a:cubicBezTo>
                    <a:cubicBezTo>
                      <a:pt x="477297" y="153775"/>
                      <a:pt x="480756" y="170921"/>
                      <a:pt x="480204" y="188183"/>
                    </a:cubicBezTo>
                    <a:cubicBezTo>
                      <a:pt x="479659" y="205437"/>
                      <a:pt x="475122" y="222333"/>
                      <a:pt x="466960" y="237547"/>
                    </a:cubicBezTo>
                    <a:lnTo>
                      <a:pt x="462359" y="246018"/>
                    </a:lnTo>
                    <a:lnTo>
                      <a:pt x="429081" y="246018"/>
                    </a:lnTo>
                    <a:lnTo>
                      <a:pt x="433926" y="250862"/>
                    </a:lnTo>
                    <a:lnTo>
                      <a:pt x="421099" y="266956"/>
                    </a:lnTo>
                    <a:lnTo>
                      <a:pt x="441549" y="269137"/>
                    </a:lnTo>
                    <a:lnTo>
                      <a:pt x="441549" y="337650"/>
                    </a:lnTo>
                    <a:lnTo>
                      <a:pt x="421099" y="339947"/>
                    </a:lnTo>
                    <a:lnTo>
                      <a:pt x="433926" y="355925"/>
                    </a:lnTo>
                    <a:lnTo>
                      <a:pt x="385524" y="404347"/>
                    </a:lnTo>
                    <a:lnTo>
                      <a:pt x="369552" y="391513"/>
                    </a:lnTo>
                    <a:lnTo>
                      <a:pt x="367249" y="411970"/>
                    </a:lnTo>
                    <a:lnTo>
                      <a:pt x="299243" y="411970"/>
                    </a:lnTo>
                    <a:lnTo>
                      <a:pt x="297068" y="391513"/>
                    </a:lnTo>
                    <a:lnTo>
                      <a:pt x="285812" y="400471"/>
                    </a:lnTo>
                    <a:cubicBezTo>
                      <a:pt x="271169" y="420928"/>
                      <a:pt x="252137" y="437849"/>
                      <a:pt x="230114" y="449996"/>
                    </a:cubicBezTo>
                    <a:cubicBezTo>
                      <a:pt x="208085" y="462143"/>
                      <a:pt x="183624" y="469208"/>
                      <a:pt x="158515" y="470678"/>
                    </a:cubicBezTo>
                    <a:lnTo>
                      <a:pt x="163719" y="475760"/>
                    </a:lnTo>
                    <a:lnTo>
                      <a:pt x="141093" y="498758"/>
                    </a:lnTo>
                    <a:lnTo>
                      <a:pt x="97651" y="455784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4" name="Freeform: Shape 265">
                <a:extLst>
                  <a:ext uri="{FF2B5EF4-FFF2-40B4-BE49-F238E27FC236}">
                    <a16:creationId xmlns:a16="http://schemas.microsoft.com/office/drawing/2014/main" id="{CF3DB3E7-6A12-98AA-2D9F-DCA3290C8D51}"/>
                  </a:ext>
                </a:extLst>
              </p:cNvPr>
              <p:cNvSpPr/>
              <p:nvPr/>
            </p:nvSpPr>
            <p:spPr>
              <a:xfrm>
                <a:off x="2047338" y="3698505"/>
                <a:ext cx="493385" cy="513348"/>
              </a:xfrm>
              <a:custGeom>
                <a:avLst/>
                <a:gdLst>
                  <a:gd name="connsiteX0" fmla="*/ 282546 w 493385"/>
                  <a:gd name="connsiteY0" fmla="*/ 12110 h 513348"/>
                  <a:gd name="connsiteX1" fmla="*/ 337032 w 493385"/>
                  <a:gd name="connsiteY1" fmla="*/ 27375 h 513348"/>
                  <a:gd name="connsiteX2" fmla="*/ 375116 w 493385"/>
                  <a:gd name="connsiteY2" fmla="*/ 69239 h 513348"/>
                  <a:gd name="connsiteX3" fmla="*/ 385120 w 493385"/>
                  <a:gd name="connsiteY3" fmla="*/ 81161 h 513348"/>
                  <a:gd name="connsiteX4" fmla="*/ 399320 w 493385"/>
                  <a:gd name="connsiteY4" fmla="*/ 87514 h 513348"/>
                  <a:gd name="connsiteX5" fmla="*/ 442781 w 493385"/>
                  <a:gd name="connsiteY5" fmla="*/ 108568 h 513348"/>
                  <a:gd name="connsiteX6" fmla="*/ 472363 w 493385"/>
                  <a:gd name="connsiteY6" fmla="*/ 146748 h 513348"/>
                  <a:gd name="connsiteX7" fmla="*/ 481892 w 493385"/>
                  <a:gd name="connsiteY7" fmla="*/ 194104 h 513348"/>
                  <a:gd name="connsiteX8" fmla="*/ 469379 w 493385"/>
                  <a:gd name="connsiteY8" fmla="*/ 240761 h 513348"/>
                  <a:gd name="connsiteX9" fmla="*/ 466594 w 493385"/>
                  <a:gd name="connsiteY9" fmla="*/ 246087 h 513348"/>
                  <a:gd name="connsiteX10" fmla="*/ 421465 w 493385"/>
                  <a:gd name="connsiteY10" fmla="*/ 246087 h 513348"/>
                  <a:gd name="connsiteX11" fmla="*/ 432835 w 493385"/>
                  <a:gd name="connsiteY11" fmla="*/ 257464 h 513348"/>
                  <a:gd name="connsiteX12" fmla="*/ 417107 w 493385"/>
                  <a:gd name="connsiteY12" fmla="*/ 277074 h 513348"/>
                  <a:gd name="connsiteX13" fmla="*/ 417107 w 493385"/>
                  <a:gd name="connsiteY13" fmla="*/ 277921 h 513348"/>
                  <a:gd name="connsiteX14" fmla="*/ 442153 w 493385"/>
                  <a:gd name="connsiteY14" fmla="*/ 280706 h 513348"/>
                  <a:gd name="connsiteX15" fmla="*/ 442153 w 493385"/>
                  <a:gd name="connsiteY15" fmla="*/ 338926 h 513348"/>
                  <a:gd name="connsiteX16" fmla="*/ 417107 w 493385"/>
                  <a:gd name="connsiteY16" fmla="*/ 341711 h 513348"/>
                  <a:gd name="connsiteX17" fmla="*/ 417107 w 493385"/>
                  <a:gd name="connsiteY17" fmla="*/ 342558 h 513348"/>
                  <a:gd name="connsiteX18" fmla="*/ 432835 w 493385"/>
                  <a:gd name="connsiteY18" fmla="*/ 362290 h 513348"/>
                  <a:gd name="connsiteX19" fmla="*/ 392178 w 493385"/>
                  <a:gd name="connsiteY19" fmla="*/ 402960 h 513348"/>
                  <a:gd name="connsiteX20" fmla="*/ 372453 w 493385"/>
                  <a:gd name="connsiteY20" fmla="*/ 387219 h 513348"/>
                  <a:gd name="connsiteX21" fmla="*/ 371606 w 493385"/>
                  <a:gd name="connsiteY21" fmla="*/ 387219 h 513348"/>
                  <a:gd name="connsiteX22" fmla="*/ 368827 w 493385"/>
                  <a:gd name="connsiteY22" fmla="*/ 411552 h 513348"/>
                  <a:gd name="connsiteX23" fmla="*/ 311230 w 493385"/>
                  <a:gd name="connsiteY23" fmla="*/ 411552 h 513348"/>
                  <a:gd name="connsiteX24" fmla="*/ 308445 w 493385"/>
                  <a:gd name="connsiteY24" fmla="*/ 387341 h 513348"/>
                  <a:gd name="connsiteX25" fmla="*/ 307598 w 493385"/>
                  <a:gd name="connsiteY25" fmla="*/ 387341 h 513348"/>
                  <a:gd name="connsiteX26" fmla="*/ 287994 w 493385"/>
                  <a:gd name="connsiteY26" fmla="*/ 403082 h 513348"/>
                  <a:gd name="connsiteX27" fmla="*/ 231212 w 493385"/>
                  <a:gd name="connsiteY27" fmla="*/ 453062 h 513348"/>
                  <a:gd name="connsiteX28" fmla="*/ 157912 w 493385"/>
                  <a:gd name="connsiteY28" fmla="*/ 471710 h 513348"/>
                  <a:gd name="connsiteX29" fmla="*/ 150533 w 493385"/>
                  <a:gd name="connsiteY29" fmla="*/ 471710 h 513348"/>
                  <a:gd name="connsiteX30" fmla="*/ 161788 w 493385"/>
                  <a:gd name="connsiteY30" fmla="*/ 482727 h 513348"/>
                  <a:gd name="connsiteX31" fmla="*/ 147626 w 493385"/>
                  <a:gd name="connsiteY31" fmla="*/ 496280 h 513348"/>
                  <a:gd name="connsiteX32" fmla="*/ 112776 w 493385"/>
                  <a:gd name="connsiteY32" fmla="*/ 461905 h 513348"/>
                  <a:gd name="connsiteX33" fmla="*/ 147023 w 493385"/>
                  <a:gd name="connsiteY33" fmla="*/ 427164 h 513348"/>
                  <a:gd name="connsiteX34" fmla="*/ 161063 w 493385"/>
                  <a:gd name="connsiteY34" fmla="*/ 440967 h 513348"/>
                  <a:gd name="connsiteX35" fmla="*/ 151258 w 493385"/>
                  <a:gd name="connsiteY35" fmla="*/ 450771 h 513348"/>
                  <a:gd name="connsiteX36" fmla="*/ 157309 w 493385"/>
                  <a:gd name="connsiteY36" fmla="*/ 450771 h 513348"/>
                  <a:gd name="connsiteX37" fmla="*/ 211704 w 493385"/>
                  <a:gd name="connsiteY37" fmla="*/ 439414 h 513348"/>
                  <a:gd name="connsiteX38" fmla="*/ 257501 w 493385"/>
                  <a:gd name="connsiteY38" fmla="*/ 407920 h 513348"/>
                  <a:gd name="connsiteX39" fmla="*/ 274686 w 493385"/>
                  <a:gd name="connsiteY39" fmla="*/ 389645 h 513348"/>
                  <a:gd name="connsiteX40" fmla="*/ 247215 w 493385"/>
                  <a:gd name="connsiteY40" fmla="*/ 362046 h 513348"/>
                  <a:gd name="connsiteX41" fmla="*/ 206802 w 493385"/>
                  <a:gd name="connsiteY41" fmla="*/ 402350 h 513348"/>
                  <a:gd name="connsiteX42" fmla="*/ 187199 w 493385"/>
                  <a:gd name="connsiteY42" fmla="*/ 386616 h 513348"/>
                  <a:gd name="connsiteX43" fmla="*/ 186351 w 493385"/>
                  <a:gd name="connsiteY43" fmla="*/ 386616 h 513348"/>
                  <a:gd name="connsiteX44" fmla="*/ 184048 w 493385"/>
                  <a:gd name="connsiteY44" fmla="*/ 411552 h 513348"/>
                  <a:gd name="connsiteX45" fmla="*/ 126450 w 493385"/>
                  <a:gd name="connsiteY45" fmla="*/ 411552 h 513348"/>
                  <a:gd name="connsiteX46" fmla="*/ 123672 w 493385"/>
                  <a:gd name="connsiteY46" fmla="*/ 387341 h 513348"/>
                  <a:gd name="connsiteX47" fmla="*/ 122825 w 493385"/>
                  <a:gd name="connsiteY47" fmla="*/ 387341 h 513348"/>
                  <a:gd name="connsiteX48" fmla="*/ 103221 w 493385"/>
                  <a:gd name="connsiteY48" fmla="*/ 403082 h 513348"/>
                  <a:gd name="connsiteX49" fmla="*/ 62442 w 493385"/>
                  <a:gd name="connsiteY49" fmla="*/ 361680 h 513348"/>
                  <a:gd name="connsiteX50" fmla="*/ 78170 w 493385"/>
                  <a:gd name="connsiteY50" fmla="*/ 341948 h 513348"/>
                  <a:gd name="connsiteX51" fmla="*/ 78170 w 493385"/>
                  <a:gd name="connsiteY51" fmla="*/ 341101 h 513348"/>
                  <a:gd name="connsiteX52" fmla="*/ 52759 w 493385"/>
                  <a:gd name="connsiteY52" fmla="*/ 338926 h 513348"/>
                  <a:gd name="connsiteX53" fmla="*/ 52759 w 493385"/>
                  <a:gd name="connsiteY53" fmla="*/ 280706 h 513348"/>
                  <a:gd name="connsiteX54" fmla="*/ 77811 w 493385"/>
                  <a:gd name="connsiteY54" fmla="*/ 278402 h 513348"/>
                  <a:gd name="connsiteX55" fmla="*/ 77811 w 493385"/>
                  <a:gd name="connsiteY55" fmla="*/ 277555 h 513348"/>
                  <a:gd name="connsiteX56" fmla="*/ 62076 w 493385"/>
                  <a:gd name="connsiteY56" fmla="*/ 257945 h 513348"/>
                  <a:gd name="connsiteX57" fmla="*/ 73454 w 493385"/>
                  <a:gd name="connsiteY57" fmla="*/ 246568 h 513348"/>
                  <a:gd name="connsiteX58" fmla="*/ 12949 w 493385"/>
                  <a:gd name="connsiteY58" fmla="*/ 246568 h 513348"/>
                  <a:gd name="connsiteX59" fmla="*/ 13674 w 493385"/>
                  <a:gd name="connsiteY59" fmla="*/ 235672 h 513348"/>
                  <a:gd name="connsiteX60" fmla="*/ 31327 w 493385"/>
                  <a:gd name="connsiteY60" fmla="*/ 182759 h 513348"/>
                  <a:gd name="connsiteX61" fmla="*/ 72607 w 493385"/>
                  <a:gd name="connsiteY61" fmla="*/ 145253 h 513348"/>
                  <a:gd name="connsiteX62" fmla="*/ 84195 w 493385"/>
                  <a:gd name="connsiteY62" fmla="*/ 135486 h 513348"/>
                  <a:gd name="connsiteX63" fmla="*/ 90394 w 493385"/>
                  <a:gd name="connsiteY63" fmla="*/ 121652 h 513348"/>
                  <a:gd name="connsiteX64" fmla="*/ 119097 w 493385"/>
                  <a:gd name="connsiteY64" fmla="*/ 73519 h 513348"/>
                  <a:gd name="connsiteX65" fmla="*/ 171830 w 493385"/>
                  <a:gd name="connsiteY65" fmla="*/ 54596 h 513348"/>
                  <a:gd name="connsiteX66" fmla="*/ 179575 w 493385"/>
                  <a:gd name="connsiteY66" fmla="*/ 54596 h 513348"/>
                  <a:gd name="connsiteX67" fmla="*/ 182963 w 493385"/>
                  <a:gd name="connsiteY67" fmla="*/ 54596 h 513348"/>
                  <a:gd name="connsiteX68" fmla="*/ 196182 w 493385"/>
                  <a:gd name="connsiteY68" fmla="*/ 51990 h 513348"/>
                  <a:gd name="connsiteX69" fmla="*/ 207161 w 493385"/>
                  <a:gd name="connsiteY69" fmla="*/ 44181 h 513348"/>
                  <a:gd name="connsiteX70" fmla="*/ 241555 w 493385"/>
                  <a:gd name="connsiteY70" fmla="*/ 20381 h 513348"/>
                  <a:gd name="connsiteX71" fmla="*/ 282546 w 493385"/>
                  <a:gd name="connsiteY71" fmla="*/ 12110 h 513348"/>
                  <a:gd name="connsiteX72" fmla="*/ 282546 w 493385"/>
                  <a:gd name="connsiteY72" fmla="*/ 1 h 513348"/>
                  <a:gd name="connsiteX73" fmla="*/ 236429 w 493385"/>
                  <a:gd name="connsiteY73" fmla="*/ 9370 h 513348"/>
                  <a:gd name="connsiteX74" fmla="*/ 197844 w 493385"/>
                  <a:gd name="connsiteY74" fmla="*/ 36314 h 513348"/>
                  <a:gd name="connsiteX75" fmla="*/ 191036 w 493385"/>
                  <a:gd name="connsiteY75" fmla="*/ 41184 h 513348"/>
                  <a:gd name="connsiteX76" fmla="*/ 182841 w 493385"/>
                  <a:gd name="connsiteY76" fmla="*/ 42853 h 513348"/>
                  <a:gd name="connsiteX77" fmla="*/ 180544 w 493385"/>
                  <a:gd name="connsiteY77" fmla="*/ 42853 h 513348"/>
                  <a:gd name="connsiteX78" fmla="*/ 171708 w 493385"/>
                  <a:gd name="connsiteY78" fmla="*/ 42853 h 513348"/>
                  <a:gd name="connsiteX79" fmla="*/ 111512 w 493385"/>
                  <a:gd name="connsiteY79" fmla="*/ 64638 h 513348"/>
                  <a:gd name="connsiteX80" fmla="*/ 78658 w 493385"/>
                  <a:gd name="connsiteY80" fmla="*/ 119592 h 513348"/>
                  <a:gd name="connsiteX81" fmla="*/ 74326 w 493385"/>
                  <a:gd name="connsiteY81" fmla="*/ 128537 h 513348"/>
                  <a:gd name="connsiteX82" fmla="*/ 66555 w 493385"/>
                  <a:gd name="connsiteY82" fmla="*/ 134723 h 513348"/>
                  <a:gd name="connsiteX83" fmla="*/ 20913 w 493385"/>
                  <a:gd name="connsiteY83" fmla="*/ 176022 h 513348"/>
                  <a:gd name="connsiteX84" fmla="*/ 1213 w 493385"/>
                  <a:gd name="connsiteY84" fmla="*/ 234344 h 513348"/>
                  <a:gd name="connsiteX85" fmla="*/ 366 w 493385"/>
                  <a:gd name="connsiteY85" fmla="*/ 245118 h 513348"/>
                  <a:gd name="connsiteX86" fmla="*/ 0 w 493385"/>
                  <a:gd name="connsiteY86" fmla="*/ 258189 h 513348"/>
                  <a:gd name="connsiteX87" fmla="*/ 47433 w 493385"/>
                  <a:gd name="connsiteY87" fmla="*/ 258189 h 513348"/>
                  <a:gd name="connsiteX88" fmla="*/ 53003 w 493385"/>
                  <a:gd name="connsiteY88" fmla="*/ 264965 h 513348"/>
                  <a:gd name="connsiteX89" fmla="*/ 55544 w 493385"/>
                  <a:gd name="connsiteY89" fmla="*/ 268238 h 513348"/>
                  <a:gd name="connsiteX90" fmla="*/ 51431 w 493385"/>
                  <a:gd name="connsiteY90" fmla="*/ 268238 h 513348"/>
                  <a:gd name="connsiteX91" fmla="*/ 40657 w 493385"/>
                  <a:gd name="connsiteY91" fmla="*/ 269444 h 513348"/>
                  <a:gd name="connsiteX92" fmla="*/ 40657 w 493385"/>
                  <a:gd name="connsiteY92" fmla="*/ 348731 h 513348"/>
                  <a:gd name="connsiteX93" fmla="*/ 51431 w 493385"/>
                  <a:gd name="connsiteY93" fmla="*/ 349937 h 513348"/>
                  <a:gd name="connsiteX94" fmla="*/ 55544 w 493385"/>
                  <a:gd name="connsiteY94" fmla="*/ 349937 h 513348"/>
                  <a:gd name="connsiteX95" fmla="*/ 53003 w 493385"/>
                  <a:gd name="connsiteY95" fmla="*/ 353210 h 513348"/>
                  <a:gd name="connsiteX96" fmla="*/ 46227 w 493385"/>
                  <a:gd name="connsiteY96" fmla="*/ 361680 h 513348"/>
                  <a:gd name="connsiteX97" fmla="*/ 53850 w 493385"/>
                  <a:gd name="connsiteY97" fmla="*/ 369310 h 513348"/>
                  <a:gd name="connsiteX98" fmla="*/ 94629 w 493385"/>
                  <a:gd name="connsiteY98" fmla="*/ 411552 h 513348"/>
                  <a:gd name="connsiteX99" fmla="*/ 102252 w 493385"/>
                  <a:gd name="connsiteY99" fmla="*/ 419175 h 513348"/>
                  <a:gd name="connsiteX100" fmla="*/ 110723 w 493385"/>
                  <a:gd name="connsiteY100" fmla="*/ 412399 h 513348"/>
                  <a:gd name="connsiteX101" fmla="*/ 113989 w 493385"/>
                  <a:gd name="connsiteY101" fmla="*/ 409858 h 513348"/>
                  <a:gd name="connsiteX102" fmla="*/ 113989 w 493385"/>
                  <a:gd name="connsiteY102" fmla="*/ 413971 h 513348"/>
                  <a:gd name="connsiteX103" fmla="*/ 115202 w 493385"/>
                  <a:gd name="connsiteY103" fmla="*/ 424745 h 513348"/>
                  <a:gd name="connsiteX104" fmla="*/ 133104 w 493385"/>
                  <a:gd name="connsiteY104" fmla="*/ 424745 h 513348"/>
                  <a:gd name="connsiteX105" fmla="*/ 104068 w 493385"/>
                  <a:gd name="connsiteY105" fmla="*/ 453313 h 513348"/>
                  <a:gd name="connsiteX106" fmla="*/ 95598 w 493385"/>
                  <a:gd name="connsiteY106" fmla="*/ 461905 h 513348"/>
                  <a:gd name="connsiteX107" fmla="*/ 104190 w 493385"/>
                  <a:gd name="connsiteY107" fmla="*/ 470497 h 513348"/>
                  <a:gd name="connsiteX108" fmla="*/ 139034 w 493385"/>
                  <a:gd name="connsiteY108" fmla="*/ 504878 h 513348"/>
                  <a:gd name="connsiteX109" fmla="*/ 147748 w 493385"/>
                  <a:gd name="connsiteY109" fmla="*/ 513348 h 513348"/>
                  <a:gd name="connsiteX110" fmla="*/ 156218 w 493385"/>
                  <a:gd name="connsiteY110" fmla="*/ 504756 h 513348"/>
                  <a:gd name="connsiteX111" fmla="*/ 170380 w 493385"/>
                  <a:gd name="connsiteY111" fmla="*/ 490472 h 513348"/>
                  <a:gd name="connsiteX112" fmla="*/ 178850 w 493385"/>
                  <a:gd name="connsiteY112" fmla="*/ 481880 h 513348"/>
                  <a:gd name="connsiteX113" fmla="*/ 245213 w 493385"/>
                  <a:gd name="connsiteY113" fmla="*/ 458594 h 513348"/>
                  <a:gd name="connsiteX114" fmla="*/ 297068 w 493385"/>
                  <a:gd name="connsiteY114" fmla="*/ 411070 h 513348"/>
                  <a:gd name="connsiteX115" fmla="*/ 299006 w 493385"/>
                  <a:gd name="connsiteY115" fmla="*/ 409492 h 513348"/>
                  <a:gd name="connsiteX116" fmla="*/ 299006 w 493385"/>
                  <a:gd name="connsiteY116" fmla="*/ 413612 h 513348"/>
                  <a:gd name="connsiteX117" fmla="*/ 300218 w 493385"/>
                  <a:gd name="connsiteY117" fmla="*/ 424385 h 513348"/>
                  <a:gd name="connsiteX118" fmla="*/ 379473 w 493385"/>
                  <a:gd name="connsiteY118" fmla="*/ 424385 h 513348"/>
                  <a:gd name="connsiteX119" fmla="*/ 380686 w 493385"/>
                  <a:gd name="connsiteY119" fmla="*/ 413612 h 513348"/>
                  <a:gd name="connsiteX120" fmla="*/ 380686 w 493385"/>
                  <a:gd name="connsiteY120" fmla="*/ 409492 h 513348"/>
                  <a:gd name="connsiteX121" fmla="*/ 383830 w 493385"/>
                  <a:gd name="connsiteY121" fmla="*/ 412033 h 513348"/>
                  <a:gd name="connsiteX122" fmla="*/ 392300 w 493385"/>
                  <a:gd name="connsiteY122" fmla="*/ 418816 h 513348"/>
                  <a:gd name="connsiteX123" fmla="*/ 399923 w 493385"/>
                  <a:gd name="connsiteY123" fmla="*/ 411186 h 513348"/>
                  <a:gd name="connsiteX124" fmla="*/ 440702 w 493385"/>
                  <a:gd name="connsiteY124" fmla="*/ 370394 h 513348"/>
                  <a:gd name="connsiteX125" fmla="*/ 448326 w 493385"/>
                  <a:gd name="connsiteY125" fmla="*/ 362771 h 513348"/>
                  <a:gd name="connsiteX126" fmla="*/ 441549 w 493385"/>
                  <a:gd name="connsiteY126" fmla="*/ 354301 h 513348"/>
                  <a:gd name="connsiteX127" fmla="*/ 439733 w 493385"/>
                  <a:gd name="connsiteY127" fmla="*/ 351028 h 513348"/>
                  <a:gd name="connsiteX128" fmla="*/ 443847 w 493385"/>
                  <a:gd name="connsiteY128" fmla="*/ 351028 h 513348"/>
                  <a:gd name="connsiteX129" fmla="*/ 454620 w 493385"/>
                  <a:gd name="connsiteY129" fmla="*/ 349822 h 513348"/>
                  <a:gd name="connsiteX130" fmla="*/ 454620 w 493385"/>
                  <a:gd name="connsiteY130" fmla="*/ 269932 h 513348"/>
                  <a:gd name="connsiteX131" fmla="*/ 443847 w 493385"/>
                  <a:gd name="connsiteY131" fmla="*/ 268719 h 513348"/>
                  <a:gd name="connsiteX132" fmla="*/ 439733 w 493385"/>
                  <a:gd name="connsiteY132" fmla="*/ 268719 h 513348"/>
                  <a:gd name="connsiteX133" fmla="*/ 442274 w 493385"/>
                  <a:gd name="connsiteY133" fmla="*/ 265453 h 513348"/>
                  <a:gd name="connsiteX134" fmla="*/ 447844 w 493385"/>
                  <a:gd name="connsiteY134" fmla="*/ 258670 h 513348"/>
                  <a:gd name="connsiteX135" fmla="*/ 472889 w 493385"/>
                  <a:gd name="connsiteY135" fmla="*/ 258670 h 513348"/>
                  <a:gd name="connsiteX136" fmla="*/ 476399 w 493385"/>
                  <a:gd name="connsiteY136" fmla="*/ 252260 h 513348"/>
                  <a:gd name="connsiteX137" fmla="*/ 479184 w 493385"/>
                  <a:gd name="connsiteY137" fmla="*/ 246934 h 513348"/>
                  <a:gd name="connsiteX138" fmla="*/ 489528 w 493385"/>
                  <a:gd name="connsiteY138" fmla="*/ 160897 h 513348"/>
                  <a:gd name="connsiteX139" fmla="*/ 438283 w 493385"/>
                  <a:gd name="connsiteY139" fmla="*/ 91030 h 513348"/>
                  <a:gd name="connsiteX140" fmla="*/ 401014 w 493385"/>
                  <a:gd name="connsiteY140" fmla="*/ 75656 h 513348"/>
                  <a:gd name="connsiteX141" fmla="*/ 391928 w 493385"/>
                  <a:gd name="connsiteY141" fmla="*/ 71382 h 513348"/>
                  <a:gd name="connsiteX142" fmla="*/ 385646 w 493385"/>
                  <a:gd name="connsiteY142" fmla="*/ 63547 h 513348"/>
                  <a:gd name="connsiteX143" fmla="*/ 343160 w 493385"/>
                  <a:gd name="connsiteY143" fmla="*/ 17057 h 513348"/>
                  <a:gd name="connsiteX144" fmla="*/ 282546 w 493385"/>
                  <a:gd name="connsiteY144" fmla="*/ 1 h 513348"/>
                  <a:gd name="connsiteX145" fmla="*/ 208252 w 493385"/>
                  <a:gd name="connsiteY145" fmla="*/ 418572 h 513348"/>
                  <a:gd name="connsiteX146" fmla="*/ 215875 w 493385"/>
                  <a:gd name="connsiteY146" fmla="*/ 410948 h 513348"/>
                  <a:gd name="connsiteX147" fmla="*/ 247696 w 493385"/>
                  <a:gd name="connsiteY147" fmla="*/ 379115 h 513348"/>
                  <a:gd name="connsiteX148" fmla="*/ 258348 w 493385"/>
                  <a:gd name="connsiteY148" fmla="*/ 389882 h 513348"/>
                  <a:gd name="connsiteX149" fmla="*/ 249275 w 493385"/>
                  <a:gd name="connsiteY149" fmla="*/ 399450 h 513348"/>
                  <a:gd name="connsiteX150" fmla="*/ 175218 w 493385"/>
                  <a:gd name="connsiteY150" fmla="*/ 437335 h 513348"/>
                  <a:gd name="connsiteX151" fmla="*/ 170136 w 493385"/>
                  <a:gd name="connsiteY151" fmla="*/ 432374 h 513348"/>
                  <a:gd name="connsiteX152" fmla="*/ 161910 w 493385"/>
                  <a:gd name="connsiteY152" fmla="*/ 423654 h 513348"/>
                  <a:gd name="connsiteX153" fmla="*/ 194944 w 493385"/>
                  <a:gd name="connsiteY153" fmla="*/ 423654 h 513348"/>
                  <a:gd name="connsiteX154" fmla="*/ 196028 w 493385"/>
                  <a:gd name="connsiteY154" fmla="*/ 412880 h 513348"/>
                  <a:gd name="connsiteX155" fmla="*/ 196028 w 493385"/>
                  <a:gd name="connsiteY155" fmla="*/ 408767 h 513348"/>
                  <a:gd name="connsiteX156" fmla="*/ 199294 w 493385"/>
                  <a:gd name="connsiteY156" fmla="*/ 411308 h 513348"/>
                  <a:gd name="connsiteX157" fmla="*/ 207764 w 493385"/>
                  <a:gd name="connsiteY157" fmla="*/ 418090 h 513348"/>
                  <a:gd name="connsiteX158" fmla="*/ 208252 w 493385"/>
                  <a:gd name="connsiteY158" fmla="*/ 418572 h 51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493385" h="513348">
                    <a:moveTo>
                      <a:pt x="282546" y="12110"/>
                    </a:moveTo>
                    <a:cubicBezTo>
                      <a:pt x="301784" y="11981"/>
                      <a:pt x="320662" y="17275"/>
                      <a:pt x="337032" y="27375"/>
                    </a:cubicBezTo>
                    <a:cubicBezTo>
                      <a:pt x="353407" y="37482"/>
                      <a:pt x="366601" y="51984"/>
                      <a:pt x="375116" y="69239"/>
                    </a:cubicBezTo>
                    <a:cubicBezTo>
                      <a:pt x="377509" y="73917"/>
                      <a:pt x="380929" y="77991"/>
                      <a:pt x="385120" y="81161"/>
                    </a:cubicBezTo>
                    <a:cubicBezTo>
                      <a:pt x="389310" y="84325"/>
                      <a:pt x="394167" y="86500"/>
                      <a:pt x="399320" y="87514"/>
                    </a:cubicBezTo>
                    <a:cubicBezTo>
                      <a:pt x="415234" y="91088"/>
                      <a:pt x="430108" y="98288"/>
                      <a:pt x="442781" y="108568"/>
                    </a:cubicBezTo>
                    <a:cubicBezTo>
                      <a:pt x="455455" y="118841"/>
                      <a:pt x="465580" y="131906"/>
                      <a:pt x="472363" y="146748"/>
                    </a:cubicBezTo>
                    <a:cubicBezTo>
                      <a:pt x="479146" y="161584"/>
                      <a:pt x="482405" y="177793"/>
                      <a:pt x="481892" y="194104"/>
                    </a:cubicBezTo>
                    <a:cubicBezTo>
                      <a:pt x="481372" y="210409"/>
                      <a:pt x="477092" y="226381"/>
                      <a:pt x="469379" y="240761"/>
                    </a:cubicBezTo>
                    <a:lnTo>
                      <a:pt x="466594" y="246087"/>
                    </a:lnTo>
                    <a:lnTo>
                      <a:pt x="421465" y="246087"/>
                    </a:lnTo>
                    <a:lnTo>
                      <a:pt x="432835" y="257464"/>
                    </a:lnTo>
                    <a:lnTo>
                      <a:pt x="417107" y="277074"/>
                    </a:lnTo>
                    <a:lnTo>
                      <a:pt x="417107" y="277921"/>
                    </a:lnTo>
                    <a:lnTo>
                      <a:pt x="442153" y="280706"/>
                    </a:lnTo>
                    <a:lnTo>
                      <a:pt x="442153" y="338926"/>
                    </a:lnTo>
                    <a:lnTo>
                      <a:pt x="417107" y="341711"/>
                    </a:lnTo>
                    <a:lnTo>
                      <a:pt x="417107" y="342558"/>
                    </a:lnTo>
                    <a:lnTo>
                      <a:pt x="432835" y="362290"/>
                    </a:lnTo>
                    <a:lnTo>
                      <a:pt x="392178" y="402960"/>
                    </a:lnTo>
                    <a:lnTo>
                      <a:pt x="372453" y="387219"/>
                    </a:lnTo>
                    <a:lnTo>
                      <a:pt x="371606" y="387219"/>
                    </a:lnTo>
                    <a:lnTo>
                      <a:pt x="368827" y="411552"/>
                    </a:lnTo>
                    <a:lnTo>
                      <a:pt x="311230" y="411552"/>
                    </a:lnTo>
                    <a:lnTo>
                      <a:pt x="308445" y="387341"/>
                    </a:lnTo>
                    <a:lnTo>
                      <a:pt x="307598" y="387341"/>
                    </a:lnTo>
                    <a:lnTo>
                      <a:pt x="287994" y="403082"/>
                    </a:lnTo>
                    <a:cubicBezTo>
                      <a:pt x="273287" y="424000"/>
                      <a:pt x="253831" y="441127"/>
                      <a:pt x="231212" y="453062"/>
                    </a:cubicBezTo>
                    <a:cubicBezTo>
                      <a:pt x="208599" y="464991"/>
                      <a:pt x="183477" y="471382"/>
                      <a:pt x="157912" y="471710"/>
                    </a:cubicBezTo>
                    <a:lnTo>
                      <a:pt x="150533" y="471710"/>
                    </a:lnTo>
                    <a:lnTo>
                      <a:pt x="161788" y="482727"/>
                    </a:lnTo>
                    <a:lnTo>
                      <a:pt x="147626" y="496280"/>
                    </a:lnTo>
                    <a:lnTo>
                      <a:pt x="112776" y="461905"/>
                    </a:lnTo>
                    <a:lnTo>
                      <a:pt x="147023" y="427164"/>
                    </a:lnTo>
                    <a:lnTo>
                      <a:pt x="161063" y="440967"/>
                    </a:lnTo>
                    <a:lnTo>
                      <a:pt x="151258" y="450771"/>
                    </a:lnTo>
                    <a:lnTo>
                      <a:pt x="157309" y="450771"/>
                    </a:lnTo>
                    <a:cubicBezTo>
                      <a:pt x="176014" y="450630"/>
                      <a:pt x="194507" y="446767"/>
                      <a:pt x="211704" y="439414"/>
                    </a:cubicBezTo>
                    <a:cubicBezTo>
                      <a:pt x="228908" y="432053"/>
                      <a:pt x="244475" y="421350"/>
                      <a:pt x="257501" y="407920"/>
                    </a:cubicBezTo>
                    <a:cubicBezTo>
                      <a:pt x="259677" y="405623"/>
                      <a:pt x="271413" y="393392"/>
                      <a:pt x="274686" y="389645"/>
                    </a:cubicBezTo>
                    <a:lnTo>
                      <a:pt x="247215" y="362046"/>
                    </a:lnTo>
                    <a:lnTo>
                      <a:pt x="206802" y="402350"/>
                    </a:lnTo>
                    <a:lnTo>
                      <a:pt x="187199" y="386616"/>
                    </a:lnTo>
                    <a:lnTo>
                      <a:pt x="186351" y="386616"/>
                    </a:lnTo>
                    <a:lnTo>
                      <a:pt x="184048" y="411552"/>
                    </a:lnTo>
                    <a:lnTo>
                      <a:pt x="126450" y="411552"/>
                    </a:lnTo>
                    <a:lnTo>
                      <a:pt x="123672" y="387341"/>
                    </a:lnTo>
                    <a:lnTo>
                      <a:pt x="122825" y="387341"/>
                    </a:lnTo>
                    <a:lnTo>
                      <a:pt x="103221" y="403082"/>
                    </a:lnTo>
                    <a:lnTo>
                      <a:pt x="62442" y="361680"/>
                    </a:lnTo>
                    <a:lnTo>
                      <a:pt x="78170" y="341948"/>
                    </a:lnTo>
                    <a:lnTo>
                      <a:pt x="78170" y="341101"/>
                    </a:lnTo>
                    <a:lnTo>
                      <a:pt x="52759" y="338926"/>
                    </a:lnTo>
                    <a:lnTo>
                      <a:pt x="52759" y="280706"/>
                    </a:lnTo>
                    <a:lnTo>
                      <a:pt x="77811" y="278402"/>
                    </a:lnTo>
                    <a:lnTo>
                      <a:pt x="77811" y="277555"/>
                    </a:lnTo>
                    <a:lnTo>
                      <a:pt x="62076" y="257945"/>
                    </a:lnTo>
                    <a:lnTo>
                      <a:pt x="73454" y="246568"/>
                    </a:lnTo>
                    <a:lnTo>
                      <a:pt x="12949" y="246568"/>
                    </a:lnTo>
                    <a:lnTo>
                      <a:pt x="13674" y="235672"/>
                    </a:lnTo>
                    <a:cubicBezTo>
                      <a:pt x="14926" y="216813"/>
                      <a:pt x="21002" y="198596"/>
                      <a:pt x="31327" y="182759"/>
                    </a:cubicBezTo>
                    <a:cubicBezTo>
                      <a:pt x="41645" y="166922"/>
                      <a:pt x="55859" y="154012"/>
                      <a:pt x="72607" y="145253"/>
                    </a:cubicBezTo>
                    <a:cubicBezTo>
                      <a:pt x="77156" y="142911"/>
                      <a:pt x="81115" y="139574"/>
                      <a:pt x="84195" y="135486"/>
                    </a:cubicBezTo>
                    <a:cubicBezTo>
                      <a:pt x="87275" y="131399"/>
                      <a:pt x="89393" y="126670"/>
                      <a:pt x="90394" y="121652"/>
                    </a:cubicBezTo>
                    <a:cubicBezTo>
                      <a:pt x="94097" y="102767"/>
                      <a:pt x="104242" y="85749"/>
                      <a:pt x="119097" y="73519"/>
                    </a:cubicBezTo>
                    <a:cubicBezTo>
                      <a:pt x="133952" y="61288"/>
                      <a:pt x="152586" y="54596"/>
                      <a:pt x="171830" y="54596"/>
                    </a:cubicBezTo>
                    <a:cubicBezTo>
                      <a:pt x="174371" y="54596"/>
                      <a:pt x="177034" y="54596"/>
                      <a:pt x="179575" y="54596"/>
                    </a:cubicBezTo>
                    <a:lnTo>
                      <a:pt x="182963" y="54596"/>
                    </a:lnTo>
                    <a:cubicBezTo>
                      <a:pt x="187500" y="54673"/>
                      <a:pt x="192005" y="53781"/>
                      <a:pt x="196182" y="51990"/>
                    </a:cubicBezTo>
                    <a:cubicBezTo>
                      <a:pt x="200353" y="50194"/>
                      <a:pt x="204094" y="47531"/>
                      <a:pt x="207161" y="44181"/>
                    </a:cubicBezTo>
                    <a:cubicBezTo>
                      <a:pt x="216889" y="33998"/>
                      <a:pt x="228594" y="25900"/>
                      <a:pt x="241555" y="20381"/>
                    </a:cubicBezTo>
                    <a:cubicBezTo>
                      <a:pt x="254518" y="14869"/>
                      <a:pt x="268461" y="12052"/>
                      <a:pt x="282546" y="12110"/>
                    </a:cubicBezTo>
                    <a:close/>
                    <a:moveTo>
                      <a:pt x="282546" y="1"/>
                    </a:moveTo>
                    <a:cubicBezTo>
                      <a:pt x="266697" y="-69"/>
                      <a:pt x="251001" y="3120"/>
                      <a:pt x="236429" y="9370"/>
                    </a:cubicBezTo>
                    <a:cubicBezTo>
                      <a:pt x="221862" y="15613"/>
                      <a:pt x="208727" y="24783"/>
                      <a:pt x="197844" y="36314"/>
                    </a:cubicBezTo>
                    <a:cubicBezTo>
                      <a:pt x="195945" y="38400"/>
                      <a:pt x="193622" y="40055"/>
                      <a:pt x="191036" y="41184"/>
                    </a:cubicBezTo>
                    <a:cubicBezTo>
                      <a:pt x="188456" y="42307"/>
                      <a:pt x="185658" y="42879"/>
                      <a:pt x="182841" y="42853"/>
                    </a:cubicBezTo>
                    <a:lnTo>
                      <a:pt x="180544" y="42853"/>
                    </a:lnTo>
                    <a:cubicBezTo>
                      <a:pt x="177599" y="42673"/>
                      <a:pt x="174647" y="42673"/>
                      <a:pt x="171708" y="42853"/>
                    </a:cubicBezTo>
                    <a:cubicBezTo>
                      <a:pt x="149731" y="42955"/>
                      <a:pt x="128472" y="50656"/>
                      <a:pt x="111512" y="64638"/>
                    </a:cubicBezTo>
                    <a:cubicBezTo>
                      <a:pt x="94559" y="78620"/>
                      <a:pt x="82951" y="98038"/>
                      <a:pt x="78658" y="119592"/>
                    </a:cubicBezTo>
                    <a:cubicBezTo>
                      <a:pt x="77900" y="122858"/>
                      <a:pt x="76418" y="125919"/>
                      <a:pt x="74326" y="128537"/>
                    </a:cubicBezTo>
                    <a:cubicBezTo>
                      <a:pt x="72234" y="131155"/>
                      <a:pt x="69578" y="133273"/>
                      <a:pt x="66555" y="134723"/>
                    </a:cubicBezTo>
                    <a:cubicBezTo>
                      <a:pt x="48069" y="144367"/>
                      <a:pt x="32354" y="158587"/>
                      <a:pt x="20913" y="176022"/>
                    </a:cubicBezTo>
                    <a:cubicBezTo>
                      <a:pt x="9478" y="193462"/>
                      <a:pt x="2695" y="213541"/>
                      <a:pt x="1213" y="234344"/>
                    </a:cubicBezTo>
                    <a:lnTo>
                      <a:pt x="366" y="245118"/>
                    </a:lnTo>
                    <a:lnTo>
                      <a:pt x="0" y="258189"/>
                    </a:lnTo>
                    <a:lnTo>
                      <a:pt x="47433" y="258189"/>
                    </a:lnTo>
                    <a:lnTo>
                      <a:pt x="53003" y="264965"/>
                    </a:lnTo>
                    <a:lnTo>
                      <a:pt x="55544" y="268238"/>
                    </a:lnTo>
                    <a:lnTo>
                      <a:pt x="51431" y="268238"/>
                    </a:lnTo>
                    <a:lnTo>
                      <a:pt x="40657" y="269444"/>
                    </a:lnTo>
                    <a:lnTo>
                      <a:pt x="40657" y="348731"/>
                    </a:lnTo>
                    <a:lnTo>
                      <a:pt x="51431" y="349937"/>
                    </a:lnTo>
                    <a:lnTo>
                      <a:pt x="55544" y="349937"/>
                    </a:lnTo>
                    <a:lnTo>
                      <a:pt x="53003" y="353210"/>
                    </a:lnTo>
                    <a:lnTo>
                      <a:pt x="46227" y="361680"/>
                    </a:lnTo>
                    <a:lnTo>
                      <a:pt x="53850" y="369310"/>
                    </a:lnTo>
                    <a:lnTo>
                      <a:pt x="94629" y="411552"/>
                    </a:lnTo>
                    <a:lnTo>
                      <a:pt x="102252" y="419175"/>
                    </a:lnTo>
                    <a:lnTo>
                      <a:pt x="110723" y="412399"/>
                    </a:lnTo>
                    <a:lnTo>
                      <a:pt x="113989" y="409858"/>
                    </a:lnTo>
                    <a:lnTo>
                      <a:pt x="113989" y="413971"/>
                    </a:lnTo>
                    <a:lnTo>
                      <a:pt x="115202" y="424745"/>
                    </a:lnTo>
                    <a:lnTo>
                      <a:pt x="133104" y="424745"/>
                    </a:lnTo>
                    <a:lnTo>
                      <a:pt x="104068" y="453313"/>
                    </a:lnTo>
                    <a:lnTo>
                      <a:pt x="95598" y="461905"/>
                    </a:lnTo>
                    <a:lnTo>
                      <a:pt x="104190" y="470497"/>
                    </a:lnTo>
                    <a:lnTo>
                      <a:pt x="139034" y="504878"/>
                    </a:lnTo>
                    <a:lnTo>
                      <a:pt x="147748" y="513348"/>
                    </a:lnTo>
                    <a:lnTo>
                      <a:pt x="156218" y="504756"/>
                    </a:lnTo>
                    <a:lnTo>
                      <a:pt x="170380" y="490472"/>
                    </a:lnTo>
                    <a:lnTo>
                      <a:pt x="178850" y="481880"/>
                    </a:lnTo>
                    <a:cubicBezTo>
                      <a:pt x="202317" y="478685"/>
                      <a:pt x="224891" y="470766"/>
                      <a:pt x="245213" y="458594"/>
                    </a:cubicBezTo>
                    <a:cubicBezTo>
                      <a:pt x="265535" y="446421"/>
                      <a:pt x="283175" y="430257"/>
                      <a:pt x="297068" y="411070"/>
                    </a:cubicBezTo>
                    <a:lnTo>
                      <a:pt x="299006" y="409492"/>
                    </a:lnTo>
                    <a:lnTo>
                      <a:pt x="299006" y="413612"/>
                    </a:lnTo>
                    <a:lnTo>
                      <a:pt x="300218" y="424385"/>
                    </a:lnTo>
                    <a:lnTo>
                      <a:pt x="379473" y="424385"/>
                    </a:lnTo>
                    <a:lnTo>
                      <a:pt x="380686" y="413612"/>
                    </a:lnTo>
                    <a:lnTo>
                      <a:pt x="380686" y="409492"/>
                    </a:lnTo>
                    <a:lnTo>
                      <a:pt x="383830" y="412033"/>
                    </a:lnTo>
                    <a:lnTo>
                      <a:pt x="392300" y="418816"/>
                    </a:lnTo>
                    <a:lnTo>
                      <a:pt x="399923" y="411186"/>
                    </a:lnTo>
                    <a:lnTo>
                      <a:pt x="440702" y="370394"/>
                    </a:lnTo>
                    <a:lnTo>
                      <a:pt x="448326" y="362771"/>
                    </a:lnTo>
                    <a:lnTo>
                      <a:pt x="441549" y="354301"/>
                    </a:lnTo>
                    <a:lnTo>
                      <a:pt x="439733" y="351028"/>
                    </a:lnTo>
                    <a:lnTo>
                      <a:pt x="443847" y="351028"/>
                    </a:lnTo>
                    <a:lnTo>
                      <a:pt x="454620" y="349822"/>
                    </a:lnTo>
                    <a:lnTo>
                      <a:pt x="454620" y="269932"/>
                    </a:lnTo>
                    <a:lnTo>
                      <a:pt x="443847" y="268719"/>
                    </a:lnTo>
                    <a:lnTo>
                      <a:pt x="439733" y="268719"/>
                    </a:lnTo>
                    <a:lnTo>
                      <a:pt x="442274" y="265453"/>
                    </a:lnTo>
                    <a:lnTo>
                      <a:pt x="447844" y="258670"/>
                    </a:lnTo>
                    <a:lnTo>
                      <a:pt x="472889" y="258670"/>
                    </a:lnTo>
                    <a:lnTo>
                      <a:pt x="476399" y="252260"/>
                    </a:lnTo>
                    <a:lnTo>
                      <a:pt x="479184" y="246934"/>
                    </a:lnTo>
                    <a:cubicBezTo>
                      <a:pt x="493423" y="220606"/>
                      <a:pt x="497119" y="189850"/>
                      <a:pt x="489528" y="160897"/>
                    </a:cubicBezTo>
                    <a:cubicBezTo>
                      <a:pt x="481931" y="131944"/>
                      <a:pt x="463610" y="106964"/>
                      <a:pt x="438283" y="91030"/>
                    </a:cubicBezTo>
                    <a:cubicBezTo>
                      <a:pt x="426816" y="83831"/>
                      <a:pt x="414214" y="78633"/>
                      <a:pt x="401014" y="75656"/>
                    </a:cubicBezTo>
                    <a:cubicBezTo>
                      <a:pt x="397697" y="74943"/>
                      <a:pt x="394591" y="73480"/>
                      <a:pt x="391928" y="71382"/>
                    </a:cubicBezTo>
                    <a:cubicBezTo>
                      <a:pt x="389265" y="69284"/>
                      <a:pt x="387115" y="66608"/>
                      <a:pt x="385646" y="63547"/>
                    </a:cubicBezTo>
                    <a:cubicBezTo>
                      <a:pt x="376097" y="44393"/>
                      <a:pt x="361384" y="28287"/>
                      <a:pt x="343160" y="17057"/>
                    </a:cubicBezTo>
                    <a:cubicBezTo>
                      <a:pt x="324943" y="5828"/>
                      <a:pt x="303947" y="-82"/>
                      <a:pt x="282546" y="1"/>
                    </a:cubicBezTo>
                    <a:close/>
                    <a:moveTo>
                      <a:pt x="208252" y="418572"/>
                    </a:moveTo>
                    <a:lnTo>
                      <a:pt x="215875" y="410948"/>
                    </a:lnTo>
                    <a:lnTo>
                      <a:pt x="247696" y="379115"/>
                    </a:lnTo>
                    <a:lnTo>
                      <a:pt x="258348" y="389882"/>
                    </a:lnTo>
                    <a:cubicBezTo>
                      <a:pt x="254473" y="394124"/>
                      <a:pt x="250481" y="398237"/>
                      <a:pt x="249275" y="399450"/>
                    </a:cubicBezTo>
                    <a:cubicBezTo>
                      <a:pt x="229453" y="419919"/>
                      <a:pt x="203408" y="433241"/>
                      <a:pt x="175218" y="437335"/>
                    </a:cubicBezTo>
                    <a:lnTo>
                      <a:pt x="170136" y="432374"/>
                    </a:lnTo>
                    <a:lnTo>
                      <a:pt x="161910" y="423654"/>
                    </a:lnTo>
                    <a:lnTo>
                      <a:pt x="194944" y="423654"/>
                    </a:lnTo>
                    <a:lnTo>
                      <a:pt x="196028" y="412880"/>
                    </a:lnTo>
                    <a:lnTo>
                      <a:pt x="196028" y="408767"/>
                    </a:lnTo>
                    <a:lnTo>
                      <a:pt x="199294" y="411308"/>
                    </a:lnTo>
                    <a:lnTo>
                      <a:pt x="207764" y="418090"/>
                    </a:lnTo>
                    <a:lnTo>
                      <a:pt x="208252" y="418572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8" name="Freeform: Shape 266">
                <a:extLst>
                  <a:ext uri="{FF2B5EF4-FFF2-40B4-BE49-F238E27FC236}">
                    <a16:creationId xmlns:a16="http://schemas.microsoft.com/office/drawing/2014/main" id="{8187334C-6B36-95FF-6485-EC5C6F4732EA}"/>
                  </a:ext>
                </a:extLst>
              </p:cNvPr>
              <p:cNvSpPr/>
              <p:nvPr/>
            </p:nvSpPr>
            <p:spPr>
              <a:xfrm>
                <a:off x="2160114" y="4098917"/>
                <a:ext cx="166138" cy="95867"/>
              </a:xfrm>
              <a:custGeom>
                <a:avLst/>
                <a:gdLst>
                  <a:gd name="connsiteX0" fmla="*/ 151983 w 166138"/>
                  <a:gd name="connsiteY0" fmla="*/ 0 h 95867"/>
                  <a:gd name="connsiteX1" fmla="*/ 145207 w 166138"/>
                  <a:gd name="connsiteY1" fmla="*/ 7508 h 95867"/>
                  <a:gd name="connsiteX2" fmla="*/ 99192 w 166138"/>
                  <a:gd name="connsiteY2" fmla="*/ 39091 h 95867"/>
                  <a:gd name="connsiteX3" fmla="*/ 44527 w 166138"/>
                  <a:gd name="connsiteY3" fmla="*/ 50353 h 95867"/>
                  <a:gd name="connsiteX4" fmla="*/ 38597 w 166138"/>
                  <a:gd name="connsiteY4" fmla="*/ 50353 h 95867"/>
                  <a:gd name="connsiteX5" fmla="*/ 48402 w 166138"/>
                  <a:gd name="connsiteY5" fmla="*/ 40548 h 95867"/>
                  <a:gd name="connsiteX6" fmla="*/ 34850 w 166138"/>
                  <a:gd name="connsiteY6" fmla="*/ 26752 h 95867"/>
                  <a:gd name="connsiteX7" fmla="*/ 0 w 166138"/>
                  <a:gd name="connsiteY7" fmla="*/ 61493 h 95867"/>
                  <a:gd name="connsiteX8" fmla="*/ 34850 w 166138"/>
                  <a:gd name="connsiteY8" fmla="*/ 95868 h 95867"/>
                  <a:gd name="connsiteX9" fmla="*/ 49006 w 166138"/>
                  <a:gd name="connsiteY9" fmla="*/ 81584 h 95867"/>
                  <a:gd name="connsiteX10" fmla="*/ 37750 w 166138"/>
                  <a:gd name="connsiteY10" fmla="*/ 70573 h 95867"/>
                  <a:gd name="connsiteX11" fmla="*/ 45136 w 166138"/>
                  <a:gd name="connsiteY11" fmla="*/ 70573 h 95867"/>
                  <a:gd name="connsiteX12" fmla="*/ 111672 w 166138"/>
                  <a:gd name="connsiteY12" fmla="*/ 55416 h 95867"/>
                  <a:gd name="connsiteX13" fmla="*/ 166139 w 166138"/>
                  <a:gd name="connsiteY13" fmla="*/ 14284 h 95867"/>
                  <a:gd name="connsiteX14" fmla="*/ 158156 w 166138"/>
                  <a:gd name="connsiteY14" fmla="*/ 6295 h 95867"/>
                  <a:gd name="connsiteX15" fmla="*/ 151983 w 166138"/>
                  <a:gd name="connsiteY15" fmla="*/ 0 h 9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138" h="95867">
                    <a:moveTo>
                      <a:pt x="151983" y="0"/>
                    </a:moveTo>
                    <a:cubicBezTo>
                      <a:pt x="149801" y="2541"/>
                      <a:pt x="147504" y="5082"/>
                      <a:pt x="145207" y="7508"/>
                    </a:cubicBezTo>
                    <a:cubicBezTo>
                      <a:pt x="132123" y="20996"/>
                      <a:pt x="116479" y="31731"/>
                      <a:pt x="99192" y="39091"/>
                    </a:cubicBezTo>
                    <a:cubicBezTo>
                      <a:pt x="81898" y="46445"/>
                      <a:pt x="63315" y="50276"/>
                      <a:pt x="44527" y="50353"/>
                    </a:cubicBezTo>
                    <a:lnTo>
                      <a:pt x="38597" y="50353"/>
                    </a:lnTo>
                    <a:lnTo>
                      <a:pt x="48402" y="40548"/>
                    </a:lnTo>
                    <a:lnTo>
                      <a:pt x="34850" y="26752"/>
                    </a:lnTo>
                    <a:lnTo>
                      <a:pt x="0" y="61493"/>
                    </a:lnTo>
                    <a:lnTo>
                      <a:pt x="34850" y="95868"/>
                    </a:lnTo>
                    <a:lnTo>
                      <a:pt x="49006" y="81584"/>
                    </a:lnTo>
                    <a:lnTo>
                      <a:pt x="37750" y="70573"/>
                    </a:lnTo>
                    <a:lnTo>
                      <a:pt x="45136" y="70573"/>
                    </a:lnTo>
                    <a:cubicBezTo>
                      <a:pt x="68134" y="70284"/>
                      <a:pt x="90818" y="65118"/>
                      <a:pt x="111672" y="55416"/>
                    </a:cubicBezTo>
                    <a:cubicBezTo>
                      <a:pt x="132534" y="45714"/>
                      <a:pt x="151097" y="31693"/>
                      <a:pt x="166139" y="14284"/>
                    </a:cubicBezTo>
                    <a:lnTo>
                      <a:pt x="158156" y="6295"/>
                    </a:lnTo>
                    <a:lnTo>
                      <a:pt x="151983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9" name="Freeform: Shape 267">
                <a:extLst>
                  <a:ext uri="{FF2B5EF4-FFF2-40B4-BE49-F238E27FC236}">
                    <a16:creationId xmlns:a16="http://schemas.microsoft.com/office/drawing/2014/main" id="{BEACECCF-491D-9589-9DA6-5A8579914223}"/>
                  </a:ext>
                </a:extLst>
              </p:cNvPr>
              <p:cNvSpPr/>
              <p:nvPr/>
            </p:nvSpPr>
            <p:spPr>
              <a:xfrm>
                <a:off x="2262976" y="3821010"/>
                <a:ext cx="164444" cy="95379"/>
              </a:xfrm>
              <a:custGeom>
                <a:avLst/>
                <a:gdLst>
                  <a:gd name="connsiteX0" fmla="*/ 129595 w 164444"/>
                  <a:gd name="connsiteY0" fmla="*/ 0 h 95379"/>
                  <a:gd name="connsiteX1" fmla="*/ 115439 w 164444"/>
                  <a:gd name="connsiteY1" fmla="*/ 14284 h 95379"/>
                  <a:gd name="connsiteX2" fmla="*/ 125847 w 164444"/>
                  <a:gd name="connsiteY2" fmla="*/ 24570 h 95379"/>
                  <a:gd name="connsiteX3" fmla="*/ 121368 w 164444"/>
                  <a:gd name="connsiteY3" fmla="*/ 24570 h 95379"/>
                  <a:gd name="connsiteX4" fmla="*/ 59362 w 164444"/>
                  <a:gd name="connsiteY4" fmla="*/ 37359 h 95379"/>
                  <a:gd name="connsiteX5" fmla="*/ 7020 w 164444"/>
                  <a:gd name="connsiteY5" fmla="*/ 72985 h 95379"/>
                  <a:gd name="connsiteX6" fmla="*/ 0 w 164444"/>
                  <a:gd name="connsiteY6" fmla="*/ 80737 h 95379"/>
                  <a:gd name="connsiteX7" fmla="*/ 8714 w 164444"/>
                  <a:gd name="connsiteY7" fmla="*/ 89451 h 95379"/>
                  <a:gd name="connsiteX8" fmla="*/ 14278 w 164444"/>
                  <a:gd name="connsiteY8" fmla="*/ 95380 h 95379"/>
                  <a:gd name="connsiteX9" fmla="*/ 21542 w 164444"/>
                  <a:gd name="connsiteY9" fmla="*/ 87391 h 95379"/>
                  <a:gd name="connsiteX10" fmla="*/ 67313 w 164444"/>
                  <a:gd name="connsiteY10" fmla="*/ 56077 h 95379"/>
                  <a:gd name="connsiteX11" fmla="*/ 121612 w 164444"/>
                  <a:gd name="connsiteY11" fmla="*/ 44783 h 95379"/>
                  <a:gd name="connsiteX12" fmla="*/ 126206 w 164444"/>
                  <a:gd name="connsiteY12" fmla="*/ 44783 h 95379"/>
                  <a:gd name="connsiteX13" fmla="*/ 115683 w 164444"/>
                  <a:gd name="connsiteY13" fmla="*/ 55313 h 95379"/>
                  <a:gd name="connsiteX14" fmla="*/ 129960 w 164444"/>
                  <a:gd name="connsiteY14" fmla="*/ 69475 h 95379"/>
                  <a:gd name="connsiteX15" fmla="*/ 164445 w 164444"/>
                  <a:gd name="connsiteY15" fmla="*/ 34863 h 95379"/>
                  <a:gd name="connsiteX16" fmla="*/ 129595 w 164444"/>
                  <a:gd name="connsiteY16" fmla="*/ 0 h 9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444" h="95379">
                    <a:moveTo>
                      <a:pt x="129595" y="0"/>
                    </a:moveTo>
                    <a:lnTo>
                      <a:pt x="115439" y="14284"/>
                    </a:lnTo>
                    <a:lnTo>
                      <a:pt x="125847" y="24570"/>
                    </a:lnTo>
                    <a:lnTo>
                      <a:pt x="121368" y="24570"/>
                    </a:lnTo>
                    <a:cubicBezTo>
                      <a:pt x="100058" y="24705"/>
                      <a:pt x="78985" y="29049"/>
                      <a:pt x="59362" y="37359"/>
                    </a:cubicBezTo>
                    <a:cubicBezTo>
                      <a:pt x="39733" y="45669"/>
                      <a:pt x="21946" y="57777"/>
                      <a:pt x="7020" y="72985"/>
                    </a:cubicBezTo>
                    <a:cubicBezTo>
                      <a:pt x="4601" y="75533"/>
                      <a:pt x="2175" y="78074"/>
                      <a:pt x="0" y="80737"/>
                    </a:cubicBezTo>
                    <a:lnTo>
                      <a:pt x="8714" y="89451"/>
                    </a:lnTo>
                    <a:lnTo>
                      <a:pt x="14278" y="95380"/>
                    </a:lnTo>
                    <a:cubicBezTo>
                      <a:pt x="16620" y="92640"/>
                      <a:pt x="19039" y="89977"/>
                      <a:pt x="21542" y="87391"/>
                    </a:cubicBezTo>
                    <a:cubicBezTo>
                      <a:pt x="34580" y="74031"/>
                      <a:pt x="50135" y="63386"/>
                      <a:pt x="67313" y="56077"/>
                    </a:cubicBezTo>
                    <a:cubicBezTo>
                      <a:pt x="84491" y="48762"/>
                      <a:pt x="102945" y="44924"/>
                      <a:pt x="121612" y="44783"/>
                    </a:cubicBezTo>
                    <a:lnTo>
                      <a:pt x="126206" y="44783"/>
                    </a:lnTo>
                    <a:lnTo>
                      <a:pt x="115683" y="55313"/>
                    </a:lnTo>
                    <a:lnTo>
                      <a:pt x="129960" y="69475"/>
                    </a:lnTo>
                    <a:lnTo>
                      <a:pt x="164445" y="34863"/>
                    </a:lnTo>
                    <a:lnTo>
                      <a:pt x="129595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0" name="Freeform: Shape 268">
                <a:extLst>
                  <a:ext uri="{FF2B5EF4-FFF2-40B4-BE49-F238E27FC236}">
                    <a16:creationId xmlns:a16="http://schemas.microsoft.com/office/drawing/2014/main" id="{D07FAA58-746A-C9D2-FF33-5BDBA29BC2A5}"/>
                  </a:ext>
                </a:extLst>
              </p:cNvPr>
              <p:cNvSpPr/>
              <p:nvPr/>
            </p:nvSpPr>
            <p:spPr>
              <a:xfrm>
                <a:off x="2060293" y="3710580"/>
                <a:ext cx="468114" cy="233890"/>
              </a:xfrm>
              <a:custGeom>
                <a:avLst/>
                <a:gdLst>
                  <a:gd name="connsiteX0" fmla="*/ 418917 w 468114"/>
                  <a:gd name="connsiteY0" fmla="*/ 89242 h 233890"/>
                  <a:gd name="connsiteX1" fmla="*/ 385518 w 468114"/>
                  <a:gd name="connsiteY1" fmla="*/ 75446 h 233890"/>
                  <a:gd name="connsiteX2" fmla="*/ 371317 w 468114"/>
                  <a:gd name="connsiteY2" fmla="*/ 69087 h 233890"/>
                  <a:gd name="connsiteX3" fmla="*/ 361320 w 468114"/>
                  <a:gd name="connsiteY3" fmla="*/ 57164 h 233890"/>
                  <a:gd name="connsiteX4" fmla="*/ 329473 w 468114"/>
                  <a:gd name="connsiteY4" fmla="*/ 19561 h 233890"/>
                  <a:gd name="connsiteX5" fmla="*/ 283811 w 468114"/>
                  <a:gd name="connsiteY5" fmla="*/ 1055 h 233890"/>
                  <a:gd name="connsiteX6" fmla="*/ 234780 w 468114"/>
                  <a:gd name="connsiteY6" fmla="*/ 5894 h 233890"/>
                  <a:gd name="connsiteX7" fmla="*/ 193603 w 468114"/>
                  <a:gd name="connsiteY7" fmla="*/ 32960 h 233890"/>
                  <a:gd name="connsiteX8" fmla="*/ 181141 w 468114"/>
                  <a:gd name="connsiteY8" fmla="*/ 41289 h 233890"/>
                  <a:gd name="connsiteX9" fmla="*/ 166260 w 468114"/>
                  <a:gd name="connsiteY9" fmla="*/ 43124 h 233890"/>
                  <a:gd name="connsiteX10" fmla="*/ 108830 w 468114"/>
                  <a:gd name="connsiteY10" fmla="*/ 59295 h 233890"/>
                  <a:gd name="connsiteX11" fmla="*/ 77079 w 468114"/>
                  <a:gd name="connsiteY11" fmla="*/ 109821 h 233890"/>
                  <a:gd name="connsiteX12" fmla="*/ 70996 w 468114"/>
                  <a:gd name="connsiteY12" fmla="*/ 123463 h 233890"/>
                  <a:gd name="connsiteX13" fmla="*/ 59651 w 468114"/>
                  <a:gd name="connsiteY13" fmla="*/ 133184 h 233890"/>
                  <a:gd name="connsiteX14" fmla="*/ 18545 w 468114"/>
                  <a:gd name="connsiteY14" fmla="*/ 170370 h 233890"/>
                  <a:gd name="connsiteX15" fmla="*/ 725 w 468114"/>
                  <a:gd name="connsiteY15" fmla="*/ 222873 h 233890"/>
                  <a:gd name="connsiteX16" fmla="*/ 0 w 468114"/>
                  <a:gd name="connsiteY16" fmla="*/ 233647 h 233890"/>
                  <a:gd name="connsiteX17" fmla="*/ 39566 w 468114"/>
                  <a:gd name="connsiteY17" fmla="*/ 233647 h 233890"/>
                  <a:gd name="connsiteX18" fmla="*/ 45130 w 468114"/>
                  <a:gd name="connsiteY18" fmla="*/ 228083 h 233890"/>
                  <a:gd name="connsiteX19" fmla="*/ 59651 w 468114"/>
                  <a:gd name="connsiteY19" fmla="*/ 213799 h 233890"/>
                  <a:gd name="connsiteX20" fmla="*/ 22382 w 468114"/>
                  <a:gd name="connsiteY20" fmla="*/ 213799 h 233890"/>
                  <a:gd name="connsiteX21" fmla="*/ 38591 w 468114"/>
                  <a:gd name="connsiteY21" fmla="*/ 177172 h 233890"/>
                  <a:gd name="connsiteX22" fmla="*/ 69090 w 468114"/>
                  <a:gd name="connsiteY22" fmla="*/ 151216 h 233890"/>
                  <a:gd name="connsiteX23" fmla="*/ 87481 w 468114"/>
                  <a:gd name="connsiteY23" fmla="*/ 135681 h 233890"/>
                  <a:gd name="connsiteX24" fmla="*/ 97286 w 468114"/>
                  <a:gd name="connsiteY24" fmla="*/ 113697 h 233890"/>
                  <a:gd name="connsiteX25" fmla="*/ 121298 w 468114"/>
                  <a:gd name="connsiteY25" fmla="*/ 75407 h 233890"/>
                  <a:gd name="connsiteX26" fmla="*/ 164804 w 468114"/>
                  <a:gd name="connsiteY26" fmla="*/ 63215 h 233890"/>
                  <a:gd name="connsiteX27" fmla="*/ 188694 w 468114"/>
                  <a:gd name="connsiteY27" fmla="*/ 60129 h 233890"/>
                  <a:gd name="connsiteX28" fmla="*/ 208734 w 468114"/>
                  <a:gd name="connsiteY28" fmla="*/ 46756 h 233890"/>
                  <a:gd name="connsiteX29" fmla="*/ 241889 w 468114"/>
                  <a:gd name="connsiteY29" fmla="*/ 24932 h 233890"/>
                  <a:gd name="connsiteX30" fmla="*/ 281385 w 468114"/>
                  <a:gd name="connsiteY30" fmla="*/ 20999 h 233890"/>
                  <a:gd name="connsiteX31" fmla="*/ 318192 w 468114"/>
                  <a:gd name="connsiteY31" fmla="*/ 35867 h 233890"/>
                  <a:gd name="connsiteX32" fmla="*/ 343891 w 468114"/>
                  <a:gd name="connsiteY32" fmla="*/ 66122 h 233890"/>
                  <a:gd name="connsiteX33" fmla="*/ 359228 w 468114"/>
                  <a:gd name="connsiteY33" fmla="*/ 84846 h 233890"/>
                  <a:gd name="connsiteX34" fmla="*/ 381161 w 468114"/>
                  <a:gd name="connsiteY34" fmla="*/ 95056 h 233890"/>
                  <a:gd name="connsiteX35" fmla="*/ 415125 w 468114"/>
                  <a:gd name="connsiteY35" fmla="*/ 111239 h 233890"/>
                  <a:gd name="connsiteX36" fmla="*/ 438912 w 468114"/>
                  <a:gd name="connsiteY36" fmla="*/ 140384 h 233890"/>
                  <a:gd name="connsiteX37" fmla="*/ 447979 w 468114"/>
                  <a:gd name="connsiteY37" fmla="*/ 176903 h 233890"/>
                  <a:gd name="connsiteX38" fmla="*/ 440574 w 468114"/>
                  <a:gd name="connsiteY38" fmla="*/ 213799 h 233890"/>
                  <a:gd name="connsiteX39" fmla="*/ 409722 w 468114"/>
                  <a:gd name="connsiteY39" fmla="*/ 213799 h 233890"/>
                  <a:gd name="connsiteX40" fmla="*/ 424243 w 468114"/>
                  <a:gd name="connsiteY40" fmla="*/ 228321 h 233890"/>
                  <a:gd name="connsiteX41" fmla="*/ 429807 w 468114"/>
                  <a:gd name="connsiteY41" fmla="*/ 233890 h 233890"/>
                  <a:gd name="connsiteX42" fmla="*/ 452798 w 468114"/>
                  <a:gd name="connsiteY42" fmla="*/ 233890 h 233890"/>
                  <a:gd name="connsiteX43" fmla="*/ 455583 w 468114"/>
                  <a:gd name="connsiteY43" fmla="*/ 228686 h 233890"/>
                  <a:gd name="connsiteX44" fmla="*/ 464631 w 468114"/>
                  <a:gd name="connsiteY44" fmla="*/ 151761 h 233890"/>
                  <a:gd name="connsiteX45" fmla="*/ 418917 w 468114"/>
                  <a:gd name="connsiteY45" fmla="*/ 89242 h 23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68114" h="233890">
                    <a:moveTo>
                      <a:pt x="418917" y="89242"/>
                    </a:moveTo>
                    <a:cubicBezTo>
                      <a:pt x="408663" y="82748"/>
                      <a:pt x="397363" y="78077"/>
                      <a:pt x="385518" y="75446"/>
                    </a:cubicBezTo>
                    <a:cubicBezTo>
                      <a:pt x="380365" y="74426"/>
                      <a:pt x="375514" y="72250"/>
                      <a:pt x="371317" y="69087"/>
                    </a:cubicBezTo>
                    <a:cubicBezTo>
                      <a:pt x="367127" y="65923"/>
                      <a:pt x="363707" y="61842"/>
                      <a:pt x="361320" y="57164"/>
                    </a:cubicBezTo>
                    <a:cubicBezTo>
                      <a:pt x="353902" y="42239"/>
                      <a:pt x="342974" y="29334"/>
                      <a:pt x="329473" y="19561"/>
                    </a:cubicBezTo>
                    <a:cubicBezTo>
                      <a:pt x="315972" y="9789"/>
                      <a:pt x="300302" y="3436"/>
                      <a:pt x="283811" y="1055"/>
                    </a:cubicBezTo>
                    <a:cubicBezTo>
                      <a:pt x="267313" y="-1325"/>
                      <a:pt x="250488" y="337"/>
                      <a:pt x="234780" y="5894"/>
                    </a:cubicBezTo>
                    <a:cubicBezTo>
                      <a:pt x="219065" y="11451"/>
                      <a:pt x="204941" y="20736"/>
                      <a:pt x="193603" y="32960"/>
                    </a:cubicBezTo>
                    <a:cubicBezTo>
                      <a:pt x="190157" y="36669"/>
                      <a:pt x="185890" y="39524"/>
                      <a:pt x="181141" y="41289"/>
                    </a:cubicBezTo>
                    <a:cubicBezTo>
                      <a:pt x="176393" y="43060"/>
                      <a:pt x="171291" y="43682"/>
                      <a:pt x="166260" y="43124"/>
                    </a:cubicBezTo>
                    <a:cubicBezTo>
                      <a:pt x="145771" y="41212"/>
                      <a:pt x="125308" y="46974"/>
                      <a:pt x="108830" y="59295"/>
                    </a:cubicBezTo>
                    <a:cubicBezTo>
                      <a:pt x="92351" y="71621"/>
                      <a:pt x="81038" y="89627"/>
                      <a:pt x="77079" y="109821"/>
                    </a:cubicBezTo>
                    <a:cubicBezTo>
                      <a:pt x="76085" y="114762"/>
                      <a:pt x="74006" y="119420"/>
                      <a:pt x="70996" y="123463"/>
                    </a:cubicBezTo>
                    <a:cubicBezTo>
                      <a:pt x="67980" y="127506"/>
                      <a:pt x="64104" y="130823"/>
                      <a:pt x="59651" y="133184"/>
                    </a:cubicBezTo>
                    <a:cubicBezTo>
                      <a:pt x="43006" y="141873"/>
                      <a:pt x="28857" y="154674"/>
                      <a:pt x="18545" y="170370"/>
                    </a:cubicBezTo>
                    <a:cubicBezTo>
                      <a:pt x="8226" y="186072"/>
                      <a:pt x="2098" y="204142"/>
                      <a:pt x="725" y="222873"/>
                    </a:cubicBezTo>
                    <a:lnTo>
                      <a:pt x="0" y="233647"/>
                    </a:lnTo>
                    <a:lnTo>
                      <a:pt x="39566" y="233647"/>
                    </a:lnTo>
                    <a:lnTo>
                      <a:pt x="45130" y="228083"/>
                    </a:lnTo>
                    <a:lnTo>
                      <a:pt x="59651" y="213799"/>
                    </a:lnTo>
                    <a:lnTo>
                      <a:pt x="22382" y="213799"/>
                    </a:lnTo>
                    <a:cubicBezTo>
                      <a:pt x="24968" y="200523"/>
                      <a:pt x="30506" y="188004"/>
                      <a:pt x="38591" y="177172"/>
                    </a:cubicBezTo>
                    <a:cubicBezTo>
                      <a:pt x="46676" y="166334"/>
                      <a:pt x="57104" y="157466"/>
                      <a:pt x="69090" y="151216"/>
                    </a:cubicBezTo>
                    <a:cubicBezTo>
                      <a:pt x="76309" y="147488"/>
                      <a:pt x="82598" y="142181"/>
                      <a:pt x="87481" y="135681"/>
                    </a:cubicBezTo>
                    <a:cubicBezTo>
                      <a:pt x="92358" y="129187"/>
                      <a:pt x="95714" y="121666"/>
                      <a:pt x="97286" y="113697"/>
                    </a:cubicBezTo>
                    <a:cubicBezTo>
                      <a:pt x="100250" y="98386"/>
                      <a:pt x="108810" y="84737"/>
                      <a:pt x="121298" y="75407"/>
                    </a:cubicBezTo>
                    <a:cubicBezTo>
                      <a:pt x="133778" y="66077"/>
                      <a:pt x="149294" y="61727"/>
                      <a:pt x="164804" y="63215"/>
                    </a:cubicBezTo>
                    <a:cubicBezTo>
                      <a:pt x="172902" y="64037"/>
                      <a:pt x="181077" y="62984"/>
                      <a:pt x="188694" y="60129"/>
                    </a:cubicBezTo>
                    <a:cubicBezTo>
                      <a:pt x="196311" y="57273"/>
                      <a:pt x="203170" y="52698"/>
                      <a:pt x="208734" y="46756"/>
                    </a:cubicBezTo>
                    <a:cubicBezTo>
                      <a:pt x="217858" y="36906"/>
                      <a:pt x="229235" y="29418"/>
                      <a:pt x="241889" y="24932"/>
                    </a:cubicBezTo>
                    <a:cubicBezTo>
                      <a:pt x="254543" y="20447"/>
                      <a:pt x="268096" y="19093"/>
                      <a:pt x="281385" y="20999"/>
                    </a:cubicBezTo>
                    <a:cubicBezTo>
                      <a:pt x="294674" y="22905"/>
                      <a:pt x="307309" y="28006"/>
                      <a:pt x="318192" y="35867"/>
                    </a:cubicBezTo>
                    <a:cubicBezTo>
                      <a:pt x="329081" y="43721"/>
                      <a:pt x="337898" y="54103"/>
                      <a:pt x="343891" y="66122"/>
                    </a:cubicBezTo>
                    <a:cubicBezTo>
                      <a:pt x="347530" y="73437"/>
                      <a:pt x="352772" y="79835"/>
                      <a:pt x="359228" y="84846"/>
                    </a:cubicBezTo>
                    <a:cubicBezTo>
                      <a:pt x="365677" y="89852"/>
                      <a:pt x="373178" y="93342"/>
                      <a:pt x="381161" y="95056"/>
                    </a:cubicBezTo>
                    <a:cubicBezTo>
                      <a:pt x="393539" y="97873"/>
                      <a:pt x="405134" y="103397"/>
                      <a:pt x="415125" y="111239"/>
                    </a:cubicBezTo>
                    <a:cubicBezTo>
                      <a:pt x="425110" y="119074"/>
                      <a:pt x="433233" y="129026"/>
                      <a:pt x="438912" y="140384"/>
                    </a:cubicBezTo>
                    <a:cubicBezTo>
                      <a:pt x="444597" y="151736"/>
                      <a:pt x="447690" y="164210"/>
                      <a:pt x="447979" y="176903"/>
                    </a:cubicBezTo>
                    <a:cubicBezTo>
                      <a:pt x="448268" y="189595"/>
                      <a:pt x="445740" y="202198"/>
                      <a:pt x="440574" y="213799"/>
                    </a:cubicBezTo>
                    <a:lnTo>
                      <a:pt x="409722" y="213799"/>
                    </a:lnTo>
                    <a:lnTo>
                      <a:pt x="424243" y="228321"/>
                    </a:lnTo>
                    <a:lnTo>
                      <a:pt x="429807" y="233890"/>
                    </a:lnTo>
                    <a:lnTo>
                      <a:pt x="452798" y="233890"/>
                    </a:lnTo>
                    <a:lnTo>
                      <a:pt x="455583" y="228686"/>
                    </a:lnTo>
                    <a:cubicBezTo>
                      <a:pt x="468199" y="205104"/>
                      <a:pt x="471433" y="177627"/>
                      <a:pt x="464631" y="151761"/>
                    </a:cubicBezTo>
                    <a:cubicBezTo>
                      <a:pt x="457829" y="125895"/>
                      <a:pt x="441498" y="103558"/>
                      <a:pt x="418917" y="89242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1" name="Freeform: Shape 269">
                <a:extLst>
                  <a:ext uri="{FF2B5EF4-FFF2-40B4-BE49-F238E27FC236}">
                    <a16:creationId xmlns:a16="http://schemas.microsoft.com/office/drawing/2014/main" id="{02611CD3-EC0B-C473-D80D-C6FFEEDBAEB6}"/>
                  </a:ext>
                </a:extLst>
              </p:cNvPr>
              <p:cNvSpPr/>
              <p:nvPr/>
            </p:nvSpPr>
            <p:spPr>
              <a:xfrm>
                <a:off x="2346821" y="3967463"/>
                <a:ext cx="81074" cy="81101"/>
              </a:xfrm>
              <a:custGeom>
                <a:avLst/>
                <a:gdLst>
                  <a:gd name="connsiteX0" fmla="*/ 81074 w 81074"/>
                  <a:gd name="connsiteY0" fmla="*/ 40547 h 81101"/>
                  <a:gd name="connsiteX1" fmla="*/ 74240 w 81074"/>
                  <a:gd name="connsiteY1" fmla="*/ 18024 h 81101"/>
                  <a:gd name="connsiteX2" fmla="*/ 56049 w 81074"/>
                  <a:gd name="connsiteY2" fmla="*/ 3086 h 81101"/>
                  <a:gd name="connsiteX3" fmla="*/ 32627 w 81074"/>
                  <a:gd name="connsiteY3" fmla="*/ 776 h 81101"/>
                  <a:gd name="connsiteX4" fmla="*/ 11875 w 81074"/>
                  <a:gd name="connsiteY4" fmla="*/ 11877 h 81101"/>
                  <a:gd name="connsiteX5" fmla="*/ 780 w 81074"/>
                  <a:gd name="connsiteY5" fmla="*/ 32642 h 81101"/>
                  <a:gd name="connsiteX6" fmla="*/ 3084 w 81074"/>
                  <a:gd name="connsiteY6" fmla="*/ 56070 h 81101"/>
                  <a:gd name="connsiteX7" fmla="*/ 18016 w 81074"/>
                  <a:gd name="connsiteY7" fmla="*/ 74268 h 81101"/>
                  <a:gd name="connsiteX8" fmla="*/ 40539 w 81074"/>
                  <a:gd name="connsiteY8" fmla="*/ 81102 h 81101"/>
                  <a:gd name="connsiteX9" fmla="*/ 56049 w 81074"/>
                  <a:gd name="connsiteY9" fmla="*/ 78015 h 81101"/>
                  <a:gd name="connsiteX10" fmla="*/ 69203 w 81074"/>
                  <a:gd name="connsiteY10" fmla="*/ 69224 h 81101"/>
                  <a:gd name="connsiteX11" fmla="*/ 77988 w 81074"/>
                  <a:gd name="connsiteY11" fmla="*/ 56070 h 81101"/>
                  <a:gd name="connsiteX12" fmla="*/ 81074 w 81074"/>
                  <a:gd name="connsiteY12" fmla="*/ 40547 h 81101"/>
                  <a:gd name="connsiteX13" fmla="*/ 20570 w 81074"/>
                  <a:gd name="connsiteY13" fmla="*/ 40547 h 81101"/>
                  <a:gd name="connsiteX14" fmla="*/ 24016 w 81074"/>
                  <a:gd name="connsiteY14" fmla="*/ 29183 h 81101"/>
                  <a:gd name="connsiteX15" fmla="*/ 33198 w 81074"/>
                  <a:gd name="connsiteY15" fmla="*/ 21650 h 81101"/>
                  <a:gd name="connsiteX16" fmla="*/ 45012 w 81074"/>
                  <a:gd name="connsiteY16" fmla="*/ 20488 h 81101"/>
                  <a:gd name="connsiteX17" fmla="*/ 55484 w 81074"/>
                  <a:gd name="connsiteY17" fmla="*/ 26084 h 81101"/>
                  <a:gd name="connsiteX18" fmla="*/ 61079 w 81074"/>
                  <a:gd name="connsiteY18" fmla="*/ 36556 h 81101"/>
                  <a:gd name="connsiteX19" fmla="*/ 59911 w 81074"/>
                  <a:gd name="connsiteY19" fmla="*/ 48376 h 81101"/>
                  <a:gd name="connsiteX20" fmla="*/ 52385 w 81074"/>
                  <a:gd name="connsiteY20" fmla="*/ 57558 h 81101"/>
                  <a:gd name="connsiteX21" fmla="*/ 41020 w 81074"/>
                  <a:gd name="connsiteY21" fmla="*/ 61004 h 81101"/>
                  <a:gd name="connsiteX22" fmla="*/ 33044 w 81074"/>
                  <a:gd name="connsiteY22" fmla="*/ 59592 h 81101"/>
                  <a:gd name="connsiteX23" fmla="*/ 26249 w 81074"/>
                  <a:gd name="connsiteY23" fmla="*/ 55191 h 81101"/>
                  <a:gd name="connsiteX24" fmla="*/ 21686 w 81074"/>
                  <a:gd name="connsiteY24" fmla="*/ 48491 h 81101"/>
                  <a:gd name="connsiteX25" fmla="*/ 20089 w 81074"/>
                  <a:gd name="connsiteY25" fmla="*/ 40547 h 81101"/>
                  <a:gd name="connsiteX26" fmla="*/ 20570 w 81074"/>
                  <a:gd name="connsiteY26" fmla="*/ 40547 h 8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1074" h="81101">
                    <a:moveTo>
                      <a:pt x="81074" y="40547"/>
                    </a:moveTo>
                    <a:cubicBezTo>
                      <a:pt x="81074" y="32526"/>
                      <a:pt x="78694" y="24691"/>
                      <a:pt x="74240" y="18024"/>
                    </a:cubicBezTo>
                    <a:cubicBezTo>
                      <a:pt x="69787" y="11351"/>
                      <a:pt x="63460" y="6153"/>
                      <a:pt x="56049" y="3086"/>
                    </a:cubicBezTo>
                    <a:cubicBezTo>
                      <a:pt x="48643" y="19"/>
                      <a:pt x="40494" y="-784"/>
                      <a:pt x="32627" y="776"/>
                    </a:cubicBezTo>
                    <a:cubicBezTo>
                      <a:pt x="24767" y="2341"/>
                      <a:pt x="17541" y="6204"/>
                      <a:pt x="11875" y="11877"/>
                    </a:cubicBezTo>
                    <a:cubicBezTo>
                      <a:pt x="6203" y="17549"/>
                      <a:pt x="2346" y="24775"/>
                      <a:pt x="780" y="32642"/>
                    </a:cubicBezTo>
                    <a:cubicBezTo>
                      <a:pt x="-786" y="40503"/>
                      <a:pt x="17" y="48658"/>
                      <a:pt x="3084" y="56070"/>
                    </a:cubicBezTo>
                    <a:cubicBezTo>
                      <a:pt x="6151" y="63475"/>
                      <a:pt x="11349" y="69808"/>
                      <a:pt x="18016" y="74268"/>
                    </a:cubicBezTo>
                    <a:cubicBezTo>
                      <a:pt x="24683" y="78721"/>
                      <a:pt x="32518" y="81102"/>
                      <a:pt x="40539" y="81102"/>
                    </a:cubicBezTo>
                    <a:cubicBezTo>
                      <a:pt x="45859" y="81102"/>
                      <a:pt x="51133" y="80049"/>
                      <a:pt x="56049" y="78015"/>
                    </a:cubicBezTo>
                    <a:cubicBezTo>
                      <a:pt x="60970" y="75975"/>
                      <a:pt x="65436" y="72991"/>
                      <a:pt x="69203" y="69224"/>
                    </a:cubicBezTo>
                    <a:cubicBezTo>
                      <a:pt x="72963" y="65457"/>
                      <a:pt x="75954" y="60985"/>
                      <a:pt x="77988" y="56070"/>
                    </a:cubicBezTo>
                    <a:cubicBezTo>
                      <a:pt x="80028" y="51148"/>
                      <a:pt x="81074" y="45873"/>
                      <a:pt x="81074" y="40547"/>
                    </a:cubicBezTo>
                    <a:close/>
                    <a:moveTo>
                      <a:pt x="20570" y="40547"/>
                    </a:moveTo>
                    <a:cubicBezTo>
                      <a:pt x="20570" y="36505"/>
                      <a:pt x="21770" y="32545"/>
                      <a:pt x="24016" y="29183"/>
                    </a:cubicBezTo>
                    <a:cubicBezTo>
                      <a:pt x="26268" y="25821"/>
                      <a:pt x="29457" y="23196"/>
                      <a:pt x="33198" y="21650"/>
                    </a:cubicBezTo>
                    <a:cubicBezTo>
                      <a:pt x="36933" y="20103"/>
                      <a:pt x="41046" y="19699"/>
                      <a:pt x="45012" y="20488"/>
                    </a:cubicBezTo>
                    <a:cubicBezTo>
                      <a:pt x="48977" y="21278"/>
                      <a:pt x="52622" y="23222"/>
                      <a:pt x="55484" y="26084"/>
                    </a:cubicBezTo>
                    <a:cubicBezTo>
                      <a:pt x="58339" y="28946"/>
                      <a:pt x="60290" y="32591"/>
                      <a:pt x="61079" y="36556"/>
                    </a:cubicBezTo>
                    <a:cubicBezTo>
                      <a:pt x="61869" y="40528"/>
                      <a:pt x="61464" y="44641"/>
                      <a:pt x="59911" y="48376"/>
                    </a:cubicBezTo>
                    <a:cubicBezTo>
                      <a:pt x="58365" y="52117"/>
                      <a:pt x="55747" y="55312"/>
                      <a:pt x="52385" y="57558"/>
                    </a:cubicBezTo>
                    <a:cubicBezTo>
                      <a:pt x="49022" y="59804"/>
                      <a:pt x="45063" y="61004"/>
                      <a:pt x="41020" y="61004"/>
                    </a:cubicBezTo>
                    <a:cubicBezTo>
                      <a:pt x="38293" y="61068"/>
                      <a:pt x="35585" y="60587"/>
                      <a:pt x="33044" y="59592"/>
                    </a:cubicBezTo>
                    <a:cubicBezTo>
                      <a:pt x="30510" y="58592"/>
                      <a:pt x="28199" y="57096"/>
                      <a:pt x="26249" y="55191"/>
                    </a:cubicBezTo>
                    <a:cubicBezTo>
                      <a:pt x="24298" y="53285"/>
                      <a:pt x="22745" y="51007"/>
                      <a:pt x="21686" y="48491"/>
                    </a:cubicBezTo>
                    <a:cubicBezTo>
                      <a:pt x="20634" y="45976"/>
                      <a:pt x="20089" y="43274"/>
                      <a:pt x="20089" y="40547"/>
                    </a:cubicBezTo>
                    <a:lnTo>
                      <a:pt x="20570" y="405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2" name="Freeform: Shape 270">
                <a:extLst>
                  <a:ext uri="{FF2B5EF4-FFF2-40B4-BE49-F238E27FC236}">
                    <a16:creationId xmlns:a16="http://schemas.microsoft.com/office/drawing/2014/main" id="{FB76A4D7-EC86-7F8E-13C1-3F46E693584C}"/>
                  </a:ext>
                </a:extLst>
              </p:cNvPr>
              <p:cNvSpPr/>
              <p:nvPr/>
            </p:nvSpPr>
            <p:spPr>
              <a:xfrm>
                <a:off x="2100463" y="3905854"/>
                <a:ext cx="389393" cy="204203"/>
              </a:xfrm>
              <a:custGeom>
                <a:avLst/>
                <a:gdLst>
                  <a:gd name="connsiteX0" fmla="*/ 339053 w 389393"/>
                  <a:gd name="connsiteY0" fmla="*/ 9324 h 204203"/>
                  <a:gd name="connsiteX1" fmla="*/ 319334 w 389393"/>
                  <a:gd name="connsiteY1" fmla="*/ 25058 h 204203"/>
                  <a:gd name="connsiteX2" fmla="*/ 318487 w 389393"/>
                  <a:gd name="connsiteY2" fmla="*/ 25058 h 204203"/>
                  <a:gd name="connsiteX3" fmla="*/ 315702 w 389393"/>
                  <a:gd name="connsiteY3" fmla="*/ 0 h 204203"/>
                  <a:gd name="connsiteX4" fmla="*/ 258105 w 389393"/>
                  <a:gd name="connsiteY4" fmla="*/ 0 h 204203"/>
                  <a:gd name="connsiteX5" fmla="*/ 255320 w 389393"/>
                  <a:gd name="connsiteY5" fmla="*/ 25058 h 204203"/>
                  <a:gd name="connsiteX6" fmla="*/ 254473 w 389393"/>
                  <a:gd name="connsiteY6" fmla="*/ 25058 h 204203"/>
                  <a:gd name="connsiteX7" fmla="*/ 234869 w 389393"/>
                  <a:gd name="connsiteY7" fmla="*/ 9324 h 204203"/>
                  <a:gd name="connsiteX8" fmla="*/ 198569 w 389393"/>
                  <a:gd name="connsiteY8" fmla="*/ 45637 h 204203"/>
                  <a:gd name="connsiteX9" fmla="*/ 194090 w 389393"/>
                  <a:gd name="connsiteY9" fmla="*/ 50360 h 204203"/>
                  <a:gd name="connsiteX10" fmla="*/ 209337 w 389393"/>
                  <a:gd name="connsiteY10" fmla="*/ 69482 h 204203"/>
                  <a:gd name="connsiteX11" fmla="*/ 209337 w 389393"/>
                  <a:gd name="connsiteY11" fmla="*/ 70329 h 204203"/>
                  <a:gd name="connsiteX12" fmla="*/ 184414 w 389393"/>
                  <a:gd name="connsiteY12" fmla="*/ 72632 h 204203"/>
                  <a:gd name="connsiteX13" fmla="*/ 184414 w 389393"/>
                  <a:gd name="connsiteY13" fmla="*/ 112693 h 204203"/>
                  <a:gd name="connsiteX14" fmla="*/ 164688 w 389393"/>
                  <a:gd name="connsiteY14" fmla="*/ 115240 h 204203"/>
                  <a:gd name="connsiteX15" fmla="*/ 162628 w 389393"/>
                  <a:gd name="connsiteY15" fmla="*/ 121413 h 204203"/>
                  <a:gd name="connsiteX16" fmla="*/ 158515 w 389393"/>
                  <a:gd name="connsiteY16" fmla="*/ 131334 h 204203"/>
                  <a:gd name="connsiteX17" fmla="*/ 155493 w 389393"/>
                  <a:gd name="connsiteY17" fmla="*/ 137147 h 204203"/>
                  <a:gd name="connsiteX18" fmla="*/ 167589 w 389393"/>
                  <a:gd name="connsiteY18" fmla="*/ 152759 h 204203"/>
                  <a:gd name="connsiteX19" fmla="*/ 152586 w 389393"/>
                  <a:gd name="connsiteY19" fmla="*/ 167890 h 204203"/>
                  <a:gd name="connsiteX20" fmla="*/ 136974 w 389393"/>
                  <a:gd name="connsiteY20" fmla="*/ 155788 h 204203"/>
                  <a:gd name="connsiteX21" fmla="*/ 131167 w 389393"/>
                  <a:gd name="connsiteY21" fmla="*/ 158689 h 204203"/>
                  <a:gd name="connsiteX22" fmla="*/ 121246 w 389393"/>
                  <a:gd name="connsiteY22" fmla="*/ 162808 h 204203"/>
                  <a:gd name="connsiteX23" fmla="*/ 115073 w 389393"/>
                  <a:gd name="connsiteY23" fmla="*/ 164868 h 204203"/>
                  <a:gd name="connsiteX24" fmla="*/ 112776 w 389393"/>
                  <a:gd name="connsiteY24" fmla="*/ 184715 h 204203"/>
                  <a:gd name="connsiteX25" fmla="*/ 91357 w 389393"/>
                  <a:gd name="connsiteY25" fmla="*/ 184715 h 204203"/>
                  <a:gd name="connsiteX26" fmla="*/ 89059 w 389393"/>
                  <a:gd name="connsiteY26" fmla="*/ 164868 h 204203"/>
                  <a:gd name="connsiteX27" fmla="*/ 82886 w 389393"/>
                  <a:gd name="connsiteY27" fmla="*/ 162808 h 204203"/>
                  <a:gd name="connsiteX28" fmla="*/ 72966 w 389393"/>
                  <a:gd name="connsiteY28" fmla="*/ 158689 h 204203"/>
                  <a:gd name="connsiteX29" fmla="*/ 67159 w 389393"/>
                  <a:gd name="connsiteY29" fmla="*/ 155788 h 204203"/>
                  <a:gd name="connsiteX30" fmla="*/ 51546 w 389393"/>
                  <a:gd name="connsiteY30" fmla="*/ 167890 h 204203"/>
                  <a:gd name="connsiteX31" fmla="*/ 36300 w 389393"/>
                  <a:gd name="connsiteY31" fmla="*/ 152759 h 204203"/>
                  <a:gd name="connsiteX32" fmla="*/ 48402 w 389393"/>
                  <a:gd name="connsiteY32" fmla="*/ 137147 h 204203"/>
                  <a:gd name="connsiteX33" fmla="*/ 45739 w 389393"/>
                  <a:gd name="connsiteY33" fmla="*/ 131577 h 204203"/>
                  <a:gd name="connsiteX34" fmla="*/ 41626 w 389393"/>
                  <a:gd name="connsiteY34" fmla="*/ 121651 h 204203"/>
                  <a:gd name="connsiteX35" fmla="*/ 39566 w 389393"/>
                  <a:gd name="connsiteY35" fmla="*/ 115477 h 204203"/>
                  <a:gd name="connsiteX36" fmla="*/ 19482 w 389393"/>
                  <a:gd name="connsiteY36" fmla="*/ 113058 h 204203"/>
                  <a:gd name="connsiteX37" fmla="*/ 19482 w 389393"/>
                  <a:gd name="connsiteY37" fmla="*/ 91389 h 204203"/>
                  <a:gd name="connsiteX38" fmla="*/ 39329 w 389393"/>
                  <a:gd name="connsiteY38" fmla="*/ 89213 h 204203"/>
                  <a:gd name="connsiteX39" fmla="*/ 41626 w 389393"/>
                  <a:gd name="connsiteY39" fmla="*/ 83162 h 204203"/>
                  <a:gd name="connsiteX40" fmla="*/ 45739 w 389393"/>
                  <a:gd name="connsiteY40" fmla="*/ 73236 h 204203"/>
                  <a:gd name="connsiteX41" fmla="*/ 48762 w 389393"/>
                  <a:gd name="connsiteY41" fmla="*/ 67422 h 204203"/>
                  <a:gd name="connsiteX42" fmla="*/ 36666 w 389393"/>
                  <a:gd name="connsiteY42" fmla="*/ 51810 h 204203"/>
                  <a:gd name="connsiteX43" fmla="*/ 51912 w 389393"/>
                  <a:gd name="connsiteY43" fmla="*/ 36557 h 204203"/>
                  <a:gd name="connsiteX44" fmla="*/ 67518 w 389393"/>
                  <a:gd name="connsiteY44" fmla="*/ 48665 h 204203"/>
                  <a:gd name="connsiteX45" fmla="*/ 73325 w 389393"/>
                  <a:gd name="connsiteY45" fmla="*/ 45637 h 204203"/>
                  <a:gd name="connsiteX46" fmla="*/ 83252 w 389393"/>
                  <a:gd name="connsiteY46" fmla="*/ 41523 h 204203"/>
                  <a:gd name="connsiteX47" fmla="*/ 89425 w 389393"/>
                  <a:gd name="connsiteY47" fmla="*/ 39586 h 204203"/>
                  <a:gd name="connsiteX48" fmla="*/ 91722 w 389393"/>
                  <a:gd name="connsiteY48" fmla="*/ 19732 h 204203"/>
                  <a:gd name="connsiteX49" fmla="*/ 113257 w 389393"/>
                  <a:gd name="connsiteY49" fmla="*/ 19732 h 204203"/>
                  <a:gd name="connsiteX50" fmla="*/ 115561 w 389393"/>
                  <a:gd name="connsiteY50" fmla="*/ 39586 h 204203"/>
                  <a:gd name="connsiteX51" fmla="*/ 121728 w 389393"/>
                  <a:gd name="connsiteY51" fmla="*/ 41523 h 204203"/>
                  <a:gd name="connsiteX52" fmla="*/ 131654 w 389393"/>
                  <a:gd name="connsiteY52" fmla="*/ 45637 h 204203"/>
                  <a:gd name="connsiteX53" fmla="*/ 137462 w 389393"/>
                  <a:gd name="connsiteY53" fmla="*/ 48665 h 204203"/>
                  <a:gd name="connsiteX54" fmla="*/ 153074 w 389393"/>
                  <a:gd name="connsiteY54" fmla="*/ 36557 h 204203"/>
                  <a:gd name="connsiteX55" fmla="*/ 168320 w 389393"/>
                  <a:gd name="connsiteY55" fmla="*/ 51810 h 204203"/>
                  <a:gd name="connsiteX56" fmla="*/ 181026 w 389393"/>
                  <a:gd name="connsiteY56" fmla="*/ 36076 h 204203"/>
                  <a:gd name="connsiteX57" fmla="*/ 154158 w 389393"/>
                  <a:gd name="connsiteY57" fmla="*/ 9324 h 204203"/>
                  <a:gd name="connsiteX58" fmla="*/ 134555 w 389393"/>
                  <a:gd name="connsiteY58" fmla="*/ 25058 h 204203"/>
                  <a:gd name="connsiteX59" fmla="*/ 133708 w 389393"/>
                  <a:gd name="connsiteY59" fmla="*/ 25058 h 204203"/>
                  <a:gd name="connsiteX60" fmla="*/ 130929 w 389393"/>
                  <a:gd name="connsiteY60" fmla="*/ 0 h 204203"/>
                  <a:gd name="connsiteX61" fmla="*/ 73325 w 389393"/>
                  <a:gd name="connsiteY61" fmla="*/ 0 h 204203"/>
                  <a:gd name="connsiteX62" fmla="*/ 70547 w 389393"/>
                  <a:gd name="connsiteY62" fmla="*/ 25058 h 204203"/>
                  <a:gd name="connsiteX63" fmla="*/ 69700 w 389393"/>
                  <a:gd name="connsiteY63" fmla="*/ 25058 h 204203"/>
                  <a:gd name="connsiteX64" fmla="*/ 50096 w 389393"/>
                  <a:gd name="connsiteY64" fmla="*/ 9324 h 204203"/>
                  <a:gd name="connsiteX65" fmla="*/ 9317 w 389393"/>
                  <a:gd name="connsiteY65" fmla="*/ 50116 h 204203"/>
                  <a:gd name="connsiteX66" fmla="*/ 25045 w 389393"/>
                  <a:gd name="connsiteY66" fmla="*/ 69725 h 204203"/>
                  <a:gd name="connsiteX67" fmla="*/ 25045 w 389393"/>
                  <a:gd name="connsiteY67" fmla="*/ 70573 h 204203"/>
                  <a:gd name="connsiteX68" fmla="*/ 0 w 389393"/>
                  <a:gd name="connsiteY68" fmla="*/ 73357 h 204203"/>
                  <a:gd name="connsiteX69" fmla="*/ 0 w 389393"/>
                  <a:gd name="connsiteY69" fmla="*/ 131577 h 204203"/>
                  <a:gd name="connsiteX70" fmla="*/ 25045 w 389393"/>
                  <a:gd name="connsiteY70" fmla="*/ 134362 h 204203"/>
                  <a:gd name="connsiteX71" fmla="*/ 25045 w 389393"/>
                  <a:gd name="connsiteY71" fmla="*/ 135209 h 204203"/>
                  <a:gd name="connsiteX72" fmla="*/ 9317 w 389393"/>
                  <a:gd name="connsiteY72" fmla="*/ 154941 h 204203"/>
                  <a:gd name="connsiteX73" fmla="*/ 50096 w 389393"/>
                  <a:gd name="connsiteY73" fmla="*/ 195611 h 204203"/>
                  <a:gd name="connsiteX74" fmla="*/ 69700 w 389393"/>
                  <a:gd name="connsiteY74" fmla="*/ 179877 h 204203"/>
                  <a:gd name="connsiteX75" fmla="*/ 70547 w 389393"/>
                  <a:gd name="connsiteY75" fmla="*/ 179877 h 204203"/>
                  <a:gd name="connsiteX76" fmla="*/ 73325 w 389393"/>
                  <a:gd name="connsiteY76" fmla="*/ 204203 h 204203"/>
                  <a:gd name="connsiteX77" fmla="*/ 130929 w 389393"/>
                  <a:gd name="connsiteY77" fmla="*/ 204203 h 204203"/>
                  <a:gd name="connsiteX78" fmla="*/ 133708 w 389393"/>
                  <a:gd name="connsiteY78" fmla="*/ 179993 h 204203"/>
                  <a:gd name="connsiteX79" fmla="*/ 134555 w 389393"/>
                  <a:gd name="connsiteY79" fmla="*/ 179993 h 204203"/>
                  <a:gd name="connsiteX80" fmla="*/ 154158 w 389393"/>
                  <a:gd name="connsiteY80" fmla="*/ 195733 h 204203"/>
                  <a:gd name="connsiteX81" fmla="*/ 194578 w 389393"/>
                  <a:gd name="connsiteY81" fmla="*/ 155422 h 204203"/>
                  <a:gd name="connsiteX82" fmla="*/ 191068 w 389393"/>
                  <a:gd name="connsiteY82" fmla="*/ 150943 h 204203"/>
                  <a:gd name="connsiteX83" fmla="*/ 178966 w 389393"/>
                  <a:gd name="connsiteY83" fmla="*/ 135691 h 204203"/>
                  <a:gd name="connsiteX84" fmla="*/ 178966 w 389393"/>
                  <a:gd name="connsiteY84" fmla="*/ 134844 h 204203"/>
                  <a:gd name="connsiteX85" fmla="*/ 190343 w 389393"/>
                  <a:gd name="connsiteY85" fmla="*/ 133875 h 204203"/>
                  <a:gd name="connsiteX86" fmla="*/ 193846 w 389393"/>
                  <a:gd name="connsiteY86" fmla="*/ 133875 h 204203"/>
                  <a:gd name="connsiteX87" fmla="*/ 204620 w 389393"/>
                  <a:gd name="connsiteY87" fmla="*/ 131577 h 204203"/>
                  <a:gd name="connsiteX88" fmla="*/ 204620 w 389393"/>
                  <a:gd name="connsiteY88" fmla="*/ 91632 h 204203"/>
                  <a:gd name="connsiteX89" fmla="*/ 224346 w 389393"/>
                  <a:gd name="connsiteY89" fmla="*/ 89457 h 204203"/>
                  <a:gd name="connsiteX90" fmla="*/ 226399 w 389393"/>
                  <a:gd name="connsiteY90" fmla="*/ 83162 h 204203"/>
                  <a:gd name="connsiteX91" fmla="*/ 230512 w 389393"/>
                  <a:gd name="connsiteY91" fmla="*/ 73236 h 204203"/>
                  <a:gd name="connsiteX92" fmla="*/ 233541 w 389393"/>
                  <a:gd name="connsiteY92" fmla="*/ 67422 h 204203"/>
                  <a:gd name="connsiteX93" fmla="*/ 221439 w 389393"/>
                  <a:gd name="connsiteY93" fmla="*/ 51810 h 204203"/>
                  <a:gd name="connsiteX94" fmla="*/ 236685 w 389393"/>
                  <a:gd name="connsiteY94" fmla="*/ 36557 h 204203"/>
                  <a:gd name="connsiteX95" fmla="*/ 252297 w 389393"/>
                  <a:gd name="connsiteY95" fmla="*/ 48665 h 204203"/>
                  <a:gd name="connsiteX96" fmla="*/ 258105 w 389393"/>
                  <a:gd name="connsiteY96" fmla="*/ 45637 h 204203"/>
                  <a:gd name="connsiteX97" fmla="*/ 268025 w 389393"/>
                  <a:gd name="connsiteY97" fmla="*/ 41523 h 204203"/>
                  <a:gd name="connsiteX98" fmla="*/ 274320 w 389393"/>
                  <a:gd name="connsiteY98" fmla="*/ 39586 h 204203"/>
                  <a:gd name="connsiteX99" fmla="*/ 276495 w 389393"/>
                  <a:gd name="connsiteY99" fmla="*/ 19732 h 204203"/>
                  <a:gd name="connsiteX100" fmla="*/ 297793 w 389393"/>
                  <a:gd name="connsiteY100" fmla="*/ 19732 h 204203"/>
                  <a:gd name="connsiteX101" fmla="*/ 299968 w 389393"/>
                  <a:gd name="connsiteY101" fmla="*/ 39586 h 204203"/>
                  <a:gd name="connsiteX102" fmla="*/ 306141 w 389393"/>
                  <a:gd name="connsiteY102" fmla="*/ 41523 h 204203"/>
                  <a:gd name="connsiteX103" fmla="*/ 316062 w 389393"/>
                  <a:gd name="connsiteY103" fmla="*/ 45637 h 204203"/>
                  <a:gd name="connsiteX104" fmla="*/ 321875 w 389393"/>
                  <a:gd name="connsiteY104" fmla="*/ 48665 h 204203"/>
                  <a:gd name="connsiteX105" fmla="*/ 337481 w 389393"/>
                  <a:gd name="connsiteY105" fmla="*/ 36557 h 204203"/>
                  <a:gd name="connsiteX106" fmla="*/ 352849 w 389393"/>
                  <a:gd name="connsiteY106" fmla="*/ 51810 h 204203"/>
                  <a:gd name="connsiteX107" fmla="*/ 340747 w 389393"/>
                  <a:gd name="connsiteY107" fmla="*/ 67422 h 204203"/>
                  <a:gd name="connsiteX108" fmla="*/ 343654 w 389393"/>
                  <a:gd name="connsiteY108" fmla="*/ 73236 h 204203"/>
                  <a:gd name="connsiteX109" fmla="*/ 347767 w 389393"/>
                  <a:gd name="connsiteY109" fmla="*/ 83162 h 204203"/>
                  <a:gd name="connsiteX110" fmla="*/ 349827 w 389393"/>
                  <a:gd name="connsiteY110" fmla="*/ 89457 h 204203"/>
                  <a:gd name="connsiteX111" fmla="*/ 369668 w 389393"/>
                  <a:gd name="connsiteY111" fmla="*/ 91632 h 204203"/>
                  <a:gd name="connsiteX112" fmla="*/ 369668 w 389393"/>
                  <a:gd name="connsiteY112" fmla="*/ 113302 h 204203"/>
                  <a:gd name="connsiteX113" fmla="*/ 349827 w 389393"/>
                  <a:gd name="connsiteY113" fmla="*/ 115477 h 204203"/>
                  <a:gd name="connsiteX114" fmla="*/ 347767 w 389393"/>
                  <a:gd name="connsiteY114" fmla="*/ 121651 h 204203"/>
                  <a:gd name="connsiteX115" fmla="*/ 343654 w 389393"/>
                  <a:gd name="connsiteY115" fmla="*/ 131577 h 204203"/>
                  <a:gd name="connsiteX116" fmla="*/ 340747 w 389393"/>
                  <a:gd name="connsiteY116" fmla="*/ 137391 h 204203"/>
                  <a:gd name="connsiteX117" fmla="*/ 352849 w 389393"/>
                  <a:gd name="connsiteY117" fmla="*/ 153003 h 204203"/>
                  <a:gd name="connsiteX118" fmla="*/ 337481 w 389393"/>
                  <a:gd name="connsiteY118" fmla="*/ 167890 h 204203"/>
                  <a:gd name="connsiteX119" fmla="*/ 321991 w 389393"/>
                  <a:gd name="connsiteY119" fmla="*/ 155788 h 204203"/>
                  <a:gd name="connsiteX120" fmla="*/ 316183 w 389393"/>
                  <a:gd name="connsiteY120" fmla="*/ 158689 h 204203"/>
                  <a:gd name="connsiteX121" fmla="*/ 306263 w 389393"/>
                  <a:gd name="connsiteY121" fmla="*/ 162808 h 204203"/>
                  <a:gd name="connsiteX122" fmla="*/ 300090 w 389393"/>
                  <a:gd name="connsiteY122" fmla="*/ 164868 h 204203"/>
                  <a:gd name="connsiteX123" fmla="*/ 297793 w 389393"/>
                  <a:gd name="connsiteY123" fmla="*/ 184593 h 204203"/>
                  <a:gd name="connsiteX124" fmla="*/ 276130 w 389393"/>
                  <a:gd name="connsiteY124" fmla="*/ 184593 h 204203"/>
                  <a:gd name="connsiteX125" fmla="*/ 273588 w 389393"/>
                  <a:gd name="connsiteY125" fmla="*/ 164746 h 204203"/>
                  <a:gd name="connsiteX126" fmla="*/ 267300 w 389393"/>
                  <a:gd name="connsiteY126" fmla="*/ 162686 h 204203"/>
                  <a:gd name="connsiteX127" fmla="*/ 257380 w 389393"/>
                  <a:gd name="connsiteY127" fmla="*/ 158573 h 204203"/>
                  <a:gd name="connsiteX128" fmla="*/ 251932 w 389393"/>
                  <a:gd name="connsiteY128" fmla="*/ 155788 h 204203"/>
                  <a:gd name="connsiteX129" fmla="*/ 236319 w 389393"/>
                  <a:gd name="connsiteY129" fmla="*/ 167890 h 204203"/>
                  <a:gd name="connsiteX130" fmla="*/ 222408 w 389393"/>
                  <a:gd name="connsiteY130" fmla="*/ 153850 h 204203"/>
                  <a:gd name="connsiteX131" fmla="*/ 220470 w 389393"/>
                  <a:gd name="connsiteY131" fmla="*/ 153247 h 204203"/>
                  <a:gd name="connsiteX132" fmla="*/ 208368 w 389393"/>
                  <a:gd name="connsiteY132" fmla="*/ 168378 h 204203"/>
                  <a:gd name="connsiteX133" fmla="*/ 234869 w 389393"/>
                  <a:gd name="connsiteY133" fmla="*/ 194764 h 204203"/>
                  <a:gd name="connsiteX134" fmla="*/ 254473 w 389393"/>
                  <a:gd name="connsiteY134" fmla="*/ 179030 h 204203"/>
                  <a:gd name="connsiteX135" fmla="*/ 255320 w 389393"/>
                  <a:gd name="connsiteY135" fmla="*/ 179030 h 204203"/>
                  <a:gd name="connsiteX136" fmla="*/ 258105 w 389393"/>
                  <a:gd name="connsiteY136" fmla="*/ 204203 h 204203"/>
                  <a:gd name="connsiteX137" fmla="*/ 315702 w 389393"/>
                  <a:gd name="connsiteY137" fmla="*/ 204203 h 204203"/>
                  <a:gd name="connsiteX138" fmla="*/ 318487 w 389393"/>
                  <a:gd name="connsiteY138" fmla="*/ 179993 h 204203"/>
                  <a:gd name="connsiteX139" fmla="*/ 319334 w 389393"/>
                  <a:gd name="connsiteY139" fmla="*/ 179993 h 204203"/>
                  <a:gd name="connsiteX140" fmla="*/ 339053 w 389393"/>
                  <a:gd name="connsiteY140" fmla="*/ 195733 h 204203"/>
                  <a:gd name="connsiteX141" fmla="*/ 379710 w 389393"/>
                  <a:gd name="connsiteY141" fmla="*/ 155063 h 204203"/>
                  <a:gd name="connsiteX142" fmla="*/ 363982 w 389393"/>
                  <a:gd name="connsiteY142" fmla="*/ 135331 h 204203"/>
                  <a:gd name="connsiteX143" fmla="*/ 363982 w 389393"/>
                  <a:gd name="connsiteY143" fmla="*/ 134484 h 204203"/>
                  <a:gd name="connsiteX144" fmla="*/ 389393 w 389393"/>
                  <a:gd name="connsiteY144" fmla="*/ 131577 h 204203"/>
                  <a:gd name="connsiteX145" fmla="*/ 389393 w 389393"/>
                  <a:gd name="connsiteY145" fmla="*/ 73357 h 204203"/>
                  <a:gd name="connsiteX146" fmla="*/ 364348 w 389393"/>
                  <a:gd name="connsiteY146" fmla="*/ 71054 h 204203"/>
                  <a:gd name="connsiteX147" fmla="*/ 364348 w 389393"/>
                  <a:gd name="connsiteY147" fmla="*/ 70207 h 204203"/>
                  <a:gd name="connsiteX148" fmla="*/ 380076 w 389393"/>
                  <a:gd name="connsiteY148" fmla="*/ 50597 h 204203"/>
                  <a:gd name="connsiteX149" fmla="*/ 339053 w 389393"/>
                  <a:gd name="connsiteY149" fmla="*/ 9324 h 2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389393" h="204203">
                    <a:moveTo>
                      <a:pt x="339053" y="9324"/>
                    </a:moveTo>
                    <a:lnTo>
                      <a:pt x="319334" y="25058"/>
                    </a:lnTo>
                    <a:lnTo>
                      <a:pt x="318487" y="25058"/>
                    </a:lnTo>
                    <a:lnTo>
                      <a:pt x="315702" y="0"/>
                    </a:lnTo>
                    <a:lnTo>
                      <a:pt x="258105" y="0"/>
                    </a:lnTo>
                    <a:lnTo>
                      <a:pt x="255320" y="25058"/>
                    </a:lnTo>
                    <a:lnTo>
                      <a:pt x="254473" y="25058"/>
                    </a:lnTo>
                    <a:lnTo>
                      <a:pt x="234869" y="9324"/>
                    </a:lnTo>
                    <a:lnTo>
                      <a:pt x="198569" y="45637"/>
                    </a:lnTo>
                    <a:lnTo>
                      <a:pt x="194090" y="50360"/>
                    </a:lnTo>
                    <a:lnTo>
                      <a:pt x="209337" y="69482"/>
                    </a:lnTo>
                    <a:lnTo>
                      <a:pt x="209337" y="70329"/>
                    </a:lnTo>
                    <a:lnTo>
                      <a:pt x="184414" y="72632"/>
                    </a:lnTo>
                    <a:lnTo>
                      <a:pt x="184414" y="112693"/>
                    </a:lnTo>
                    <a:lnTo>
                      <a:pt x="164688" y="115240"/>
                    </a:lnTo>
                    <a:lnTo>
                      <a:pt x="162628" y="121413"/>
                    </a:lnTo>
                    <a:cubicBezTo>
                      <a:pt x="161563" y="124840"/>
                      <a:pt x="160184" y="128157"/>
                      <a:pt x="158515" y="131334"/>
                    </a:cubicBezTo>
                    <a:lnTo>
                      <a:pt x="155493" y="137147"/>
                    </a:lnTo>
                    <a:lnTo>
                      <a:pt x="167589" y="152759"/>
                    </a:lnTo>
                    <a:lnTo>
                      <a:pt x="152586" y="167890"/>
                    </a:lnTo>
                    <a:lnTo>
                      <a:pt x="136974" y="155788"/>
                    </a:lnTo>
                    <a:lnTo>
                      <a:pt x="131167" y="158689"/>
                    </a:lnTo>
                    <a:cubicBezTo>
                      <a:pt x="127990" y="160363"/>
                      <a:pt x="124673" y="161737"/>
                      <a:pt x="121246" y="162808"/>
                    </a:cubicBezTo>
                    <a:lnTo>
                      <a:pt x="115073" y="164868"/>
                    </a:lnTo>
                    <a:lnTo>
                      <a:pt x="112776" y="184715"/>
                    </a:lnTo>
                    <a:lnTo>
                      <a:pt x="91357" y="184715"/>
                    </a:lnTo>
                    <a:lnTo>
                      <a:pt x="89059" y="164868"/>
                    </a:lnTo>
                    <a:lnTo>
                      <a:pt x="82886" y="162808"/>
                    </a:lnTo>
                    <a:cubicBezTo>
                      <a:pt x="79460" y="161737"/>
                      <a:pt x="76142" y="160363"/>
                      <a:pt x="72966" y="158689"/>
                    </a:cubicBezTo>
                    <a:lnTo>
                      <a:pt x="67159" y="155788"/>
                    </a:lnTo>
                    <a:lnTo>
                      <a:pt x="51546" y="167890"/>
                    </a:lnTo>
                    <a:lnTo>
                      <a:pt x="36300" y="152759"/>
                    </a:lnTo>
                    <a:lnTo>
                      <a:pt x="48402" y="137147"/>
                    </a:lnTo>
                    <a:lnTo>
                      <a:pt x="45739" y="131577"/>
                    </a:lnTo>
                    <a:cubicBezTo>
                      <a:pt x="44071" y="128401"/>
                      <a:pt x="42691" y="125077"/>
                      <a:pt x="41626" y="121651"/>
                    </a:cubicBezTo>
                    <a:lnTo>
                      <a:pt x="39566" y="115477"/>
                    </a:lnTo>
                    <a:lnTo>
                      <a:pt x="19482" y="113058"/>
                    </a:lnTo>
                    <a:lnTo>
                      <a:pt x="19482" y="91389"/>
                    </a:lnTo>
                    <a:lnTo>
                      <a:pt x="39329" y="89213"/>
                    </a:lnTo>
                    <a:lnTo>
                      <a:pt x="41626" y="83162"/>
                    </a:lnTo>
                    <a:cubicBezTo>
                      <a:pt x="42691" y="79736"/>
                      <a:pt x="44071" y="76412"/>
                      <a:pt x="45739" y="73236"/>
                    </a:cubicBezTo>
                    <a:lnTo>
                      <a:pt x="48762" y="67422"/>
                    </a:lnTo>
                    <a:lnTo>
                      <a:pt x="36666" y="51810"/>
                    </a:lnTo>
                    <a:lnTo>
                      <a:pt x="51912" y="36557"/>
                    </a:lnTo>
                    <a:lnTo>
                      <a:pt x="67518" y="48665"/>
                    </a:lnTo>
                    <a:lnTo>
                      <a:pt x="73325" y="45637"/>
                    </a:lnTo>
                    <a:cubicBezTo>
                      <a:pt x="76502" y="43968"/>
                      <a:pt x="79826" y="42589"/>
                      <a:pt x="83252" y="41523"/>
                    </a:cubicBezTo>
                    <a:lnTo>
                      <a:pt x="89425" y="39586"/>
                    </a:lnTo>
                    <a:lnTo>
                      <a:pt x="91722" y="19732"/>
                    </a:lnTo>
                    <a:lnTo>
                      <a:pt x="113257" y="19732"/>
                    </a:lnTo>
                    <a:lnTo>
                      <a:pt x="115561" y="39586"/>
                    </a:lnTo>
                    <a:lnTo>
                      <a:pt x="121728" y="41523"/>
                    </a:lnTo>
                    <a:cubicBezTo>
                      <a:pt x="125154" y="42589"/>
                      <a:pt x="128478" y="43968"/>
                      <a:pt x="131654" y="45637"/>
                    </a:cubicBezTo>
                    <a:lnTo>
                      <a:pt x="137462" y="48665"/>
                    </a:lnTo>
                    <a:lnTo>
                      <a:pt x="153074" y="36557"/>
                    </a:lnTo>
                    <a:lnTo>
                      <a:pt x="168320" y="51810"/>
                    </a:lnTo>
                    <a:lnTo>
                      <a:pt x="181026" y="36076"/>
                    </a:lnTo>
                    <a:lnTo>
                      <a:pt x="154158" y="9324"/>
                    </a:lnTo>
                    <a:lnTo>
                      <a:pt x="134555" y="25058"/>
                    </a:lnTo>
                    <a:lnTo>
                      <a:pt x="133708" y="25058"/>
                    </a:lnTo>
                    <a:lnTo>
                      <a:pt x="130929" y="0"/>
                    </a:lnTo>
                    <a:lnTo>
                      <a:pt x="73325" y="0"/>
                    </a:lnTo>
                    <a:lnTo>
                      <a:pt x="70547" y="25058"/>
                    </a:lnTo>
                    <a:lnTo>
                      <a:pt x="69700" y="25058"/>
                    </a:lnTo>
                    <a:lnTo>
                      <a:pt x="50096" y="9324"/>
                    </a:lnTo>
                    <a:lnTo>
                      <a:pt x="9317" y="50116"/>
                    </a:lnTo>
                    <a:lnTo>
                      <a:pt x="25045" y="69725"/>
                    </a:lnTo>
                    <a:lnTo>
                      <a:pt x="25045" y="70573"/>
                    </a:lnTo>
                    <a:lnTo>
                      <a:pt x="0" y="73357"/>
                    </a:lnTo>
                    <a:lnTo>
                      <a:pt x="0" y="131577"/>
                    </a:lnTo>
                    <a:lnTo>
                      <a:pt x="25045" y="134362"/>
                    </a:lnTo>
                    <a:lnTo>
                      <a:pt x="25045" y="135209"/>
                    </a:lnTo>
                    <a:lnTo>
                      <a:pt x="9317" y="154941"/>
                    </a:lnTo>
                    <a:lnTo>
                      <a:pt x="50096" y="195611"/>
                    </a:lnTo>
                    <a:lnTo>
                      <a:pt x="69700" y="179877"/>
                    </a:lnTo>
                    <a:lnTo>
                      <a:pt x="70547" y="179877"/>
                    </a:lnTo>
                    <a:lnTo>
                      <a:pt x="73325" y="204203"/>
                    </a:lnTo>
                    <a:lnTo>
                      <a:pt x="130929" y="204203"/>
                    </a:lnTo>
                    <a:lnTo>
                      <a:pt x="133708" y="179993"/>
                    </a:lnTo>
                    <a:lnTo>
                      <a:pt x="134555" y="179993"/>
                    </a:lnTo>
                    <a:lnTo>
                      <a:pt x="154158" y="195733"/>
                    </a:lnTo>
                    <a:lnTo>
                      <a:pt x="194578" y="155422"/>
                    </a:lnTo>
                    <a:lnTo>
                      <a:pt x="191068" y="150943"/>
                    </a:lnTo>
                    <a:lnTo>
                      <a:pt x="178966" y="135691"/>
                    </a:lnTo>
                    <a:lnTo>
                      <a:pt x="178966" y="134844"/>
                    </a:lnTo>
                    <a:lnTo>
                      <a:pt x="190343" y="133875"/>
                    </a:lnTo>
                    <a:lnTo>
                      <a:pt x="193846" y="133875"/>
                    </a:lnTo>
                    <a:lnTo>
                      <a:pt x="204620" y="131577"/>
                    </a:lnTo>
                    <a:lnTo>
                      <a:pt x="204620" y="91632"/>
                    </a:lnTo>
                    <a:lnTo>
                      <a:pt x="224346" y="89457"/>
                    </a:lnTo>
                    <a:lnTo>
                      <a:pt x="226399" y="83162"/>
                    </a:lnTo>
                    <a:cubicBezTo>
                      <a:pt x="227471" y="79736"/>
                      <a:pt x="228844" y="76412"/>
                      <a:pt x="230512" y="73236"/>
                    </a:cubicBezTo>
                    <a:lnTo>
                      <a:pt x="233541" y="67422"/>
                    </a:lnTo>
                    <a:lnTo>
                      <a:pt x="221439" y="51810"/>
                    </a:lnTo>
                    <a:lnTo>
                      <a:pt x="236685" y="36557"/>
                    </a:lnTo>
                    <a:lnTo>
                      <a:pt x="252297" y="48665"/>
                    </a:lnTo>
                    <a:lnTo>
                      <a:pt x="258105" y="45637"/>
                    </a:lnTo>
                    <a:cubicBezTo>
                      <a:pt x="261281" y="43968"/>
                      <a:pt x="264599" y="42589"/>
                      <a:pt x="268025" y="41523"/>
                    </a:cubicBezTo>
                    <a:lnTo>
                      <a:pt x="274320" y="39586"/>
                    </a:lnTo>
                    <a:lnTo>
                      <a:pt x="276495" y="19732"/>
                    </a:lnTo>
                    <a:lnTo>
                      <a:pt x="297793" y="19732"/>
                    </a:lnTo>
                    <a:lnTo>
                      <a:pt x="299968" y="39586"/>
                    </a:lnTo>
                    <a:lnTo>
                      <a:pt x="306141" y="41523"/>
                    </a:lnTo>
                    <a:cubicBezTo>
                      <a:pt x="309568" y="42589"/>
                      <a:pt x="312892" y="43968"/>
                      <a:pt x="316062" y="45637"/>
                    </a:cubicBezTo>
                    <a:lnTo>
                      <a:pt x="321875" y="48665"/>
                    </a:lnTo>
                    <a:lnTo>
                      <a:pt x="337481" y="36557"/>
                    </a:lnTo>
                    <a:lnTo>
                      <a:pt x="352849" y="51810"/>
                    </a:lnTo>
                    <a:lnTo>
                      <a:pt x="340747" y="67422"/>
                    </a:lnTo>
                    <a:lnTo>
                      <a:pt x="343654" y="73236"/>
                    </a:lnTo>
                    <a:cubicBezTo>
                      <a:pt x="345322" y="76412"/>
                      <a:pt x="346702" y="79736"/>
                      <a:pt x="347767" y="83162"/>
                    </a:cubicBezTo>
                    <a:lnTo>
                      <a:pt x="349827" y="89457"/>
                    </a:lnTo>
                    <a:lnTo>
                      <a:pt x="369668" y="91632"/>
                    </a:lnTo>
                    <a:lnTo>
                      <a:pt x="369668" y="113302"/>
                    </a:lnTo>
                    <a:lnTo>
                      <a:pt x="349827" y="115477"/>
                    </a:lnTo>
                    <a:lnTo>
                      <a:pt x="347767" y="121651"/>
                    </a:lnTo>
                    <a:cubicBezTo>
                      <a:pt x="346702" y="125077"/>
                      <a:pt x="345322" y="128401"/>
                      <a:pt x="343654" y="131577"/>
                    </a:cubicBezTo>
                    <a:lnTo>
                      <a:pt x="340747" y="137391"/>
                    </a:lnTo>
                    <a:lnTo>
                      <a:pt x="352849" y="153003"/>
                    </a:lnTo>
                    <a:lnTo>
                      <a:pt x="337481" y="167890"/>
                    </a:lnTo>
                    <a:lnTo>
                      <a:pt x="321991" y="155788"/>
                    </a:lnTo>
                    <a:lnTo>
                      <a:pt x="316183" y="158689"/>
                    </a:lnTo>
                    <a:cubicBezTo>
                      <a:pt x="313007" y="160363"/>
                      <a:pt x="309690" y="161737"/>
                      <a:pt x="306263" y="162808"/>
                    </a:cubicBezTo>
                    <a:lnTo>
                      <a:pt x="300090" y="164868"/>
                    </a:lnTo>
                    <a:lnTo>
                      <a:pt x="297793" y="184593"/>
                    </a:lnTo>
                    <a:lnTo>
                      <a:pt x="276130" y="184593"/>
                    </a:lnTo>
                    <a:lnTo>
                      <a:pt x="273588" y="164746"/>
                    </a:lnTo>
                    <a:lnTo>
                      <a:pt x="267300" y="162686"/>
                    </a:lnTo>
                    <a:cubicBezTo>
                      <a:pt x="263873" y="161621"/>
                      <a:pt x="260556" y="160241"/>
                      <a:pt x="257380" y="158573"/>
                    </a:cubicBezTo>
                    <a:lnTo>
                      <a:pt x="251932" y="155788"/>
                    </a:lnTo>
                    <a:lnTo>
                      <a:pt x="236319" y="167890"/>
                    </a:lnTo>
                    <a:lnTo>
                      <a:pt x="222408" y="153850"/>
                    </a:lnTo>
                    <a:lnTo>
                      <a:pt x="220470" y="153247"/>
                    </a:lnTo>
                    <a:lnTo>
                      <a:pt x="208368" y="168378"/>
                    </a:lnTo>
                    <a:lnTo>
                      <a:pt x="234869" y="194764"/>
                    </a:lnTo>
                    <a:lnTo>
                      <a:pt x="254473" y="179030"/>
                    </a:lnTo>
                    <a:lnTo>
                      <a:pt x="255320" y="179030"/>
                    </a:lnTo>
                    <a:lnTo>
                      <a:pt x="258105" y="204203"/>
                    </a:lnTo>
                    <a:lnTo>
                      <a:pt x="315702" y="204203"/>
                    </a:lnTo>
                    <a:lnTo>
                      <a:pt x="318487" y="179993"/>
                    </a:lnTo>
                    <a:lnTo>
                      <a:pt x="319334" y="179993"/>
                    </a:lnTo>
                    <a:lnTo>
                      <a:pt x="339053" y="195733"/>
                    </a:lnTo>
                    <a:lnTo>
                      <a:pt x="379710" y="155063"/>
                    </a:lnTo>
                    <a:lnTo>
                      <a:pt x="363982" y="135331"/>
                    </a:lnTo>
                    <a:lnTo>
                      <a:pt x="363982" y="134484"/>
                    </a:lnTo>
                    <a:lnTo>
                      <a:pt x="389393" y="131577"/>
                    </a:lnTo>
                    <a:lnTo>
                      <a:pt x="389393" y="73357"/>
                    </a:lnTo>
                    <a:lnTo>
                      <a:pt x="364348" y="71054"/>
                    </a:lnTo>
                    <a:lnTo>
                      <a:pt x="364348" y="70207"/>
                    </a:lnTo>
                    <a:lnTo>
                      <a:pt x="380076" y="50597"/>
                    </a:lnTo>
                    <a:lnTo>
                      <a:pt x="339053" y="9324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3" name="Freeform: Shape 271">
                <a:extLst>
                  <a:ext uri="{FF2B5EF4-FFF2-40B4-BE49-F238E27FC236}">
                    <a16:creationId xmlns:a16="http://schemas.microsoft.com/office/drawing/2014/main" id="{9AFA31C0-7304-EF99-C513-C5F7FC2448BE}"/>
                  </a:ext>
                </a:extLst>
              </p:cNvPr>
              <p:cNvSpPr/>
              <p:nvPr/>
            </p:nvSpPr>
            <p:spPr>
              <a:xfrm>
                <a:off x="2162045" y="3967462"/>
                <a:ext cx="81075" cy="81099"/>
              </a:xfrm>
              <a:custGeom>
                <a:avLst/>
                <a:gdLst>
                  <a:gd name="connsiteX0" fmla="*/ 0 w 81075"/>
                  <a:gd name="connsiteY0" fmla="*/ 40548 h 81099"/>
                  <a:gd name="connsiteX1" fmla="*/ 6834 w 81075"/>
                  <a:gd name="connsiteY1" fmla="*/ 63077 h 81099"/>
                  <a:gd name="connsiteX2" fmla="*/ 25026 w 81075"/>
                  <a:gd name="connsiteY2" fmla="*/ 78016 h 81099"/>
                  <a:gd name="connsiteX3" fmla="*/ 48447 w 81075"/>
                  <a:gd name="connsiteY3" fmla="*/ 80320 h 81099"/>
                  <a:gd name="connsiteX4" fmla="*/ 69205 w 81075"/>
                  <a:gd name="connsiteY4" fmla="*/ 69225 h 81099"/>
                  <a:gd name="connsiteX5" fmla="*/ 80300 w 81075"/>
                  <a:gd name="connsiteY5" fmla="*/ 48460 h 81099"/>
                  <a:gd name="connsiteX6" fmla="*/ 77990 w 81075"/>
                  <a:gd name="connsiteY6" fmla="*/ 25032 h 81099"/>
                  <a:gd name="connsiteX7" fmla="*/ 63058 w 81075"/>
                  <a:gd name="connsiteY7" fmla="*/ 6834 h 81099"/>
                  <a:gd name="connsiteX8" fmla="*/ 40542 w 81075"/>
                  <a:gd name="connsiteY8" fmla="*/ 0 h 81099"/>
                  <a:gd name="connsiteX9" fmla="*/ 11877 w 81075"/>
                  <a:gd name="connsiteY9" fmla="*/ 11878 h 81099"/>
                  <a:gd name="connsiteX10" fmla="*/ 0 w 81075"/>
                  <a:gd name="connsiteY10" fmla="*/ 40548 h 81099"/>
                  <a:gd name="connsiteX11" fmla="*/ 60504 w 81075"/>
                  <a:gd name="connsiteY11" fmla="*/ 40548 h 81099"/>
                  <a:gd name="connsiteX12" fmla="*/ 57059 w 81075"/>
                  <a:gd name="connsiteY12" fmla="*/ 51912 h 81099"/>
                  <a:gd name="connsiteX13" fmla="*/ 47882 w 81075"/>
                  <a:gd name="connsiteY13" fmla="*/ 59452 h 81099"/>
                  <a:gd name="connsiteX14" fmla="*/ 36069 w 81075"/>
                  <a:gd name="connsiteY14" fmla="*/ 60613 h 81099"/>
                  <a:gd name="connsiteX15" fmla="*/ 25597 w 81075"/>
                  <a:gd name="connsiteY15" fmla="*/ 55018 h 81099"/>
                  <a:gd name="connsiteX16" fmla="*/ 20001 w 81075"/>
                  <a:gd name="connsiteY16" fmla="*/ 44539 h 81099"/>
                  <a:gd name="connsiteX17" fmla="*/ 21163 w 81075"/>
                  <a:gd name="connsiteY17" fmla="*/ 32719 h 81099"/>
                  <a:gd name="connsiteX18" fmla="*/ 28696 w 81075"/>
                  <a:gd name="connsiteY18" fmla="*/ 23543 h 81099"/>
                  <a:gd name="connsiteX19" fmla="*/ 40054 w 81075"/>
                  <a:gd name="connsiteY19" fmla="*/ 20091 h 81099"/>
                  <a:gd name="connsiteX20" fmla="*/ 48030 w 81075"/>
                  <a:gd name="connsiteY20" fmla="*/ 21509 h 81099"/>
                  <a:gd name="connsiteX21" fmla="*/ 54832 w 81075"/>
                  <a:gd name="connsiteY21" fmla="*/ 25911 h 81099"/>
                  <a:gd name="connsiteX22" fmla="*/ 59388 w 81075"/>
                  <a:gd name="connsiteY22" fmla="*/ 32610 h 81099"/>
                  <a:gd name="connsiteX23" fmla="*/ 60992 w 81075"/>
                  <a:gd name="connsiteY23" fmla="*/ 40548 h 81099"/>
                  <a:gd name="connsiteX24" fmla="*/ 60504 w 81075"/>
                  <a:gd name="connsiteY24" fmla="*/ 40548 h 8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1075" h="81099">
                    <a:moveTo>
                      <a:pt x="0" y="40548"/>
                    </a:moveTo>
                    <a:cubicBezTo>
                      <a:pt x="0" y="48569"/>
                      <a:pt x="2380" y="56410"/>
                      <a:pt x="6834" y="63077"/>
                    </a:cubicBezTo>
                    <a:cubicBezTo>
                      <a:pt x="11287" y="69745"/>
                      <a:pt x="17620" y="74942"/>
                      <a:pt x="25026" y="78016"/>
                    </a:cubicBezTo>
                    <a:cubicBezTo>
                      <a:pt x="32437" y="81083"/>
                      <a:pt x="40586" y="81885"/>
                      <a:pt x="48447" y="80320"/>
                    </a:cubicBezTo>
                    <a:cubicBezTo>
                      <a:pt x="56314" y="78754"/>
                      <a:pt x="63533" y="74891"/>
                      <a:pt x="69205" y="69225"/>
                    </a:cubicBezTo>
                    <a:cubicBezTo>
                      <a:pt x="74872" y="63552"/>
                      <a:pt x="78735" y="56327"/>
                      <a:pt x="80300" y="48460"/>
                    </a:cubicBezTo>
                    <a:cubicBezTo>
                      <a:pt x="81860" y="40593"/>
                      <a:pt x="81057" y="32444"/>
                      <a:pt x="77990" y="25032"/>
                    </a:cubicBezTo>
                    <a:cubicBezTo>
                      <a:pt x="74923" y="17621"/>
                      <a:pt x="69725" y="11287"/>
                      <a:pt x="63058" y="6834"/>
                    </a:cubicBezTo>
                    <a:cubicBezTo>
                      <a:pt x="56397" y="2381"/>
                      <a:pt x="48556" y="0"/>
                      <a:pt x="40542" y="0"/>
                    </a:cubicBezTo>
                    <a:cubicBezTo>
                      <a:pt x="29787" y="0"/>
                      <a:pt x="19475" y="4274"/>
                      <a:pt x="11877" y="11878"/>
                    </a:cubicBezTo>
                    <a:cubicBezTo>
                      <a:pt x="4274" y="19482"/>
                      <a:pt x="0" y="29793"/>
                      <a:pt x="0" y="40548"/>
                    </a:cubicBezTo>
                    <a:close/>
                    <a:moveTo>
                      <a:pt x="60504" y="40548"/>
                    </a:moveTo>
                    <a:cubicBezTo>
                      <a:pt x="60504" y="44597"/>
                      <a:pt x="59304" y="48550"/>
                      <a:pt x="57059" y="51912"/>
                    </a:cubicBezTo>
                    <a:cubicBezTo>
                      <a:pt x="54813" y="55281"/>
                      <a:pt x="51617" y="57899"/>
                      <a:pt x="47882" y="59452"/>
                    </a:cubicBezTo>
                    <a:cubicBezTo>
                      <a:pt x="44148" y="60999"/>
                      <a:pt x="40035" y="61403"/>
                      <a:pt x="36069" y="60613"/>
                    </a:cubicBezTo>
                    <a:cubicBezTo>
                      <a:pt x="32097" y="59824"/>
                      <a:pt x="28459" y="57874"/>
                      <a:pt x="25597" y="55018"/>
                    </a:cubicBezTo>
                    <a:cubicBezTo>
                      <a:pt x="22735" y="52156"/>
                      <a:pt x="20791" y="48511"/>
                      <a:pt x="20001" y="44539"/>
                    </a:cubicBezTo>
                    <a:cubicBezTo>
                      <a:pt x="19212" y="40574"/>
                      <a:pt x="19616" y="36461"/>
                      <a:pt x="21163" y="32719"/>
                    </a:cubicBezTo>
                    <a:cubicBezTo>
                      <a:pt x="22709" y="28985"/>
                      <a:pt x="25334" y="25789"/>
                      <a:pt x="28696" y="23543"/>
                    </a:cubicBezTo>
                    <a:cubicBezTo>
                      <a:pt x="32058" y="21291"/>
                      <a:pt x="36011" y="20091"/>
                      <a:pt x="40054" y="20091"/>
                    </a:cubicBezTo>
                    <a:cubicBezTo>
                      <a:pt x="42781" y="20027"/>
                      <a:pt x="45495" y="20508"/>
                      <a:pt x="48030" y="21509"/>
                    </a:cubicBezTo>
                    <a:cubicBezTo>
                      <a:pt x="50565" y="22510"/>
                      <a:pt x="52881" y="24005"/>
                      <a:pt x="54832" y="25911"/>
                    </a:cubicBezTo>
                    <a:cubicBezTo>
                      <a:pt x="56783" y="27817"/>
                      <a:pt x="58329" y="30095"/>
                      <a:pt x="59388" y="32610"/>
                    </a:cubicBezTo>
                    <a:cubicBezTo>
                      <a:pt x="60447" y="35119"/>
                      <a:pt x="60992" y="37821"/>
                      <a:pt x="60992" y="40548"/>
                    </a:cubicBezTo>
                    <a:lnTo>
                      <a:pt x="60504" y="40548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4" name="Freeform: Shape 272">
                <a:extLst>
                  <a:ext uri="{FF2B5EF4-FFF2-40B4-BE49-F238E27FC236}">
                    <a16:creationId xmlns:a16="http://schemas.microsoft.com/office/drawing/2014/main" id="{164A7F53-5FC7-AC65-C342-687553BEFF3C}"/>
                  </a:ext>
                </a:extLst>
              </p:cNvPr>
              <p:cNvSpPr/>
              <p:nvPr/>
            </p:nvSpPr>
            <p:spPr>
              <a:xfrm>
                <a:off x="2255943" y="3973032"/>
                <a:ext cx="121" cy="121"/>
              </a:xfrm>
              <a:custGeom>
                <a:avLst/>
                <a:gdLst>
                  <a:gd name="connsiteX0" fmla="*/ 122 w 121"/>
                  <a:gd name="connsiteY0" fmla="*/ 122 h 121"/>
                  <a:gd name="connsiteX1" fmla="*/ 122 w 121"/>
                  <a:gd name="connsiteY1" fmla="*/ 0 h 121"/>
                  <a:gd name="connsiteX2" fmla="*/ 0 w 121"/>
                  <a:gd name="connsiteY2" fmla="*/ 0 h 121"/>
                  <a:gd name="connsiteX3" fmla="*/ 122 w 121"/>
                  <a:gd name="connsiteY3" fmla="*/ 122 h 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" h="121">
                    <a:moveTo>
                      <a:pt x="122" y="122"/>
                    </a:moveTo>
                    <a:lnTo>
                      <a:pt x="122" y="0"/>
                    </a:lnTo>
                    <a:lnTo>
                      <a:pt x="0" y="0"/>
                    </a:lnTo>
                    <a:lnTo>
                      <a:pt x="122" y="122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4" name="TextBox 273">
              <a:extLst>
                <a:ext uri="{FF2B5EF4-FFF2-40B4-BE49-F238E27FC236}">
                  <a16:creationId xmlns:a16="http://schemas.microsoft.com/office/drawing/2014/main" id="{80052879-4C92-45B7-5C03-837FFFA2B622}"/>
                </a:ext>
              </a:extLst>
            </p:cNvPr>
            <p:cNvSpPr txBox="1"/>
            <p:nvPr/>
          </p:nvSpPr>
          <p:spPr>
            <a:xfrm>
              <a:off x="1900636" y="4171370"/>
              <a:ext cx="1018477" cy="380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DevOps</a:t>
              </a:r>
            </a:p>
          </p:txBody>
        </p:sp>
      </p:grpSp>
      <p:grpSp>
        <p:nvGrpSpPr>
          <p:cNvPr id="876" name="Graphic 3">
            <a:extLst>
              <a:ext uri="{FF2B5EF4-FFF2-40B4-BE49-F238E27FC236}">
                <a16:creationId xmlns:a16="http://schemas.microsoft.com/office/drawing/2014/main" id="{5ACB7310-EF3F-BDF9-6D25-3526AA82B7A5}"/>
              </a:ext>
            </a:extLst>
          </p:cNvPr>
          <p:cNvGrpSpPr>
            <a:grpSpLocks noChangeAspect="1"/>
          </p:cNvGrpSpPr>
          <p:nvPr/>
        </p:nvGrpSpPr>
        <p:grpSpPr>
          <a:xfrm>
            <a:off x="3895275" y="5569157"/>
            <a:ext cx="1055097" cy="902948"/>
            <a:chOff x="786002" y="3801176"/>
            <a:chExt cx="1313874" cy="1124412"/>
          </a:xfrm>
        </p:grpSpPr>
        <p:grpSp>
          <p:nvGrpSpPr>
            <p:cNvPr id="877" name="Graphic 3">
              <a:extLst>
                <a:ext uri="{FF2B5EF4-FFF2-40B4-BE49-F238E27FC236}">
                  <a16:creationId xmlns:a16="http://schemas.microsoft.com/office/drawing/2014/main" id="{FA2E626E-FF7D-6444-3DF5-47AD54B070AB}"/>
                </a:ext>
              </a:extLst>
            </p:cNvPr>
            <p:cNvGrpSpPr/>
            <p:nvPr/>
          </p:nvGrpSpPr>
          <p:grpSpPr>
            <a:xfrm>
              <a:off x="1167865" y="3801176"/>
              <a:ext cx="513347" cy="513347"/>
              <a:chOff x="1167865" y="3801176"/>
              <a:chExt cx="513347" cy="513347"/>
            </a:xfrm>
          </p:grpSpPr>
          <p:grpSp>
            <p:nvGrpSpPr>
              <p:cNvPr id="879" name="Graphic 3">
                <a:extLst>
                  <a:ext uri="{FF2B5EF4-FFF2-40B4-BE49-F238E27FC236}">
                    <a16:creationId xmlns:a16="http://schemas.microsoft.com/office/drawing/2014/main" id="{122CE200-770F-0F62-7574-0F1AEECCD83C}"/>
                  </a:ext>
                </a:extLst>
              </p:cNvPr>
              <p:cNvGrpSpPr/>
              <p:nvPr/>
            </p:nvGrpSpPr>
            <p:grpSpPr>
              <a:xfrm>
                <a:off x="1167865" y="3801176"/>
                <a:ext cx="513347" cy="513347"/>
                <a:chOff x="1167865" y="3801176"/>
                <a:chExt cx="513347" cy="513347"/>
              </a:xfrm>
              <a:solidFill>
                <a:srgbClr val="FFFFFF"/>
              </a:solidFill>
            </p:grpSpPr>
            <p:sp>
              <p:nvSpPr>
                <p:cNvPr id="886" name="Freeform: Shape 567">
                  <a:extLst>
                    <a:ext uri="{FF2B5EF4-FFF2-40B4-BE49-F238E27FC236}">
                      <a16:creationId xmlns:a16="http://schemas.microsoft.com/office/drawing/2014/main" id="{36752623-7C08-901A-3BA4-91807B960DC0}"/>
                    </a:ext>
                  </a:extLst>
                </p:cNvPr>
                <p:cNvSpPr/>
                <p:nvPr/>
              </p:nvSpPr>
              <p:spPr>
                <a:xfrm>
                  <a:off x="1173974" y="3807285"/>
                  <a:ext cx="501155" cy="502348"/>
                </a:xfrm>
                <a:custGeom>
                  <a:avLst/>
                  <a:gdLst>
                    <a:gd name="connsiteX0" fmla="*/ 26829 w 501155"/>
                    <a:gd name="connsiteY0" fmla="*/ 501123 h 502348"/>
                    <a:gd name="connsiteX1" fmla="*/ 0 w 501155"/>
                    <a:gd name="connsiteY1" fmla="*/ 474237 h 502348"/>
                    <a:gd name="connsiteX2" fmla="*/ 0 w 501155"/>
                    <a:gd name="connsiteY2" fmla="*/ 26893 h 502348"/>
                    <a:gd name="connsiteX3" fmla="*/ 26829 w 501155"/>
                    <a:gd name="connsiteY3" fmla="*/ 0 h 502348"/>
                    <a:gd name="connsiteX4" fmla="*/ 474333 w 501155"/>
                    <a:gd name="connsiteY4" fmla="*/ 0 h 502348"/>
                    <a:gd name="connsiteX5" fmla="*/ 501155 w 501155"/>
                    <a:gd name="connsiteY5" fmla="*/ 26893 h 502348"/>
                    <a:gd name="connsiteX6" fmla="*/ 501155 w 501155"/>
                    <a:gd name="connsiteY6" fmla="*/ 475456 h 502348"/>
                    <a:gd name="connsiteX7" fmla="*/ 474333 w 501155"/>
                    <a:gd name="connsiteY7" fmla="*/ 502349 h 502348"/>
                    <a:gd name="connsiteX8" fmla="*/ 26829 w 501155"/>
                    <a:gd name="connsiteY8" fmla="*/ 501123 h 50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1155" h="502348">
                      <a:moveTo>
                        <a:pt x="26829" y="501123"/>
                      </a:moveTo>
                      <a:cubicBezTo>
                        <a:pt x="12198" y="501123"/>
                        <a:pt x="0" y="488906"/>
                        <a:pt x="0" y="474237"/>
                      </a:cubicBezTo>
                      <a:lnTo>
                        <a:pt x="0" y="26893"/>
                      </a:lnTo>
                      <a:cubicBezTo>
                        <a:pt x="0" y="12224"/>
                        <a:pt x="12198" y="0"/>
                        <a:pt x="26829" y="0"/>
                      </a:cubicBezTo>
                      <a:lnTo>
                        <a:pt x="474333" y="0"/>
                      </a:lnTo>
                      <a:cubicBezTo>
                        <a:pt x="488963" y="0"/>
                        <a:pt x="501155" y="12224"/>
                        <a:pt x="501155" y="26893"/>
                      </a:cubicBezTo>
                      <a:lnTo>
                        <a:pt x="501155" y="475456"/>
                      </a:lnTo>
                      <a:cubicBezTo>
                        <a:pt x="501155" y="490125"/>
                        <a:pt x="488963" y="502349"/>
                        <a:pt x="474333" y="502349"/>
                      </a:cubicBezTo>
                      <a:lnTo>
                        <a:pt x="26829" y="501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7" name="Freeform: Shape 568">
                  <a:extLst>
                    <a:ext uri="{FF2B5EF4-FFF2-40B4-BE49-F238E27FC236}">
                      <a16:creationId xmlns:a16="http://schemas.microsoft.com/office/drawing/2014/main" id="{19C16A5E-47C4-51B9-0343-5230EE7212AE}"/>
                    </a:ext>
                  </a:extLst>
                </p:cNvPr>
                <p:cNvSpPr/>
                <p:nvPr/>
              </p:nvSpPr>
              <p:spPr>
                <a:xfrm>
                  <a:off x="1167865" y="3801176"/>
                  <a:ext cx="513347" cy="513347"/>
                </a:xfrm>
                <a:custGeom>
                  <a:avLst/>
                  <a:gdLst>
                    <a:gd name="connsiteX0" fmla="*/ 479203 w 513347"/>
                    <a:gd name="connsiteY0" fmla="*/ 12224 h 513347"/>
                    <a:gd name="connsiteX1" fmla="*/ 499936 w 513347"/>
                    <a:gd name="connsiteY1" fmla="*/ 33002 h 513347"/>
                    <a:gd name="connsiteX2" fmla="*/ 499936 w 513347"/>
                    <a:gd name="connsiteY2" fmla="*/ 481571 h 513347"/>
                    <a:gd name="connsiteX3" fmla="*/ 479203 w 513347"/>
                    <a:gd name="connsiteY3" fmla="*/ 502349 h 513347"/>
                    <a:gd name="connsiteX4" fmla="*/ 32925 w 513347"/>
                    <a:gd name="connsiteY4" fmla="*/ 502349 h 513347"/>
                    <a:gd name="connsiteX5" fmla="*/ 12192 w 513347"/>
                    <a:gd name="connsiteY5" fmla="*/ 480345 h 513347"/>
                    <a:gd name="connsiteX6" fmla="*/ 12192 w 513347"/>
                    <a:gd name="connsiteY6" fmla="*/ 33002 h 513347"/>
                    <a:gd name="connsiteX7" fmla="*/ 32925 w 513347"/>
                    <a:gd name="connsiteY7" fmla="*/ 12224 h 513347"/>
                    <a:gd name="connsiteX8" fmla="*/ 479203 w 513347"/>
                    <a:gd name="connsiteY8" fmla="*/ 12224 h 513347"/>
                    <a:gd name="connsiteX9" fmla="*/ 479203 w 513347"/>
                    <a:gd name="connsiteY9" fmla="*/ 0 h 513347"/>
                    <a:gd name="connsiteX10" fmla="*/ 32925 w 513347"/>
                    <a:gd name="connsiteY10" fmla="*/ 0 h 513347"/>
                    <a:gd name="connsiteX11" fmla="*/ 0 w 513347"/>
                    <a:gd name="connsiteY11" fmla="*/ 33002 h 513347"/>
                    <a:gd name="connsiteX12" fmla="*/ 0 w 513347"/>
                    <a:gd name="connsiteY12" fmla="*/ 481571 h 513347"/>
                    <a:gd name="connsiteX13" fmla="*/ 32925 w 513347"/>
                    <a:gd name="connsiteY13" fmla="*/ 513347 h 513347"/>
                    <a:gd name="connsiteX14" fmla="*/ 480422 w 513347"/>
                    <a:gd name="connsiteY14" fmla="*/ 513347 h 513347"/>
                    <a:gd name="connsiteX15" fmla="*/ 513347 w 513347"/>
                    <a:gd name="connsiteY15" fmla="*/ 480345 h 513347"/>
                    <a:gd name="connsiteX16" fmla="*/ 513347 w 513347"/>
                    <a:gd name="connsiteY16" fmla="*/ 33002 h 513347"/>
                    <a:gd name="connsiteX17" fmla="*/ 479203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79203" y="12224"/>
                      </a:moveTo>
                      <a:cubicBezTo>
                        <a:pt x="490183" y="12224"/>
                        <a:pt x="499936" y="22003"/>
                        <a:pt x="499936" y="33002"/>
                      </a:cubicBezTo>
                      <a:lnTo>
                        <a:pt x="499936" y="481571"/>
                      </a:lnTo>
                      <a:cubicBezTo>
                        <a:pt x="499936" y="492570"/>
                        <a:pt x="490183" y="502349"/>
                        <a:pt x="479203" y="502349"/>
                      </a:cubicBezTo>
                      <a:lnTo>
                        <a:pt x="32925" y="502349"/>
                      </a:lnTo>
                      <a:cubicBezTo>
                        <a:pt x="21946" y="501123"/>
                        <a:pt x="12192" y="491344"/>
                        <a:pt x="12192" y="480345"/>
                      </a:cubicBezTo>
                      <a:lnTo>
                        <a:pt x="12192" y="33002"/>
                      </a:lnTo>
                      <a:cubicBezTo>
                        <a:pt x="12192" y="22003"/>
                        <a:pt x="21946" y="12224"/>
                        <a:pt x="32925" y="12224"/>
                      </a:cubicBezTo>
                      <a:lnTo>
                        <a:pt x="479203" y="12224"/>
                      </a:lnTo>
                      <a:close/>
                      <a:moveTo>
                        <a:pt x="479203" y="0"/>
                      </a:moveTo>
                      <a:lnTo>
                        <a:pt x="32925" y="0"/>
                      </a:lnTo>
                      <a:cubicBezTo>
                        <a:pt x="14630" y="0"/>
                        <a:pt x="0" y="14669"/>
                        <a:pt x="0" y="33002"/>
                      </a:cubicBezTo>
                      <a:lnTo>
                        <a:pt x="0" y="481571"/>
                      </a:lnTo>
                      <a:cubicBezTo>
                        <a:pt x="0" y="498678"/>
                        <a:pt x="14630" y="513347"/>
                        <a:pt x="32925" y="513347"/>
                      </a:cubicBezTo>
                      <a:lnTo>
                        <a:pt x="480422" y="513347"/>
                      </a:lnTo>
                      <a:cubicBezTo>
                        <a:pt x="498717" y="513347"/>
                        <a:pt x="513347" y="498678"/>
                        <a:pt x="513347" y="480345"/>
                      </a:cubicBezTo>
                      <a:lnTo>
                        <a:pt x="513347" y="33002"/>
                      </a:lnTo>
                      <a:cubicBezTo>
                        <a:pt x="512128" y="14669"/>
                        <a:pt x="497498" y="0"/>
                        <a:pt x="4792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0" name="Graphic 3">
                <a:extLst>
                  <a:ext uri="{FF2B5EF4-FFF2-40B4-BE49-F238E27FC236}">
                    <a16:creationId xmlns:a16="http://schemas.microsoft.com/office/drawing/2014/main" id="{9B6BB7FF-7F80-56CF-1887-1F57526C6ED9}"/>
                  </a:ext>
                </a:extLst>
              </p:cNvPr>
              <p:cNvGrpSpPr/>
              <p:nvPr/>
            </p:nvGrpSpPr>
            <p:grpSpPr>
              <a:xfrm>
                <a:off x="1250777" y="3920959"/>
                <a:ext cx="342640" cy="331231"/>
                <a:chOff x="1250777" y="3920959"/>
                <a:chExt cx="342640" cy="331231"/>
              </a:xfrm>
              <a:solidFill>
                <a:srgbClr val="2D5967"/>
              </a:solidFill>
            </p:grpSpPr>
            <p:sp>
              <p:nvSpPr>
                <p:cNvPr id="883" name="Freeform: Shape 570">
                  <a:extLst>
                    <a:ext uri="{FF2B5EF4-FFF2-40B4-BE49-F238E27FC236}">
                      <a16:creationId xmlns:a16="http://schemas.microsoft.com/office/drawing/2014/main" id="{FC00ED5D-BFD6-7F3E-B48A-E5A7ADA5EF42}"/>
                    </a:ext>
                  </a:extLst>
                </p:cNvPr>
                <p:cNvSpPr/>
                <p:nvPr/>
              </p:nvSpPr>
              <p:spPr>
                <a:xfrm>
                  <a:off x="1417826" y="3925849"/>
                  <a:ext cx="175590" cy="151559"/>
                </a:xfrm>
                <a:custGeom>
                  <a:avLst/>
                  <a:gdLst>
                    <a:gd name="connsiteX0" fmla="*/ 120720 w 175590"/>
                    <a:gd name="connsiteY0" fmla="*/ 17114 h 151559"/>
                    <a:gd name="connsiteX1" fmla="*/ 153639 w 175590"/>
                    <a:gd name="connsiteY1" fmla="*/ 74557 h 151559"/>
                    <a:gd name="connsiteX2" fmla="*/ 120720 w 175590"/>
                    <a:gd name="connsiteY2" fmla="*/ 132007 h 151559"/>
                    <a:gd name="connsiteX3" fmla="*/ 54870 w 175590"/>
                    <a:gd name="connsiteY3" fmla="*/ 132007 h 151559"/>
                    <a:gd name="connsiteX4" fmla="*/ 21952 w 175590"/>
                    <a:gd name="connsiteY4" fmla="*/ 74557 h 151559"/>
                    <a:gd name="connsiteX5" fmla="*/ 54870 w 175590"/>
                    <a:gd name="connsiteY5" fmla="*/ 17114 h 151559"/>
                    <a:gd name="connsiteX6" fmla="*/ 120720 w 175590"/>
                    <a:gd name="connsiteY6" fmla="*/ 17114 h 151559"/>
                    <a:gd name="connsiteX7" fmla="*/ 120720 w 175590"/>
                    <a:gd name="connsiteY7" fmla="*/ 17114 h 151559"/>
                    <a:gd name="connsiteX8" fmla="*/ 131693 w 175590"/>
                    <a:gd name="connsiteY8" fmla="*/ 0 h 151559"/>
                    <a:gd name="connsiteX9" fmla="*/ 43898 w 175590"/>
                    <a:gd name="connsiteY9" fmla="*/ 0 h 151559"/>
                    <a:gd name="connsiteX10" fmla="*/ 0 w 175590"/>
                    <a:gd name="connsiteY10" fmla="*/ 75783 h 151559"/>
                    <a:gd name="connsiteX11" fmla="*/ 43898 w 175590"/>
                    <a:gd name="connsiteY11" fmla="*/ 151560 h 151559"/>
                    <a:gd name="connsiteX12" fmla="*/ 131693 w 175590"/>
                    <a:gd name="connsiteY12" fmla="*/ 151560 h 151559"/>
                    <a:gd name="connsiteX13" fmla="*/ 175590 w 175590"/>
                    <a:gd name="connsiteY13" fmla="*/ 75783 h 151559"/>
                    <a:gd name="connsiteX14" fmla="*/ 131693 w 175590"/>
                    <a:gd name="connsiteY14" fmla="*/ 0 h 1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5590" h="151559">
                      <a:moveTo>
                        <a:pt x="120720" y="17114"/>
                      </a:moveTo>
                      <a:lnTo>
                        <a:pt x="153639" y="74557"/>
                      </a:lnTo>
                      <a:lnTo>
                        <a:pt x="120720" y="132007"/>
                      </a:lnTo>
                      <a:lnTo>
                        <a:pt x="54870" y="132007"/>
                      </a:lnTo>
                      <a:lnTo>
                        <a:pt x="21952" y="74557"/>
                      </a:lnTo>
                      <a:lnTo>
                        <a:pt x="54870" y="17114"/>
                      </a:lnTo>
                      <a:lnTo>
                        <a:pt x="120720" y="17114"/>
                      </a:lnTo>
                      <a:lnTo>
                        <a:pt x="120720" y="17114"/>
                      </a:lnTo>
                      <a:close/>
                      <a:moveTo>
                        <a:pt x="131693" y="0"/>
                      </a:moveTo>
                      <a:lnTo>
                        <a:pt x="43898" y="0"/>
                      </a:lnTo>
                      <a:lnTo>
                        <a:pt x="0" y="75783"/>
                      </a:lnTo>
                      <a:lnTo>
                        <a:pt x="43898" y="151560"/>
                      </a:lnTo>
                      <a:lnTo>
                        <a:pt x="131693" y="151560"/>
                      </a:lnTo>
                      <a:lnTo>
                        <a:pt x="175590" y="75783"/>
                      </a:lnTo>
                      <a:lnTo>
                        <a:pt x="13169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4" name="Freeform: Shape 571">
                  <a:extLst>
                    <a:ext uri="{FF2B5EF4-FFF2-40B4-BE49-F238E27FC236}">
                      <a16:creationId xmlns:a16="http://schemas.microsoft.com/office/drawing/2014/main" id="{04B7D2CC-E5A9-15D1-E16B-7EA314CBB61A}"/>
                    </a:ext>
                  </a:extLst>
                </p:cNvPr>
                <p:cNvSpPr/>
                <p:nvPr/>
              </p:nvSpPr>
              <p:spPr>
                <a:xfrm>
                  <a:off x="1344655" y="4100631"/>
                  <a:ext cx="151200" cy="151559"/>
                </a:xfrm>
                <a:custGeom>
                  <a:avLst/>
                  <a:gdLst>
                    <a:gd name="connsiteX0" fmla="*/ 75603 w 151200"/>
                    <a:gd name="connsiteY0" fmla="*/ 17107 h 151559"/>
                    <a:gd name="connsiteX1" fmla="*/ 132912 w 151200"/>
                    <a:gd name="connsiteY1" fmla="*/ 74557 h 151559"/>
                    <a:gd name="connsiteX2" fmla="*/ 75603 w 151200"/>
                    <a:gd name="connsiteY2" fmla="*/ 132001 h 151559"/>
                    <a:gd name="connsiteX3" fmla="*/ 18294 w 151200"/>
                    <a:gd name="connsiteY3" fmla="*/ 74557 h 151559"/>
                    <a:gd name="connsiteX4" fmla="*/ 75603 w 151200"/>
                    <a:gd name="connsiteY4" fmla="*/ 17107 h 151559"/>
                    <a:gd name="connsiteX5" fmla="*/ 75603 w 151200"/>
                    <a:gd name="connsiteY5" fmla="*/ 0 h 151559"/>
                    <a:gd name="connsiteX6" fmla="*/ 0 w 151200"/>
                    <a:gd name="connsiteY6" fmla="*/ 75777 h 151559"/>
                    <a:gd name="connsiteX7" fmla="*/ 75603 w 151200"/>
                    <a:gd name="connsiteY7" fmla="*/ 151560 h 151559"/>
                    <a:gd name="connsiteX8" fmla="*/ 151200 w 151200"/>
                    <a:gd name="connsiteY8" fmla="*/ 75777 h 151559"/>
                    <a:gd name="connsiteX9" fmla="*/ 75603 w 151200"/>
                    <a:gd name="connsiteY9" fmla="*/ 0 h 1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00" h="151559">
                      <a:moveTo>
                        <a:pt x="75603" y="17107"/>
                      </a:moveTo>
                      <a:cubicBezTo>
                        <a:pt x="107302" y="17107"/>
                        <a:pt x="132912" y="42775"/>
                        <a:pt x="132912" y="74557"/>
                      </a:cubicBezTo>
                      <a:cubicBezTo>
                        <a:pt x="132912" y="106334"/>
                        <a:pt x="107302" y="132001"/>
                        <a:pt x="75603" y="132001"/>
                      </a:cubicBezTo>
                      <a:cubicBezTo>
                        <a:pt x="43898" y="132001"/>
                        <a:pt x="18294" y="106334"/>
                        <a:pt x="18294" y="74557"/>
                      </a:cubicBezTo>
                      <a:cubicBezTo>
                        <a:pt x="18294" y="42775"/>
                        <a:pt x="43898" y="17107"/>
                        <a:pt x="75603" y="17107"/>
                      </a:cubicBezTo>
                      <a:close/>
                      <a:moveTo>
                        <a:pt x="75603" y="0"/>
                      </a:moveTo>
                      <a:cubicBezTo>
                        <a:pt x="34144" y="0"/>
                        <a:pt x="0" y="34221"/>
                        <a:pt x="0" y="75777"/>
                      </a:cubicBezTo>
                      <a:cubicBezTo>
                        <a:pt x="0" y="117332"/>
                        <a:pt x="34144" y="151560"/>
                        <a:pt x="75603" y="151560"/>
                      </a:cubicBezTo>
                      <a:cubicBezTo>
                        <a:pt x="117056" y="151560"/>
                        <a:pt x="151200" y="117332"/>
                        <a:pt x="151200" y="75777"/>
                      </a:cubicBezTo>
                      <a:cubicBezTo>
                        <a:pt x="151200" y="32995"/>
                        <a:pt x="117056" y="0"/>
                        <a:pt x="75603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5" name="Freeform: Shape 572">
                  <a:extLst>
                    <a:ext uri="{FF2B5EF4-FFF2-40B4-BE49-F238E27FC236}">
                      <a16:creationId xmlns:a16="http://schemas.microsoft.com/office/drawing/2014/main" id="{BBA37479-2E33-5F68-BA48-935ABD34A3CB}"/>
                    </a:ext>
                  </a:extLst>
                </p:cNvPr>
                <p:cNvSpPr/>
                <p:nvPr/>
              </p:nvSpPr>
              <p:spPr>
                <a:xfrm>
                  <a:off x="1250777" y="3920959"/>
                  <a:ext cx="167049" cy="151565"/>
                </a:xfrm>
                <a:custGeom>
                  <a:avLst/>
                  <a:gdLst>
                    <a:gd name="connsiteX0" fmla="*/ 82912 w 167049"/>
                    <a:gd name="connsiteY0" fmla="*/ 36672 h 151565"/>
                    <a:gd name="connsiteX1" fmla="*/ 136563 w 167049"/>
                    <a:gd name="connsiteY1" fmla="*/ 133226 h 151565"/>
                    <a:gd name="connsiteX2" fmla="*/ 30480 w 167049"/>
                    <a:gd name="connsiteY2" fmla="*/ 133226 h 151565"/>
                    <a:gd name="connsiteX3" fmla="*/ 82912 w 167049"/>
                    <a:gd name="connsiteY3" fmla="*/ 36672 h 151565"/>
                    <a:gd name="connsiteX4" fmla="*/ 82912 w 167049"/>
                    <a:gd name="connsiteY4" fmla="*/ 0 h 151565"/>
                    <a:gd name="connsiteX5" fmla="*/ 0 w 167049"/>
                    <a:gd name="connsiteY5" fmla="*/ 151566 h 151565"/>
                    <a:gd name="connsiteX6" fmla="*/ 167050 w 167049"/>
                    <a:gd name="connsiteY6" fmla="*/ 151566 h 151565"/>
                    <a:gd name="connsiteX7" fmla="*/ 82912 w 167049"/>
                    <a:gd name="connsiteY7" fmla="*/ 0 h 15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49" h="151565">
                      <a:moveTo>
                        <a:pt x="82912" y="36672"/>
                      </a:moveTo>
                      <a:lnTo>
                        <a:pt x="136563" y="133226"/>
                      </a:lnTo>
                      <a:lnTo>
                        <a:pt x="30480" y="133226"/>
                      </a:lnTo>
                      <a:lnTo>
                        <a:pt x="82912" y="36672"/>
                      </a:lnTo>
                      <a:close/>
                      <a:moveTo>
                        <a:pt x="82912" y="0"/>
                      </a:moveTo>
                      <a:lnTo>
                        <a:pt x="0" y="151566"/>
                      </a:lnTo>
                      <a:lnTo>
                        <a:pt x="167050" y="151566"/>
                      </a:lnTo>
                      <a:lnTo>
                        <a:pt x="8291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81" name="Freeform: Shape 573">
                <a:extLst>
                  <a:ext uri="{FF2B5EF4-FFF2-40B4-BE49-F238E27FC236}">
                    <a16:creationId xmlns:a16="http://schemas.microsoft.com/office/drawing/2014/main" id="{0BEBA9A1-458D-BB40-7CD6-C9B45ADF20E6}"/>
                  </a:ext>
                </a:extLst>
              </p:cNvPr>
              <p:cNvSpPr/>
              <p:nvPr/>
            </p:nvSpPr>
            <p:spPr>
              <a:xfrm>
                <a:off x="1180063" y="3862296"/>
                <a:ext cx="487737" cy="440009"/>
              </a:xfrm>
              <a:custGeom>
                <a:avLst/>
                <a:gdLst>
                  <a:gd name="connsiteX0" fmla="*/ 467011 w 487737"/>
                  <a:gd name="connsiteY0" fmla="*/ 440009 h 440009"/>
                  <a:gd name="connsiteX1" fmla="*/ 20726 w 487737"/>
                  <a:gd name="connsiteY1" fmla="*/ 440009 h 440009"/>
                  <a:gd name="connsiteX2" fmla="*/ 0 w 487737"/>
                  <a:gd name="connsiteY2" fmla="*/ 419232 h 440009"/>
                  <a:gd name="connsiteX3" fmla="*/ 0 w 487737"/>
                  <a:gd name="connsiteY3" fmla="*/ 0 h 440009"/>
                  <a:gd name="connsiteX4" fmla="*/ 487738 w 487737"/>
                  <a:gd name="connsiteY4" fmla="*/ 0 h 440009"/>
                  <a:gd name="connsiteX5" fmla="*/ 487738 w 487737"/>
                  <a:gd name="connsiteY5" fmla="*/ 419232 h 440009"/>
                  <a:gd name="connsiteX6" fmla="*/ 467011 w 487737"/>
                  <a:gd name="connsiteY6" fmla="*/ 440009 h 440009"/>
                  <a:gd name="connsiteX7" fmla="*/ 18288 w 487737"/>
                  <a:gd name="connsiteY7" fmla="*/ 18333 h 440009"/>
                  <a:gd name="connsiteX8" fmla="*/ 18288 w 487737"/>
                  <a:gd name="connsiteY8" fmla="*/ 420457 h 440009"/>
                  <a:gd name="connsiteX9" fmla="*/ 20726 w 487737"/>
                  <a:gd name="connsiteY9" fmla="*/ 422902 h 440009"/>
                  <a:gd name="connsiteX10" fmla="*/ 468231 w 487737"/>
                  <a:gd name="connsiteY10" fmla="*/ 422902 h 440009"/>
                  <a:gd name="connsiteX11" fmla="*/ 470669 w 487737"/>
                  <a:gd name="connsiteY11" fmla="*/ 420457 h 440009"/>
                  <a:gd name="connsiteX12" fmla="*/ 470669 w 487737"/>
                  <a:gd name="connsiteY12" fmla="*/ 18333 h 440009"/>
                  <a:gd name="connsiteX13" fmla="*/ 18288 w 487737"/>
                  <a:gd name="connsiteY13" fmla="*/ 18333 h 4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737" h="440009">
                    <a:moveTo>
                      <a:pt x="467011" y="440009"/>
                    </a:moveTo>
                    <a:lnTo>
                      <a:pt x="20726" y="440009"/>
                    </a:lnTo>
                    <a:cubicBezTo>
                      <a:pt x="9754" y="440009"/>
                      <a:pt x="0" y="430236"/>
                      <a:pt x="0" y="419232"/>
                    </a:cubicBezTo>
                    <a:lnTo>
                      <a:pt x="0" y="0"/>
                    </a:lnTo>
                    <a:lnTo>
                      <a:pt x="487738" y="0"/>
                    </a:lnTo>
                    <a:lnTo>
                      <a:pt x="487738" y="419232"/>
                    </a:lnTo>
                    <a:cubicBezTo>
                      <a:pt x="487738" y="430236"/>
                      <a:pt x="477984" y="440009"/>
                      <a:pt x="467011" y="440009"/>
                    </a:cubicBezTo>
                    <a:close/>
                    <a:moveTo>
                      <a:pt x="18288" y="18333"/>
                    </a:moveTo>
                    <a:lnTo>
                      <a:pt x="18288" y="420457"/>
                    </a:lnTo>
                    <a:cubicBezTo>
                      <a:pt x="18288" y="421676"/>
                      <a:pt x="19507" y="422902"/>
                      <a:pt x="20726" y="422902"/>
                    </a:cubicBezTo>
                    <a:lnTo>
                      <a:pt x="468231" y="422902"/>
                    </a:lnTo>
                    <a:cubicBezTo>
                      <a:pt x="469450" y="422902"/>
                      <a:pt x="470669" y="421676"/>
                      <a:pt x="470669" y="420457"/>
                    </a:cubicBezTo>
                    <a:lnTo>
                      <a:pt x="470669" y="18333"/>
                    </a:lnTo>
                    <a:lnTo>
                      <a:pt x="18288" y="1833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2" name="Freeform: Shape 574">
                <a:extLst>
                  <a:ext uri="{FF2B5EF4-FFF2-40B4-BE49-F238E27FC236}">
                    <a16:creationId xmlns:a16="http://schemas.microsoft.com/office/drawing/2014/main" id="{C80A6817-4999-A3A0-C25E-5A70E02AB67F}"/>
                  </a:ext>
                </a:extLst>
              </p:cNvPr>
              <p:cNvSpPr/>
              <p:nvPr/>
            </p:nvSpPr>
            <p:spPr>
              <a:xfrm>
                <a:off x="1180063" y="3813400"/>
                <a:ext cx="487737" cy="35446"/>
              </a:xfrm>
              <a:custGeom>
                <a:avLst/>
                <a:gdLst>
                  <a:gd name="connsiteX0" fmla="*/ 487738 w 487737"/>
                  <a:gd name="connsiteY0" fmla="*/ 35447 h 35446"/>
                  <a:gd name="connsiteX1" fmla="*/ 0 w 487737"/>
                  <a:gd name="connsiteY1" fmla="*/ 35447 h 35446"/>
                  <a:gd name="connsiteX2" fmla="*/ 0 w 487737"/>
                  <a:gd name="connsiteY2" fmla="*/ 20778 h 35446"/>
                  <a:gd name="connsiteX3" fmla="*/ 20726 w 487737"/>
                  <a:gd name="connsiteY3" fmla="*/ 0 h 35446"/>
                  <a:gd name="connsiteX4" fmla="*/ 468231 w 487737"/>
                  <a:gd name="connsiteY4" fmla="*/ 0 h 35446"/>
                  <a:gd name="connsiteX5" fmla="*/ 487738 w 487737"/>
                  <a:gd name="connsiteY5" fmla="*/ 20778 h 35446"/>
                  <a:gd name="connsiteX6" fmla="*/ 487738 w 487737"/>
                  <a:gd name="connsiteY6" fmla="*/ 35447 h 3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37" h="35446">
                    <a:moveTo>
                      <a:pt x="487738" y="35447"/>
                    </a:moveTo>
                    <a:lnTo>
                      <a:pt x="0" y="35447"/>
                    </a:lnTo>
                    <a:lnTo>
                      <a:pt x="0" y="20778"/>
                    </a:lnTo>
                    <a:cubicBezTo>
                      <a:pt x="0" y="9779"/>
                      <a:pt x="9754" y="0"/>
                      <a:pt x="20726" y="0"/>
                    </a:cubicBezTo>
                    <a:lnTo>
                      <a:pt x="468231" y="0"/>
                    </a:lnTo>
                    <a:cubicBezTo>
                      <a:pt x="477984" y="0"/>
                      <a:pt x="487738" y="9779"/>
                      <a:pt x="487738" y="20778"/>
                    </a:cubicBezTo>
                    <a:lnTo>
                      <a:pt x="487738" y="354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8" name="TextBox 575">
              <a:extLst>
                <a:ext uri="{FF2B5EF4-FFF2-40B4-BE49-F238E27FC236}">
                  <a16:creationId xmlns:a16="http://schemas.microsoft.com/office/drawing/2014/main" id="{E7ECFC13-C85C-A2AE-0E6F-5CAF8FF8DEB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86002" y="4274039"/>
              <a:ext cx="1313874" cy="65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Code </a:t>
              </a:r>
            </a:p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Repository</a:t>
              </a:r>
            </a:p>
          </p:txBody>
        </p:sp>
      </p:grpSp>
      <p:grpSp>
        <p:nvGrpSpPr>
          <p:cNvPr id="918" name="グループ化 917">
            <a:extLst>
              <a:ext uri="{FF2B5EF4-FFF2-40B4-BE49-F238E27FC236}">
                <a16:creationId xmlns:a16="http://schemas.microsoft.com/office/drawing/2014/main" id="{3D56710C-213E-97D4-04FA-275E9C38E140}"/>
              </a:ext>
            </a:extLst>
          </p:cNvPr>
          <p:cNvGrpSpPr>
            <a:grpSpLocks noChangeAspect="1"/>
          </p:cNvGrpSpPr>
          <p:nvPr/>
        </p:nvGrpSpPr>
        <p:grpSpPr>
          <a:xfrm>
            <a:off x="12235105" y="2965740"/>
            <a:ext cx="2700001" cy="1724921"/>
            <a:chOff x="2572147" y="863437"/>
            <a:chExt cx="7960210" cy="5298697"/>
          </a:xfrm>
        </p:grpSpPr>
        <p:sp>
          <p:nvSpPr>
            <p:cNvPr id="919" name="正方形/長方形 918">
              <a:extLst>
                <a:ext uri="{FF2B5EF4-FFF2-40B4-BE49-F238E27FC236}">
                  <a16:creationId xmlns:a16="http://schemas.microsoft.com/office/drawing/2014/main" id="{CE42E06A-6227-637E-EE54-2F1CAA31DDD1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0" name="OTag">
              <a:extLst>
                <a:ext uri="{FF2B5EF4-FFF2-40B4-BE49-F238E27FC236}">
                  <a16:creationId xmlns:a16="http://schemas.microsoft.com/office/drawing/2014/main" id="{380522E7-8B29-A317-B7B9-A441FE62B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1" name="TextBox 12">
              <a:extLst>
                <a:ext uri="{FF2B5EF4-FFF2-40B4-BE49-F238E27FC236}">
                  <a16:creationId xmlns:a16="http://schemas.microsoft.com/office/drawing/2014/main" id="{59EF81AB-4516-B223-50BC-DF6779108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開発環境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22" name="グループ化 921">
            <a:extLst>
              <a:ext uri="{FF2B5EF4-FFF2-40B4-BE49-F238E27FC236}">
                <a16:creationId xmlns:a16="http://schemas.microsoft.com/office/drawing/2014/main" id="{A37B46D0-7176-1830-DE37-406F2C96F507}"/>
              </a:ext>
            </a:extLst>
          </p:cNvPr>
          <p:cNvGrpSpPr>
            <a:grpSpLocks noChangeAspect="1"/>
          </p:cNvGrpSpPr>
          <p:nvPr/>
        </p:nvGrpSpPr>
        <p:grpSpPr>
          <a:xfrm>
            <a:off x="12257242" y="4882016"/>
            <a:ext cx="2700001" cy="1724921"/>
            <a:chOff x="2572147" y="863437"/>
            <a:chExt cx="7960210" cy="5298697"/>
          </a:xfrm>
        </p:grpSpPr>
        <p:sp>
          <p:nvSpPr>
            <p:cNvPr id="923" name="正方形/長方形 922">
              <a:extLst>
                <a:ext uri="{FF2B5EF4-FFF2-40B4-BE49-F238E27FC236}">
                  <a16:creationId xmlns:a16="http://schemas.microsoft.com/office/drawing/2014/main" id="{20200A77-D6F7-D0A8-8596-1F62D0102C43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4" name="OTag">
              <a:extLst>
                <a:ext uri="{FF2B5EF4-FFF2-40B4-BE49-F238E27FC236}">
                  <a16:creationId xmlns:a16="http://schemas.microsoft.com/office/drawing/2014/main" id="{016526BE-9181-AB6C-2B28-013A90D49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5" name="TextBox 12">
              <a:extLst>
                <a:ext uri="{FF2B5EF4-FFF2-40B4-BE49-F238E27FC236}">
                  <a16:creationId xmlns:a16="http://schemas.microsoft.com/office/drawing/2014/main" id="{4E29AC7B-EABA-5B07-C35A-C1A6CC6AA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検証環境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26" name="グループ化 925">
            <a:extLst>
              <a:ext uri="{FF2B5EF4-FFF2-40B4-BE49-F238E27FC236}">
                <a16:creationId xmlns:a16="http://schemas.microsoft.com/office/drawing/2014/main" id="{EDFED4F0-89A3-69A4-3EA5-55A267103931}"/>
              </a:ext>
            </a:extLst>
          </p:cNvPr>
          <p:cNvGrpSpPr>
            <a:grpSpLocks noChangeAspect="1"/>
          </p:cNvGrpSpPr>
          <p:nvPr/>
        </p:nvGrpSpPr>
        <p:grpSpPr>
          <a:xfrm>
            <a:off x="12226902" y="6827250"/>
            <a:ext cx="2700001" cy="1724921"/>
            <a:chOff x="2572147" y="863437"/>
            <a:chExt cx="7960210" cy="5298697"/>
          </a:xfrm>
        </p:grpSpPr>
        <p:sp>
          <p:nvSpPr>
            <p:cNvPr id="927" name="正方形/長方形 926">
              <a:extLst>
                <a:ext uri="{FF2B5EF4-FFF2-40B4-BE49-F238E27FC236}">
                  <a16:creationId xmlns:a16="http://schemas.microsoft.com/office/drawing/2014/main" id="{07C045A7-3C8D-AC33-070F-7FA22F4CEEF9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8" name="OTag">
              <a:extLst>
                <a:ext uri="{FF2B5EF4-FFF2-40B4-BE49-F238E27FC236}">
                  <a16:creationId xmlns:a16="http://schemas.microsoft.com/office/drawing/2014/main" id="{9617E633-8081-4356-7DF5-A43B1A1D4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9" name="TextBox 12">
              <a:extLst>
                <a:ext uri="{FF2B5EF4-FFF2-40B4-BE49-F238E27FC236}">
                  <a16:creationId xmlns:a16="http://schemas.microsoft.com/office/drawing/2014/main" id="{5C6C5B5A-D6BB-6C2E-FF72-88FAA8CF9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本番環境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44" name="グループ化 943">
            <a:extLst>
              <a:ext uri="{FF2B5EF4-FFF2-40B4-BE49-F238E27FC236}">
                <a16:creationId xmlns:a16="http://schemas.microsoft.com/office/drawing/2014/main" id="{0F476013-D819-E859-5348-D077C59175BB}"/>
              </a:ext>
            </a:extLst>
          </p:cNvPr>
          <p:cNvGrpSpPr/>
          <p:nvPr/>
        </p:nvGrpSpPr>
        <p:grpSpPr>
          <a:xfrm>
            <a:off x="5493202" y="3413794"/>
            <a:ext cx="2852629" cy="1060568"/>
            <a:chOff x="3445982" y="1505646"/>
            <a:chExt cx="2852629" cy="1060568"/>
          </a:xfrm>
        </p:grpSpPr>
        <p:grpSp>
          <p:nvGrpSpPr>
            <p:cNvPr id="945" name="グループ化 944">
              <a:extLst>
                <a:ext uri="{FF2B5EF4-FFF2-40B4-BE49-F238E27FC236}">
                  <a16:creationId xmlns:a16="http://schemas.microsoft.com/office/drawing/2014/main" id="{16D0BA06-520F-FA33-217D-22F20FE6A4DF}"/>
                </a:ext>
              </a:extLst>
            </p:cNvPr>
            <p:cNvGrpSpPr/>
            <p:nvPr/>
          </p:nvGrpSpPr>
          <p:grpSpPr>
            <a:xfrm>
              <a:off x="3445982" y="1505646"/>
              <a:ext cx="2852629" cy="1060568"/>
              <a:chOff x="3920022" y="1710216"/>
              <a:chExt cx="2852629" cy="1060568"/>
            </a:xfrm>
          </p:grpSpPr>
          <p:grpSp>
            <p:nvGrpSpPr>
              <p:cNvPr id="947" name="Graphic 3">
                <a:extLst>
                  <a:ext uri="{FF2B5EF4-FFF2-40B4-BE49-F238E27FC236}">
                    <a16:creationId xmlns:a16="http://schemas.microsoft.com/office/drawing/2014/main" id="{FA86E5CD-4044-C893-0234-3DC8721640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32285" y="1891532"/>
                <a:ext cx="832279" cy="879252"/>
                <a:chOff x="4275643" y="4405784"/>
                <a:chExt cx="1039602" cy="1098277"/>
              </a:xfrm>
            </p:grpSpPr>
            <p:grpSp>
              <p:nvGrpSpPr>
                <p:cNvPr id="956" name="Graphic 3">
                  <a:extLst>
                    <a:ext uri="{FF2B5EF4-FFF2-40B4-BE49-F238E27FC236}">
                      <a16:creationId xmlns:a16="http://schemas.microsoft.com/office/drawing/2014/main" id="{0E7BEFFC-424B-4494-5833-DB56E4C0482D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58" name="Freeform: Shape 794">
                    <a:extLst>
                      <a:ext uri="{FF2B5EF4-FFF2-40B4-BE49-F238E27FC236}">
                        <a16:creationId xmlns:a16="http://schemas.microsoft.com/office/drawing/2014/main" id="{55A011E6-929C-4580-5360-7FFF3B7A4CF8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9" name="Freeform: Shape 862">
                    <a:extLst>
                      <a:ext uri="{FF2B5EF4-FFF2-40B4-BE49-F238E27FC236}">
                        <a16:creationId xmlns:a16="http://schemas.microsoft.com/office/drawing/2014/main" id="{458561B3-AC50-6882-14EF-7CCACECE4CE6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: Shape 863">
                    <a:extLst>
                      <a:ext uri="{FF2B5EF4-FFF2-40B4-BE49-F238E27FC236}">
                        <a16:creationId xmlns:a16="http://schemas.microsoft.com/office/drawing/2014/main" id="{66AC413F-525F-62E0-ED52-CD31281776E5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1" name="Freeform: Shape 864">
                    <a:extLst>
                      <a:ext uri="{FF2B5EF4-FFF2-40B4-BE49-F238E27FC236}">
                        <a16:creationId xmlns:a16="http://schemas.microsoft.com/office/drawing/2014/main" id="{6417F2AB-CF94-2D08-A248-140532EA78ED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7" name="TextBox 867">
                  <a:extLst>
                    <a:ext uri="{FF2B5EF4-FFF2-40B4-BE49-F238E27FC236}">
                      <a16:creationId xmlns:a16="http://schemas.microsoft.com/office/drawing/2014/main" id="{79702B82-7C85-5EFF-8288-05EEB8C5A97E}"/>
                    </a:ext>
                  </a:extLst>
                </p:cNvPr>
                <p:cNvSpPr txBox="1"/>
                <p:nvPr/>
              </p:nvSpPr>
              <p:spPr>
                <a:xfrm>
                  <a:off x="4275643" y="4850505"/>
                  <a:ext cx="1039602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Build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grpSp>
            <p:nvGrpSpPr>
              <p:cNvPr id="948" name="Graphic 3">
                <a:extLst>
                  <a:ext uri="{FF2B5EF4-FFF2-40B4-BE49-F238E27FC236}">
                    <a16:creationId xmlns:a16="http://schemas.microsoft.com/office/drawing/2014/main" id="{B01CDCA1-B52F-A869-7DEB-128BD775B2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484" y="1891533"/>
                <a:ext cx="1223412" cy="869564"/>
                <a:chOff x="3983928" y="4405784"/>
                <a:chExt cx="1528169" cy="1086176"/>
              </a:xfrm>
            </p:grpSpPr>
            <p:grpSp>
              <p:nvGrpSpPr>
                <p:cNvPr id="950" name="Graphic 3">
                  <a:extLst>
                    <a:ext uri="{FF2B5EF4-FFF2-40B4-BE49-F238E27FC236}">
                      <a16:creationId xmlns:a16="http://schemas.microsoft.com/office/drawing/2014/main" id="{CD5070F1-E42E-E27C-E054-1877F9B67AA6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52" name="Freeform: Shape 794">
                    <a:extLst>
                      <a:ext uri="{FF2B5EF4-FFF2-40B4-BE49-F238E27FC236}">
                        <a16:creationId xmlns:a16="http://schemas.microsoft.com/office/drawing/2014/main" id="{405BE975-D724-574E-E488-5F2F465AFF60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3" name="Freeform: Shape 862">
                    <a:extLst>
                      <a:ext uri="{FF2B5EF4-FFF2-40B4-BE49-F238E27FC236}">
                        <a16:creationId xmlns:a16="http://schemas.microsoft.com/office/drawing/2014/main" id="{56F47E03-1D64-C36A-106F-7A53C596CC61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4" name="Freeform: Shape 863">
                    <a:extLst>
                      <a:ext uri="{FF2B5EF4-FFF2-40B4-BE49-F238E27FC236}">
                        <a16:creationId xmlns:a16="http://schemas.microsoft.com/office/drawing/2014/main" id="{C9419C3B-F955-34C1-384E-876F105C446B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5" name="Freeform: Shape 864">
                    <a:extLst>
                      <a:ext uri="{FF2B5EF4-FFF2-40B4-BE49-F238E27FC236}">
                        <a16:creationId xmlns:a16="http://schemas.microsoft.com/office/drawing/2014/main" id="{E19ABF6E-BC57-B5D1-C668-0E618E07F74F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1" name="TextBox 867">
                  <a:extLst>
                    <a:ext uri="{FF2B5EF4-FFF2-40B4-BE49-F238E27FC236}">
                      <a16:creationId xmlns:a16="http://schemas.microsoft.com/office/drawing/2014/main" id="{2DB17782-8226-A0D1-747E-22DBCEDAAF19}"/>
                    </a:ext>
                  </a:extLst>
                </p:cNvPr>
                <p:cNvSpPr txBox="1"/>
                <p:nvPr/>
              </p:nvSpPr>
              <p:spPr>
                <a:xfrm>
                  <a:off x="3983928" y="4838404"/>
                  <a:ext cx="1528169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Deployment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sp>
            <p:nvSpPr>
              <p:cNvPr id="949" name="Rectangle 46">
                <a:extLst>
                  <a:ext uri="{FF2B5EF4-FFF2-40B4-BE49-F238E27FC236}">
                    <a16:creationId xmlns:a16="http://schemas.microsoft.com/office/drawing/2014/main" id="{C7D48089-286B-D724-4905-0025A4F7C1A7}"/>
                  </a:ext>
                </a:extLst>
              </p:cNvPr>
              <p:cNvSpPr/>
              <p:nvPr/>
            </p:nvSpPr>
            <p:spPr>
              <a:xfrm>
                <a:off x="3920022" y="1710216"/>
                <a:ext cx="2852629" cy="104329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t"/>
              <a:lstStyle/>
              <a:p>
                <a:r>
                  <a:rPr lang="en-US" altLang="ja-JP" sz="1400" dirty="0">
                    <a:solidFill>
                      <a:srgbClr val="16151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Oracle Sans" panose="020B0503020204020204" pitchFamily="34" charset="0"/>
                  </a:rPr>
                  <a:t>CI/CD</a:t>
                </a: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</p:txBody>
          </p:sp>
        </p:grpSp>
        <p:cxnSp>
          <p:nvCxnSpPr>
            <p:cNvPr id="946" name="Straight Arrow Connector 43">
              <a:extLst>
                <a:ext uri="{FF2B5EF4-FFF2-40B4-BE49-F238E27FC236}">
                  <a16:creationId xmlns:a16="http://schemas.microsoft.com/office/drawing/2014/main" id="{8851E576-8F94-EA72-2EC2-6D1CBE0462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918" y="1887998"/>
              <a:ext cx="559400" cy="6135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rgbClr val="312D2A"/>
              </a:solidFill>
              <a:prstDash val="solid"/>
              <a:round/>
              <a:headEnd type="none" w="sm" len="sm"/>
              <a:tailEnd type="arrow" w="med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62" name="Straight Arrow Connector 43">
            <a:extLst>
              <a:ext uri="{FF2B5EF4-FFF2-40B4-BE49-F238E27FC236}">
                <a16:creationId xmlns:a16="http://schemas.microsoft.com/office/drawing/2014/main" id="{937BA658-20B7-5303-3522-B2178853A28B}"/>
              </a:ext>
            </a:extLst>
          </p:cNvPr>
          <p:cNvCxnSpPr>
            <a:cxnSpLocks/>
          </p:cNvCxnSpPr>
          <p:nvPr/>
        </p:nvCxnSpPr>
        <p:spPr bwMode="auto">
          <a:xfrm>
            <a:off x="7966718" y="3802646"/>
            <a:ext cx="507441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78" name="グループ化 977">
            <a:extLst>
              <a:ext uri="{FF2B5EF4-FFF2-40B4-BE49-F238E27FC236}">
                <a16:creationId xmlns:a16="http://schemas.microsoft.com/office/drawing/2014/main" id="{6BBB1593-A42E-1E15-3A7B-A82D1780291D}"/>
              </a:ext>
            </a:extLst>
          </p:cNvPr>
          <p:cNvGrpSpPr/>
          <p:nvPr/>
        </p:nvGrpSpPr>
        <p:grpSpPr>
          <a:xfrm>
            <a:off x="5504508" y="5406093"/>
            <a:ext cx="2852629" cy="1060569"/>
            <a:chOff x="3445982" y="1505645"/>
            <a:chExt cx="2852629" cy="1060569"/>
          </a:xfrm>
        </p:grpSpPr>
        <p:grpSp>
          <p:nvGrpSpPr>
            <p:cNvPr id="979" name="グループ化 978">
              <a:extLst>
                <a:ext uri="{FF2B5EF4-FFF2-40B4-BE49-F238E27FC236}">
                  <a16:creationId xmlns:a16="http://schemas.microsoft.com/office/drawing/2014/main" id="{51E013CF-3941-9670-B08C-C8BB3D3267E6}"/>
                </a:ext>
              </a:extLst>
            </p:cNvPr>
            <p:cNvGrpSpPr/>
            <p:nvPr/>
          </p:nvGrpSpPr>
          <p:grpSpPr>
            <a:xfrm>
              <a:off x="3445982" y="1505645"/>
              <a:ext cx="2852629" cy="1060569"/>
              <a:chOff x="3920022" y="1710215"/>
              <a:chExt cx="2852629" cy="1060569"/>
            </a:xfrm>
          </p:grpSpPr>
          <p:grpSp>
            <p:nvGrpSpPr>
              <p:cNvPr id="981" name="Graphic 3">
                <a:extLst>
                  <a:ext uri="{FF2B5EF4-FFF2-40B4-BE49-F238E27FC236}">
                    <a16:creationId xmlns:a16="http://schemas.microsoft.com/office/drawing/2014/main" id="{8E5C2B0C-CDAB-FF5D-8DBE-87F57F39DD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52163" y="1891532"/>
                <a:ext cx="832279" cy="879252"/>
                <a:chOff x="4300473" y="4405784"/>
                <a:chExt cx="1039602" cy="1098277"/>
              </a:xfrm>
            </p:grpSpPr>
            <p:grpSp>
              <p:nvGrpSpPr>
                <p:cNvPr id="990" name="Graphic 3">
                  <a:extLst>
                    <a:ext uri="{FF2B5EF4-FFF2-40B4-BE49-F238E27FC236}">
                      <a16:creationId xmlns:a16="http://schemas.microsoft.com/office/drawing/2014/main" id="{D627EE6D-E51F-A28B-0C94-F0093037307C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92" name="Freeform: Shape 794">
                    <a:extLst>
                      <a:ext uri="{FF2B5EF4-FFF2-40B4-BE49-F238E27FC236}">
                        <a16:creationId xmlns:a16="http://schemas.microsoft.com/office/drawing/2014/main" id="{4F46983F-B664-DC98-EEFD-53E777CE073C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862">
                    <a:extLst>
                      <a:ext uri="{FF2B5EF4-FFF2-40B4-BE49-F238E27FC236}">
                        <a16:creationId xmlns:a16="http://schemas.microsoft.com/office/drawing/2014/main" id="{2DF4DCF1-8E44-3427-27D3-E4DC53EB4777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863">
                    <a:extLst>
                      <a:ext uri="{FF2B5EF4-FFF2-40B4-BE49-F238E27FC236}">
                        <a16:creationId xmlns:a16="http://schemas.microsoft.com/office/drawing/2014/main" id="{AAD68296-F913-E111-14C2-AEF520FE6E15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5" name="Freeform: Shape 864">
                    <a:extLst>
                      <a:ext uri="{FF2B5EF4-FFF2-40B4-BE49-F238E27FC236}">
                        <a16:creationId xmlns:a16="http://schemas.microsoft.com/office/drawing/2014/main" id="{727CF67E-DA80-414E-7AFF-3FA030CE00F9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1" name="TextBox 867">
                  <a:extLst>
                    <a:ext uri="{FF2B5EF4-FFF2-40B4-BE49-F238E27FC236}">
                      <a16:creationId xmlns:a16="http://schemas.microsoft.com/office/drawing/2014/main" id="{D76CFA61-2721-07E9-62A3-8CC4C883FAA2}"/>
                    </a:ext>
                  </a:extLst>
                </p:cNvPr>
                <p:cNvSpPr txBox="1"/>
                <p:nvPr/>
              </p:nvSpPr>
              <p:spPr>
                <a:xfrm>
                  <a:off x="4300473" y="4850505"/>
                  <a:ext cx="1039602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Build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grpSp>
            <p:nvGrpSpPr>
              <p:cNvPr id="982" name="Graphic 3">
                <a:extLst>
                  <a:ext uri="{FF2B5EF4-FFF2-40B4-BE49-F238E27FC236}">
                    <a16:creationId xmlns:a16="http://schemas.microsoft.com/office/drawing/2014/main" id="{6F01BDBF-C160-258D-1E96-E74B94E5D2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80795" y="1891529"/>
                <a:ext cx="1223413" cy="869343"/>
                <a:chOff x="4003053" y="4405784"/>
                <a:chExt cx="1528170" cy="1085901"/>
              </a:xfrm>
            </p:grpSpPr>
            <p:grpSp>
              <p:nvGrpSpPr>
                <p:cNvPr id="984" name="Graphic 3">
                  <a:extLst>
                    <a:ext uri="{FF2B5EF4-FFF2-40B4-BE49-F238E27FC236}">
                      <a16:creationId xmlns:a16="http://schemas.microsoft.com/office/drawing/2014/main" id="{F9F93597-C6C0-C3F4-7253-273492C8C996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986" name="Freeform: Shape 794">
                    <a:extLst>
                      <a:ext uri="{FF2B5EF4-FFF2-40B4-BE49-F238E27FC236}">
                        <a16:creationId xmlns:a16="http://schemas.microsoft.com/office/drawing/2014/main" id="{DDB84D28-1B6B-16CA-4478-AB2BD29C0044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7" name="Freeform: Shape 862">
                    <a:extLst>
                      <a:ext uri="{FF2B5EF4-FFF2-40B4-BE49-F238E27FC236}">
                        <a16:creationId xmlns:a16="http://schemas.microsoft.com/office/drawing/2014/main" id="{29740875-9D44-6A94-1497-E842202CB3CC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863">
                    <a:extLst>
                      <a:ext uri="{FF2B5EF4-FFF2-40B4-BE49-F238E27FC236}">
                        <a16:creationId xmlns:a16="http://schemas.microsoft.com/office/drawing/2014/main" id="{E012A7A5-9A83-92D1-F932-A402CC96BB25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864">
                    <a:extLst>
                      <a:ext uri="{FF2B5EF4-FFF2-40B4-BE49-F238E27FC236}">
                        <a16:creationId xmlns:a16="http://schemas.microsoft.com/office/drawing/2014/main" id="{5FD4CBEB-9960-0EDE-5DCE-19A1DACB6F1C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5" name="TextBox 867">
                  <a:extLst>
                    <a:ext uri="{FF2B5EF4-FFF2-40B4-BE49-F238E27FC236}">
                      <a16:creationId xmlns:a16="http://schemas.microsoft.com/office/drawing/2014/main" id="{32746352-44E6-4BAF-9DEA-58B32993246B}"/>
                    </a:ext>
                  </a:extLst>
                </p:cNvPr>
                <p:cNvSpPr txBox="1"/>
                <p:nvPr/>
              </p:nvSpPr>
              <p:spPr>
                <a:xfrm>
                  <a:off x="4003053" y="4838128"/>
                  <a:ext cx="1528170" cy="653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Deployment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sp>
            <p:nvSpPr>
              <p:cNvPr id="983" name="Rectangle 46">
                <a:extLst>
                  <a:ext uri="{FF2B5EF4-FFF2-40B4-BE49-F238E27FC236}">
                    <a16:creationId xmlns:a16="http://schemas.microsoft.com/office/drawing/2014/main" id="{EEAB0C2E-0096-9CD3-F067-1D7351AC2444}"/>
                  </a:ext>
                </a:extLst>
              </p:cNvPr>
              <p:cNvSpPr/>
              <p:nvPr/>
            </p:nvSpPr>
            <p:spPr>
              <a:xfrm>
                <a:off x="3920022" y="1710215"/>
                <a:ext cx="2852629" cy="1043295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t"/>
              <a:lstStyle/>
              <a:p>
                <a:r>
                  <a:rPr lang="en-US" altLang="ja-JP" sz="1400" dirty="0">
                    <a:solidFill>
                      <a:srgbClr val="16151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Oracle Sans" panose="020B0503020204020204" pitchFamily="34" charset="0"/>
                  </a:rPr>
                  <a:t>CI/CD</a:t>
                </a: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</p:txBody>
          </p:sp>
        </p:grpSp>
        <p:cxnSp>
          <p:nvCxnSpPr>
            <p:cNvPr id="980" name="Straight Arrow Connector 43">
              <a:extLst>
                <a:ext uri="{FF2B5EF4-FFF2-40B4-BE49-F238E27FC236}">
                  <a16:creationId xmlns:a16="http://schemas.microsoft.com/office/drawing/2014/main" id="{A08D92E8-0304-B31D-5EB8-BD40309E9C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918" y="1887998"/>
              <a:ext cx="559400" cy="6135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rgbClr val="312D2A"/>
              </a:solidFill>
              <a:prstDash val="solid"/>
              <a:round/>
              <a:headEnd type="none" w="sm" len="sm"/>
              <a:tailEnd type="arrow" w="med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6" name="グループ化 995">
            <a:extLst>
              <a:ext uri="{FF2B5EF4-FFF2-40B4-BE49-F238E27FC236}">
                <a16:creationId xmlns:a16="http://schemas.microsoft.com/office/drawing/2014/main" id="{DA6F1762-25B2-9BBB-0B02-EB2D2CF78F28}"/>
              </a:ext>
            </a:extLst>
          </p:cNvPr>
          <p:cNvGrpSpPr/>
          <p:nvPr/>
        </p:nvGrpSpPr>
        <p:grpSpPr>
          <a:xfrm>
            <a:off x="5523481" y="7541885"/>
            <a:ext cx="2852629" cy="1060577"/>
            <a:chOff x="3445982" y="1505646"/>
            <a:chExt cx="2852629" cy="1060577"/>
          </a:xfrm>
        </p:grpSpPr>
        <p:grpSp>
          <p:nvGrpSpPr>
            <p:cNvPr id="997" name="グループ化 996">
              <a:extLst>
                <a:ext uri="{FF2B5EF4-FFF2-40B4-BE49-F238E27FC236}">
                  <a16:creationId xmlns:a16="http://schemas.microsoft.com/office/drawing/2014/main" id="{C7657A9F-E419-97CF-D427-BA0244E905ED}"/>
                </a:ext>
              </a:extLst>
            </p:cNvPr>
            <p:cNvGrpSpPr/>
            <p:nvPr/>
          </p:nvGrpSpPr>
          <p:grpSpPr>
            <a:xfrm>
              <a:off x="3445982" y="1505646"/>
              <a:ext cx="2852629" cy="1060577"/>
              <a:chOff x="3920022" y="1710216"/>
              <a:chExt cx="2852629" cy="1060577"/>
            </a:xfrm>
          </p:grpSpPr>
          <p:grpSp>
            <p:nvGrpSpPr>
              <p:cNvPr id="999" name="Graphic 3">
                <a:extLst>
                  <a:ext uri="{FF2B5EF4-FFF2-40B4-BE49-F238E27FC236}">
                    <a16:creationId xmlns:a16="http://schemas.microsoft.com/office/drawing/2014/main" id="{521F6956-3648-9D77-B7A6-BD4DF76547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32285" y="1891532"/>
                <a:ext cx="832279" cy="879252"/>
                <a:chOff x="4275643" y="4405784"/>
                <a:chExt cx="1039602" cy="1098277"/>
              </a:xfrm>
            </p:grpSpPr>
            <p:grpSp>
              <p:nvGrpSpPr>
                <p:cNvPr id="1008" name="Graphic 3">
                  <a:extLst>
                    <a:ext uri="{FF2B5EF4-FFF2-40B4-BE49-F238E27FC236}">
                      <a16:creationId xmlns:a16="http://schemas.microsoft.com/office/drawing/2014/main" id="{808A2063-8F91-2FCF-686E-8CB066C7D393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1010" name="Freeform: Shape 794">
                    <a:extLst>
                      <a:ext uri="{FF2B5EF4-FFF2-40B4-BE49-F238E27FC236}">
                        <a16:creationId xmlns:a16="http://schemas.microsoft.com/office/drawing/2014/main" id="{38E1FC36-9476-B453-DB88-7AB4A26673F7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1" name="Freeform: Shape 862">
                    <a:extLst>
                      <a:ext uri="{FF2B5EF4-FFF2-40B4-BE49-F238E27FC236}">
                        <a16:creationId xmlns:a16="http://schemas.microsoft.com/office/drawing/2014/main" id="{9E4AE8B4-64FF-EADA-A2FA-5A5BD21C3EF7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2" name="Freeform: Shape 863">
                    <a:extLst>
                      <a:ext uri="{FF2B5EF4-FFF2-40B4-BE49-F238E27FC236}">
                        <a16:creationId xmlns:a16="http://schemas.microsoft.com/office/drawing/2014/main" id="{6C13C76B-D255-7A1D-5483-769E7DEF5F78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3" name="Freeform: Shape 864">
                    <a:extLst>
                      <a:ext uri="{FF2B5EF4-FFF2-40B4-BE49-F238E27FC236}">
                        <a16:creationId xmlns:a16="http://schemas.microsoft.com/office/drawing/2014/main" id="{B9ADD0B6-01FE-3362-399E-BC24DF8BFA14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9" name="TextBox 867">
                  <a:extLst>
                    <a:ext uri="{FF2B5EF4-FFF2-40B4-BE49-F238E27FC236}">
                      <a16:creationId xmlns:a16="http://schemas.microsoft.com/office/drawing/2014/main" id="{E7257709-EC2D-6B20-F661-04C5373596C4}"/>
                    </a:ext>
                  </a:extLst>
                </p:cNvPr>
                <p:cNvSpPr txBox="1"/>
                <p:nvPr/>
              </p:nvSpPr>
              <p:spPr>
                <a:xfrm>
                  <a:off x="4275643" y="4850505"/>
                  <a:ext cx="1039602" cy="653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Build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grpSp>
            <p:nvGrpSpPr>
              <p:cNvPr id="1000" name="Graphic 3">
                <a:extLst>
                  <a:ext uri="{FF2B5EF4-FFF2-40B4-BE49-F238E27FC236}">
                    <a16:creationId xmlns:a16="http://schemas.microsoft.com/office/drawing/2014/main" id="{A8AA33D8-A81F-F41C-B7F9-F93C8C90A8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13813" y="1891530"/>
                <a:ext cx="1223412" cy="879263"/>
                <a:chOff x="4044296" y="4405784"/>
                <a:chExt cx="1528169" cy="1098292"/>
              </a:xfrm>
            </p:grpSpPr>
            <p:grpSp>
              <p:nvGrpSpPr>
                <p:cNvPr id="1002" name="Graphic 3">
                  <a:extLst>
                    <a:ext uri="{FF2B5EF4-FFF2-40B4-BE49-F238E27FC236}">
                      <a16:creationId xmlns:a16="http://schemas.microsoft.com/office/drawing/2014/main" id="{D7C01B40-961B-7141-18B5-88FB4AF15BD1}"/>
                    </a:ext>
                  </a:extLst>
                </p:cNvPr>
                <p:cNvGrpSpPr/>
                <p:nvPr/>
              </p:nvGrpSpPr>
              <p:grpSpPr>
                <a:xfrm>
                  <a:off x="4527736" y="4405784"/>
                  <a:ext cx="513348" cy="499089"/>
                  <a:chOff x="4527736" y="4405784"/>
                  <a:chExt cx="513348" cy="499089"/>
                </a:xfrm>
              </p:grpSpPr>
              <p:sp>
                <p:nvSpPr>
                  <p:cNvPr id="1004" name="Freeform: Shape 794">
                    <a:extLst>
                      <a:ext uri="{FF2B5EF4-FFF2-40B4-BE49-F238E27FC236}">
                        <a16:creationId xmlns:a16="http://schemas.microsoft.com/office/drawing/2014/main" id="{86931238-77F7-DE5C-75D6-9BCD2B8779A5}"/>
                      </a:ext>
                    </a:extLst>
                  </p:cNvPr>
                  <p:cNvSpPr/>
                  <p:nvPr/>
                </p:nvSpPr>
                <p:spPr>
                  <a:xfrm>
                    <a:off x="4533678" y="4411732"/>
                    <a:ext cx="501460" cy="487051"/>
                  </a:xfrm>
                  <a:custGeom>
                    <a:avLst/>
                    <a:gdLst>
                      <a:gd name="connsiteX0" fmla="*/ 446496 w 501460"/>
                      <a:gd name="connsiteY0" fmla="*/ 486840 h 487051"/>
                      <a:gd name="connsiteX1" fmla="*/ 410806 w 501460"/>
                      <a:gd name="connsiteY1" fmla="*/ 473351 h 487051"/>
                      <a:gd name="connsiteX2" fmla="*/ 392685 w 501460"/>
                      <a:gd name="connsiteY2" fmla="*/ 439836 h 487051"/>
                      <a:gd name="connsiteX3" fmla="*/ 400969 w 501460"/>
                      <a:gd name="connsiteY3" fmla="*/ 402657 h 487051"/>
                      <a:gd name="connsiteX4" fmla="*/ 431629 w 501460"/>
                      <a:gd name="connsiteY4" fmla="*/ 379974 h 487051"/>
                      <a:gd name="connsiteX5" fmla="*/ 431629 w 501460"/>
                      <a:gd name="connsiteY5" fmla="*/ 351117 h 487051"/>
                      <a:gd name="connsiteX6" fmla="*/ 278889 w 501460"/>
                      <a:gd name="connsiteY6" fmla="*/ 351117 h 487051"/>
                      <a:gd name="connsiteX7" fmla="*/ 264855 w 501460"/>
                      <a:gd name="connsiteY7" fmla="*/ 365131 h 487051"/>
                      <a:gd name="connsiteX8" fmla="*/ 264855 w 501460"/>
                      <a:gd name="connsiteY8" fmla="*/ 379974 h 487051"/>
                      <a:gd name="connsiteX9" fmla="*/ 295733 w 501460"/>
                      <a:gd name="connsiteY9" fmla="*/ 402593 h 487051"/>
                      <a:gd name="connsiteX10" fmla="*/ 304126 w 501460"/>
                      <a:gd name="connsiteY10" fmla="*/ 439894 h 487051"/>
                      <a:gd name="connsiteX11" fmla="*/ 285909 w 501460"/>
                      <a:gd name="connsiteY11" fmla="*/ 473525 h 487051"/>
                      <a:gd name="connsiteX12" fmla="*/ 250045 w 501460"/>
                      <a:gd name="connsiteY12" fmla="*/ 486936 h 487051"/>
                      <a:gd name="connsiteX13" fmla="*/ 214175 w 501460"/>
                      <a:gd name="connsiteY13" fmla="*/ 473525 h 487051"/>
                      <a:gd name="connsiteX14" fmla="*/ 195957 w 501460"/>
                      <a:gd name="connsiteY14" fmla="*/ 439894 h 487051"/>
                      <a:gd name="connsiteX15" fmla="*/ 204351 w 501460"/>
                      <a:gd name="connsiteY15" fmla="*/ 402593 h 487051"/>
                      <a:gd name="connsiteX16" fmla="*/ 235235 w 501460"/>
                      <a:gd name="connsiteY16" fmla="*/ 379974 h 487051"/>
                      <a:gd name="connsiteX17" fmla="*/ 235235 w 501460"/>
                      <a:gd name="connsiteY17" fmla="*/ 365131 h 487051"/>
                      <a:gd name="connsiteX18" fmla="*/ 221195 w 501460"/>
                      <a:gd name="connsiteY18" fmla="*/ 351117 h 487051"/>
                      <a:gd name="connsiteX19" fmla="*/ 69411 w 501460"/>
                      <a:gd name="connsiteY19" fmla="*/ 351117 h 487051"/>
                      <a:gd name="connsiteX20" fmla="*/ 69411 w 501460"/>
                      <a:gd name="connsiteY20" fmla="*/ 380089 h 487051"/>
                      <a:gd name="connsiteX21" fmla="*/ 100289 w 501460"/>
                      <a:gd name="connsiteY21" fmla="*/ 402708 h 487051"/>
                      <a:gd name="connsiteX22" fmla="*/ 108688 w 501460"/>
                      <a:gd name="connsiteY22" fmla="*/ 440009 h 487051"/>
                      <a:gd name="connsiteX23" fmla="*/ 90471 w 501460"/>
                      <a:gd name="connsiteY23" fmla="*/ 473640 h 487051"/>
                      <a:gd name="connsiteX24" fmla="*/ 54601 w 501460"/>
                      <a:gd name="connsiteY24" fmla="*/ 487051 h 487051"/>
                      <a:gd name="connsiteX25" fmla="*/ 18731 w 501460"/>
                      <a:gd name="connsiteY25" fmla="*/ 473640 h 487051"/>
                      <a:gd name="connsiteX26" fmla="*/ 513 w 501460"/>
                      <a:gd name="connsiteY26" fmla="*/ 440009 h 487051"/>
                      <a:gd name="connsiteX27" fmla="*/ 8913 w 501460"/>
                      <a:gd name="connsiteY27" fmla="*/ 402708 h 487051"/>
                      <a:gd name="connsiteX28" fmla="*/ 39791 w 501460"/>
                      <a:gd name="connsiteY28" fmla="*/ 380089 h 487051"/>
                      <a:gd name="connsiteX29" fmla="*/ 39791 w 501460"/>
                      <a:gd name="connsiteY29" fmla="*/ 321907 h 487051"/>
                      <a:gd name="connsiteX30" fmla="*/ 221432 w 501460"/>
                      <a:gd name="connsiteY30" fmla="*/ 321907 h 487051"/>
                      <a:gd name="connsiteX31" fmla="*/ 235472 w 501460"/>
                      <a:gd name="connsiteY31" fmla="*/ 307777 h 487051"/>
                      <a:gd name="connsiteX32" fmla="*/ 235472 w 501460"/>
                      <a:gd name="connsiteY32" fmla="*/ 288899 h 487051"/>
                      <a:gd name="connsiteX33" fmla="*/ 69770 w 501460"/>
                      <a:gd name="connsiteY33" fmla="*/ 288899 h 487051"/>
                      <a:gd name="connsiteX34" fmla="*/ 69770 w 501460"/>
                      <a:gd name="connsiteY34" fmla="*/ 23749 h 487051"/>
                      <a:gd name="connsiteX35" fmla="*/ 76733 w 501460"/>
                      <a:gd name="connsiteY35" fmla="*/ 6956 h 487051"/>
                      <a:gd name="connsiteX36" fmla="*/ 93557 w 501460"/>
                      <a:gd name="connsiteY36" fmla="*/ 0 h 487051"/>
                      <a:gd name="connsiteX37" fmla="*/ 183727 w 501460"/>
                      <a:gd name="connsiteY37" fmla="*/ 0 h 487051"/>
                      <a:gd name="connsiteX38" fmla="*/ 194449 w 501460"/>
                      <a:gd name="connsiteY38" fmla="*/ 2535 h 487051"/>
                      <a:gd name="connsiteX39" fmla="*/ 202875 w 501460"/>
                      <a:gd name="connsiteY39" fmla="*/ 9619 h 487051"/>
                      <a:gd name="connsiteX40" fmla="*/ 219411 w 501460"/>
                      <a:gd name="connsiteY40" fmla="*/ 32533 h 487051"/>
                      <a:gd name="connsiteX41" fmla="*/ 407123 w 501460"/>
                      <a:gd name="connsiteY41" fmla="*/ 32533 h 487051"/>
                      <a:gd name="connsiteX42" fmla="*/ 423941 w 501460"/>
                      <a:gd name="connsiteY42" fmla="*/ 39489 h 487051"/>
                      <a:gd name="connsiteX43" fmla="*/ 430910 w 501460"/>
                      <a:gd name="connsiteY43" fmla="*/ 56282 h 487051"/>
                      <a:gd name="connsiteX44" fmla="*/ 430910 w 501460"/>
                      <a:gd name="connsiteY44" fmla="*/ 288899 h 487051"/>
                      <a:gd name="connsiteX45" fmla="*/ 265093 w 501460"/>
                      <a:gd name="connsiteY45" fmla="*/ 288899 h 487051"/>
                      <a:gd name="connsiteX46" fmla="*/ 265093 w 501460"/>
                      <a:gd name="connsiteY46" fmla="*/ 307418 h 487051"/>
                      <a:gd name="connsiteX47" fmla="*/ 278889 w 501460"/>
                      <a:gd name="connsiteY47" fmla="*/ 321548 h 487051"/>
                      <a:gd name="connsiteX48" fmla="*/ 461249 w 501460"/>
                      <a:gd name="connsiteY48" fmla="*/ 321548 h 487051"/>
                      <a:gd name="connsiteX49" fmla="*/ 461249 w 501460"/>
                      <a:gd name="connsiteY49" fmla="*/ 379974 h 487051"/>
                      <a:gd name="connsiteX50" fmla="*/ 492415 w 501460"/>
                      <a:gd name="connsiteY50" fmla="*/ 402452 h 487051"/>
                      <a:gd name="connsiteX51" fmla="*/ 500950 w 501460"/>
                      <a:gd name="connsiteY51" fmla="*/ 439881 h 487051"/>
                      <a:gd name="connsiteX52" fmla="*/ 482598 w 501460"/>
                      <a:gd name="connsiteY52" fmla="*/ 473608 h 487051"/>
                      <a:gd name="connsiteX53" fmla="*/ 446496 w 501460"/>
                      <a:gd name="connsiteY53" fmla="*/ 486840 h 48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501460" h="487051">
                        <a:moveTo>
                          <a:pt x="446496" y="486840"/>
                        </a:moveTo>
                        <a:cubicBezTo>
                          <a:pt x="433361" y="486775"/>
                          <a:pt x="420694" y="481989"/>
                          <a:pt x="410806" y="473351"/>
                        </a:cubicBezTo>
                        <a:cubicBezTo>
                          <a:pt x="400924" y="464721"/>
                          <a:pt x="394488" y="452817"/>
                          <a:pt x="392685" y="439836"/>
                        </a:cubicBezTo>
                        <a:cubicBezTo>
                          <a:pt x="390875" y="426848"/>
                          <a:pt x="393821" y="413649"/>
                          <a:pt x="400969" y="402657"/>
                        </a:cubicBezTo>
                        <a:cubicBezTo>
                          <a:pt x="408124" y="391658"/>
                          <a:pt x="419007" y="383605"/>
                          <a:pt x="431629" y="379974"/>
                        </a:cubicBezTo>
                        <a:lnTo>
                          <a:pt x="431629" y="351117"/>
                        </a:lnTo>
                        <a:lnTo>
                          <a:pt x="278889" y="351117"/>
                        </a:lnTo>
                        <a:cubicBezTo>
                          <a:pt x="275815" y="357155"/>
                          <a:pt x="270900" y="362064"/>
                          <a:pt x="264855" y="365131"/>
                        </a:cubicBezTo>
                        <a:lnTo>
                          <a:pt x="264855" y="379974"/>
                        </a:lnTo>
                        <a:cubicBezTo>
                          <a:pt x="277541" y="383541"/>
                          <a:pt x="288514" y="391575"/>
                          <a:pt x="295733" y="402593"/>
                        </a:cubicBezTo>
                        <a:cubicBezTo>
                          <a:pt x="302952" y="413604"/>
                          <a:pt x="305936" y="426855"/>
                          <a:pt x="304126" y="439894"/>
                        </a:cubicBezTo>
                        <a:cubicBezTo>
                          <a:pt x="302323" y="452933"/>
                          <a:pt x="295855" y="464874"/>
                          <a:pt x="285909" y="473525"/>
                        </a:cubicBezTo>
                        <a:cubicBezTo>
                          <a:pt x="275969" y="482168"/>
                          <a:pt x="263225" y="486936"/>
                          <a:pt x="250045" y="486936"/>
                        </a:cubicBezTo>
                        <a:cubicBezTo>
                          <a:pt x="236858" y="486936"/>
                          <a:pt x="224114" y="482168"/>
                          <a:pt x="214175" y="473525"/>
                        </a:cubicBezTo>
                        <a:cubicBezTo>
                          <a:pt x="204235" y="464874"/>
                          <a:pt x="197760" y="452933"/>
                          <a:pt x="195957" y="439894"/>
                        </a:cubicBezTo>
                        <a:cubicBezTo>
                          <a:pt x="194154" y="426855"/>
                          <a:pt x="197132" y="413604"/>
                          <a:pt x="204351" y="402593"/>
                        </a:cubicBezTo>
                        <a:cubicBezTo>
                          <a:pt x="211570" y="391575"/>
                          <a:pt x="222542" y="383541"/>
                          <a:pt x="235235" y="379974"/>
                        </a:cubicBezTo>
                        <a:lnTo>
                          <a:pt x="235235" y="365131"/>
                        </a:lnTo>
                        <a:cubicBezTo>
                          <a:pt x="229184" y="362064"/>
                          <a:pt x="224269" y="357155"/>
                          <a:pt x="221195" y="351117"/>
                        </a:cubicBezTo>
                        <a:lnTo>
                          <a:pt x="69411" y="351117"/>
                        </a:lnTo>
                        <a:lnTo>
                          <a:pt x="69411" y="380089"/>
                        </a:lnTo>
                        <a:cubicBezTo>
                          <a:pt x="82103" y="383663"/>
                          <a:pt x="93070" y="391697"/>
                          <a:pt x="100289" y="402708"/>
                        </a:cubicBezTo>
                        <a:cubicBezTo>
                          <a:pt x="107508" y="413726"/>
                          <a:pt x="110492" y="426970"/>
                          <a:pt x="108688" y="440009"/>
                        </a:cubicBezTo>
                        <a:cubicBezTo>
                          <a:pt x="106879" y="453049"/>
                          <a:pt x="100411" y="464997"/>
                          <a:pt x="90471" y="473640"/>
                        </a:cubicBezTo>
                        <a:cubicBezTo>
                          <a:pt x="80525" y="482290"/>
                          <a:pt x="67787" y="487051"/>
                          <a:pt x="54601" y="487051"/>
                        </a:cubicBezTo>
                        <a:cubicBezTo>
                          <a:pt x="41414" y="487051"/>
                          <a:pt x="28677" y="482290"/>
                          <a:pt x="18731" y="473640"/>
                        </a:cubicBezTo>
                        <a:cubicBezTo>
                          <a:pt x="8791" y="464997"/>
                          <a:pt x="2323" y="453049"/>
                          <a:pt x="513" y="440009"/>
                        </a:cubicBezTo>
                        <a:cubicBezTo>
                          <a:pt x="-1290" y="426970"/>
                          <a:pt x="1694" y="413726"/>
                          <a:pt x="8913" y="402708"/>
                        </a:cubicBezTo>
                        <a:cubicBezTo>
                          <a:pt x="16132" y="391697"/>
                          <a:pt x="27098" y="383663"/>
                          <a:pt x="39791" y="380089"/>
                        </a:cubicBezTo>
                        <a:lnTo>
                          <a:pt x="39791" y="321907"/>
                        </a:lnTo>
                        <a:lnTo>
                          <a:pt x="221432" y="321907"/>
                        </a:lnTo>
                        <a:cubicBezTo>
                          <a:pt x="224538" y="315863"/>
                          <a:pt x="229440" y="310928"/>
                          <a:pt x="235472" y="307777"/>
                        </a:cubicBezTo>
                        <a:lnTo>
                          <a:pt x="235472" y="288899"/>
                        </a:lnTo>
                        <a:lnTo>
                          <a:pt x="69770" y="288899"/>
                        </a:lnTo>
                        <a:lnTo>
                          <a:pt x="69770" y="23749"/>
                        </a:lnTo>
                        <a:cubicBezTo>
                          <a:pt x="69770" y="17448"/>
                          <a:pt x="72273" y="11409"/>
                          <a:pt x="76733" y="6956"/>
                        </a:cubicBezTo>
                        <a:cubicBezTo>
                          <a:pt x="81199" y="2503"/>
                          <a:pt x="87250" y="0"/>
                          <a:pt x="93557" y="0"/>
                        </a:cubicBezTo>
                        <a:lnTo>
                          <a:pt x="183727" y="0"/>
                        </a:lnTo>
                        <a:cubicBezTo>
                          <a:pt x="187449" y="-6"/>
                          <a:pt x="191119" y="860"/>
                          <a:pt x="194449" y="2535"/>
                        </a:cubicBezTo>
                        <a:cubicBezTo>
                          <a:pt x="197773" y="4203"/>
                          <a:pt x="200661" y="6629"/>
                          <a:pt x="202875" y="9619"/>
                        </a:cubicBezTo>
                        <a:lnTo>
                          <a:pt x="219411" y="32533"/>
                        </a:lnTo>
                        <a:lnTo>
                          <a:pt x="407123" y="32533"/>
                        </a:lnTo>
                        <a:cubicBezTo>
                          <a:pt x="413430" y="32533"/>
                          <a:pt x="419482" y="35036"/>
                          <a:pt x="423941" y="39489"/>
                        </a:cubicBezTo>
                        <a:cubicBezTo>
                          <a:pt x="428408" y="43943"/>
                          <a:pt x="430910" y="49987"/>
                          <a:pt x="430910" y="56282"/>
                        </a:cubicBezTo>
                        <a:lnTo>
                          <a:pt x="430910" y="288899"/>
                        </a:lnTo>
                        <a:lnTo>
                          <a:pt x="265093" y="288899"/>
                        </a:lnTo>
                        <a:lnTo>
                          <a:pt x="265093" y="307418"/>
                        </a:lnTo>
                        <a:cubicBezTo>
                          <a:pt x="271028" y="310607"/>
                          <a:pt x="275847" y="315542"/>
                          <a:pt x="278889" y="321548"/>
                        </a:cubicBezTo>
                        <a:lnTo>
                          <a:pt x="461249" y="321548"/>
                        </a:lnTo>
                        <a:lnTo>
                          <a:pt x="461249" y="379974"/>
                        </a:lnTo>
                        <a:cubicBezTo>
                          <a:pt x="474025" y="383432"/>
                          <a:pt x="485107" y="391427"/>
                          <a:pt x="492415" y="402452"/>
                        </a:cubicBezTo>
                        <a:cubicBezTo>
                          <a:pt x="499724" y="413476"/>
                          <a:pt x="502759" y="426784"/>
                          <a:pt x="500950" y="439881"/>
                        </a:cubicBezTo>
                        <a:cubicBezTo>
                          <a:pt x="499140" y="452978"/>
                          <a:pt x="492614" y="464971"/>
                          <a:pt x="482598" y="473608"/>
                        </a:cubicBezTo>
                        <a:cubicBezTo>
                          <a:pt x="472575" y="482251"/>
                          <a:pt x="459741" y="486955"/>
                          <a:pt x="446496" y="4868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862">
                    <a:extLst>
                      <a:ext uri="{FF2B5EF4-FFF2-40B4-BE49-F238E27FC236}">
                        <a16:creationId xmlns:a16="http://schemas.microsoft.com/office/drawing/2014/main" id="{A1633C4B-DD7B-0F37-ACB3-0F123C545484}"/>
                      </a:ext>
                    </a:extLst>
                  </p:cNvPr>
                  <p:cNvSpPr/>
                  <p:nvPr/>
                </p:nvSpPr>
                <p:spPr>
                  <a:xfrm>
                    <a:off x="4527736" y="4405784"/>
                    <a:ext cx="513348" cy="499089"/>
                  </a:xfrm>
                  <a:custGeom>
                    <a:avLst/>
                    <a:gdLst>
                      <a:gd name="connsiteX0" fmla="*/ 189676 w 513348"/>
                      <a:gd name="connsiteY0" fmla="*/ 11878 h 499089"/>
                      <a:gd name="connsiteX1" fmla="*/ 197729 w 513348"/>
                      <a:gd name="connsiteY1" fmla="*/ 13796 h 499089"/>
                      <a:gd name="connsiteX2" fmla="*/ 204068 w 513348"/>
                      <a:gd name="connsiteY2" fmla="*/ 19116 h 499089"/>
                      <a:gd name="connsiteX3" fmla="*/ 222979 w 513348"/>
                      <a:gd name="connsiteY3" fmla="*/ 44411 h 499089"/>
                      <a:gd name="connsiteX4" fmla="*/ 413309 w 513348"/>
                      <a:gd name="connsiteY4" fmla="*/ 44411 h 499089"/>
                      <a:gd name="connsiteX5" fmla="*/ 425892 w 513348"/>
                      <a:gd name="connsiteY5" fmla="*/ 49660 h 499089"/>
                      <a:gd name="connsiteX6" fmla="*/ 431148 w 513348"/>
                      <a:gd name="connsiteY6" fmla="*/ 62224 h 499089"/>
                      <a:gd name="connsiteX7" fmla="*/ 431148 w 513348"/>
                      <a:gd name="connsiteY7" fmla="*/ 288899 h 499089"/>
                      <a:gd name="connsiteX8" fmla="*/ 265093 w 513348"/>
                      <a:gd name="connsiteY8" fmla="*/ 288899 h 499089"/>
                      <a:gd name="connsiteX9" fmla="*/ 265093 w 513348"/>
                      <a:gd name="connsiteY9" fmla="*/ 317281 h 499089"/>
                      <a:gd name="connsiteX10" fmla="*/ 274962 w 513348"/>
                      <a:gd name="connsiteY10" fmla="*/ 323576 h 499089"/>
                      <a:gd name="connsiteX11" fmla="*/ 281269 w 513348"/>
                      <a:gd name="connsiteY11" fmla="*/ 333426 h 499089"/>
                      <a:gd name="connsiteX12" fmla="*/ 461243 w 513348"/>
                      <a:gd name="connsiteY12" fmla="*/ 333426 h 499089"/>
                      <a:gd name="connsiteX13" fmla="*/ 461243 w 513348"/>
                      <a:gd name="connsiteY13" fmla="*/ 390542 h 499089"/>
                      <a:gd name="connsiteX14" fmla="*/ 491203 w 513348"/>
                      <a:gd name="connsiteY14" fmla="*/ 408952 h 499089"/>
                      <a:gd name="connsiteX15" fmla="*/ 500892 w 513348"/>
                      <a:gd name="connsiteY15" fmla="*/ 442717 h 499089"/>
                      <a:gd name="connsiteX16" fmla="*/ 485248 w 513348"/>
                      <a:gd name="connsiteY16" fmla="*/ 474173 h 499089"/>
                      <a:gd name="connsiteX17" fmla="*/ 452445 w 513348"/>
                      <a:gd name="connsiteY17" fmla="*/ 486872 h 499089"/>
                      <a:gd name="connsiteX18" fmla="*/ 419642 w 513348"/>
                      <a:gd name="connsiteY18" fmla="*/ 474173 h 499089"/>
                      <a:gd name="connsiteX19" fmla="*/ 403992 w 513348"/>
                      <a:gd name="connsiteY19" fmla="*/ 442717 h 499089"/>
                      <a:gd name="connsiteX20" fmla="*/ 413681 w 513348"/>
                      <a:gd name="connsiteY20" fmla="*/ 408952 h 499089"/>
                      <a:gd name="connsiteX21" fmla="*/ 443641 w 513348"/>
                      <a:gd name="connsiteY21" fmla="*/ 390542 h 499089"/>
                      <a:gd name="connsiteX22" fmla="*/ 443641 w 513348"/>
                      <a:gd name="connsiteY22" fmla="*/ 351117 h 499089"/>
                      <a:gd name="connsiteX23" fmla="*/ 281269 w 513348"/>
                      <a:gd name="connsiteY23" fmla="*/ 351117 h 499089"/>
                      <a:gd name="connsiteX24" fmla="*/ 274981 w 513348"/>
                      <a:gd name="connsiteY24" fmla="*/ 360947 h 499089"/>
                      <a:gd name="connsiteX25" fmla="*/ 265093 w 513348"/>
                      <a:gd name="connsiteY25" fmla="*/ 367146 h 499089"/>
                      <a:gd name="connsiteX26" fmla="*/ 265093 w 513348"/>
                      <a:gd name="connsiteY26" fmla="*/ 390895 h 499089"/>
                      <a:gd name="connsiteX27" fmla="*/ 295015 w 513348"/>
                      <a:gd name="connsiteY27" fmla="*/ 409337 h 499089"/>
                      <a:gd name="connsiteX28" fmla="*/ 304678 w 513348"/>
                      <a:gd name="connsiteY28" fmla="*/ 443090 h 499089"/>
                      <a:gd name="connsiteX29" fmla="*/ 289021 w 513348"/>
                      <a:gd name="connsiteY29" fmla="*/ 474526 h 499089"/>
                      <a:gd name="connsiteX30" fmla="*/ 256224 w 513348"/>
                      <a:gd name="connsiteY30" fmla="*/ 487218 h 499089"/>
                      <a:gd name="connsiteX31" fmla="*/ 223434 w 513348"/>
                      <a:gd name="connsiteY31" fmla="*/ 474526 h 499089"/>
                      <a:gd name="connsiteX32" fmla="*/ 207777 w 513348"/>
                      <a:gd name="connsiteY32" fmla="*/ 443090 h 499089"/>
                      <a:gd name="connsiteX33" fmla="*/ 217441 w 513348"/>
                      <a:gd name="connsiteY33" fmla="*/ 409337 h 499089"/>
                      <a:gd name="connsiteX34" fmla="*/ 247363 w 513348"/>
                      <a:gd name="connsiteY34" fmla="*/ 390895 h 499089"/>
                      <a:gd name="connsiteX35" fmla="*/ 247363 w 513348"/>
                      <a:gd name="connsiteY35" fmla="*/ 367146 h 499089"/>
                      <a:gd name="connsiteX36" fmla="*/ 237500 w 513348"/>
                      <a:gd name="connsiteY36" fmla="*/ 360967 h 499089"/>
                      <a:gd name="connsiteX37" fmla="*/ 231308 w 513348"/>
                      <a:gd name="connsiteY37" fmla="*/ 351117 h 499089"/>
                      <a:gd name="connsiteX38" fmla="*/ 69411 w 513348"/>
                      <a:gd name="connsiteY38" fmla="*/ 351117 h 499089"/>
                      <a:gd name="connsiteX39" fmla="*/ 69411 w 513348"/>
                      <a:gd name="connsiteY39" fmla="*/ 390657 h 499089"/>
                      <a:gd name="connsiteX40" fmla="*/ 99339 w 513348"/>
                      <a:gd name="connsiteY40" fmla="*/ 409100 h 499089"/>
                      <a:gd name="connsiteX41" fmla="*/ 108997 w 513348"/>
                      <a:gd name="connsiteY41" fmla="*/ 442852 h 499089"/>
                      <a:gd name="connsiteX42" fmla="*/ 93339 w 513348"/>
                      <a:gd name="connsiteY42" fmla="*/ 474288 h 499089"/>
                      <a:gd name="connsiteX43" fmla="*/ 60550 w 513348"/>
                      <a:gd name="connsiteY43" fmla="*/ 486980 h 499089"/>
                      <a:gd name="connsiteX44" fmla="*/ 27759 w 513348"/>
                      <a:gd name="connsiteY44" fmla="*/ 474288 h 499089"/>
                      <a:gd name="connsiteX45" fmla="*/ 12102 w 513348"/>
                      <a:gd name="connsiteY45" fmla="*/ 442852 h 499089"/>
                      <a:gd name="connsiteX46" fmla="*/ 21759 w 513348"/>
                      <a:gd name="connsiteY46" fmla="*/ 409100 h 499089"/>
                      <a:gd name="connsiteX47" fmla="*/ 51688 w 513348"/>
                      <a:gd name="connsiteY47" fmla="*/ 390657 h 499089"/>
                      <a:gd name="connsiteX48" fmla="*/ 51688 w 513348"/>
                      <a:gd name="connsiteY48" fmla="*/ 333663 h 499089"/>
                      <a:gd name="connsiteX49" fmla="*/ 231308 w 513348"/>
                      <a:gd name="connsiteY49" fmla="*/ 333663 h 499089"/>
                      <a:gd name="connsiteX50" fmla="*/ 237519 w 513348"/>
                      <a:gd name="connsiteY50" fmla="*/ 323788 h 499089"/>
                      <a:gd name="connsiteX51" fmla="*/ 247363 w 513348"/>
                      <a:gd name="connsiteY51" fmla="*/ 317518 h 499089"/>
                      <a:gd name="connsiteX52" fmla="*/ 247363 w 513348"/>
                      <a:gd name="connsiteY52" fmla="*/ 288899 h 499089"/>
                      <a:gd name="connsiteX53" fmla="*/ 81661 w 513348"/>
                      <a:gd name="connsiteY53" fmla="*/ 288899 h 499089"/>
                      <a:gd name="connsiteX54" fmla="*/ 81661 w 513348"/>
                      <a:gd name="connsiteY54" fmla="*/ 29684 h 499089"/>
                      <a:gd name="connsiteX55" fmla="*/ 86891 w 513348"/>
                      <a:gd name="connsiteY55" fmla="*/ 17094 h 499089"/>
                      <a:gd name="connsiteX56" fmla="*/ 99506 w 513348"/>
                      <a:gd name="connsiteY56" fmla="*/ 11878 h 499089"/>
                      <a:gd name="connsiteX57" fmla="*/ 189676 w 513348"/>
                      <a:gd name="connsiteY57" fmla="*/ 11878 h 499089"/>
                      <a:gd name="connsiteX58" fmla="*/ 189676 w 513348"/>
                      <a:gd name="connsiteY58" fmla="*/ 0 h 499089"/>
                      <a:gd name="connsiteX59" fmla="*/ 99506 w 513348"/>
                      <a:gd name="connsiteY59" fmla="*/ 0 h 499089"/>
                      <a:gd name="connsiteX60" fmla="*/ 78478 w 513348"/>
                      <a:gd name="connsiteY60" fmla="*/ 8695 h 499089"/>
                      <a:gd name="connsiteX61" fmla="*/ 69764 w 513348"/>
                      <a:gd name="connsiteY61" fmla="*/ 29684 h 499089"/>
                      <a:gd name="connsiteX62" fmla="*/ 69764 w 513348"/>
                      <a:gd name="connsiteY62" fmla="*/ 300770 h 499089"/>
                      <a:gd name="connsiteX63" fmla="*/ 235472 w 513348"/>
                      <a:gd name="connsiteY63" fmla="*/ 300770 h 499089"/>
                      <a:gd name="connsiteX64" fmla="*/ 235472 w 513348"/>
                      <a:gd name="connsiteY64" fmla="*/ 310036 h 499089"/>
                      <a:gd name="connsiteX65" fmla="*/ 223575 w 513348"/>
                      <a:gd name="connsiteY65" fmla="*/ 321907 h 499089"/>
                      <a:gd name="connsiteX66" fmla="*/ 39791 w 513348"/>
                      <a:gd name="connsiteY66" fmla="*/ 321907 h 499089"/>
                      <a:gd name="connsiteX67" fmla="*/ 39791 w 513348"/>
                      <a:gd name="connsiteY67" fmla="*/ 381282 h 499089"/>
                      <a:gd name="connsiteX68" fmla="*/ 8092 w 513348"/>
                      <a:gd name="connsiteY68" fmla="*/ 407867 h 499089"/>
                      <a:gd name="connsiteX69" fmla="*/ 924 w 513348"/>
                      <a:gd name="connsiteY69" fmla="*/ 448576 h 499089"/>
                      <a:gd name="connsiteX70" fmla="*/ 21638 w 513348"/>
                      <a:gd name="connsiteY70" fmla="*/ 484363 h 499089"/>
                      <a:gd name="connsiteX71" fmla="*/ 60550 w 513348"/>
                      <a:gd name="connsiteY71" fmla="*/ 498492 h 499089"/>
                      <a:gd name="connsiteX72" fmla="*/ 99455 w 513348"/>
                      <a:gd name="connsiteY72" fmla="*/ 484363 h 499089"/>
                      <a:gd name="connsiteX73" fmla="*/ 120168 w 513348"/>
                      <a:gd name="connsiteY73" fmla="*/ 448576 h 499089"/>
                      <a:gd name="connsiteX74" fmla="*/ 113000 w 513348"/>
                      <a:gd name="connsiteY74" fmla="*/ 407867 h 499089"/>
                      <a:gd name="connsiteX75" fmla="*/ 81308 w 513348"/>
                      <a:gd name="connsiteY75" fmla="*/ 381282 h 499089"/>
                      <a:gd name="connsiteX76" fmla="*/ 81308 w 513348"/>
                      <a:gd name="connsiteY76" fmla="*/ 362995 h 499089"/>
                      <a:gd name="connsiteX77" fmla="*/ 224051 w 513348"/>
                      <a:gd name="connsiteY77" fmla="*/ 362995 h 499089"/>
                      <a:gd name="connsiteX78" fmla="*/ 235947 w 513348"/>
                      <a:gd name="connsiteY78" fmla="*/ 374866 h 499089"/>
                      <a:gd name="connsiteX79" fmla="*/ 235947 w 513348"/>
                      <a:gd name="connsiteY79" fmla="*/ 381873 h 499089"/>
                      <a:gd name="connsiteX80" fmla="*/ 204248 w 513348"/>
                      <a:gd name="connsiteY80" fmla="*/ 408464 h 499089"/>
                      <a:gd name="connsiteX81" fmla="*/ 197081 w 513348"/>
                      <a:gd name="connsiteY81" fmla="*/ 449173 h 499089"/>
                      <a:gd name="connsiteX82" fmla="*/ 217794 w 513348"/>
                      <a:gd name="connsiteY82" fmla="*/ 484959 h 499089"/>
                      <a:gd name="connsiteX83" fmla="*/ 256706 w 513348"/>
                      <a:gd name="connsiteY83" fmla="*/ 499089 h 499089"/>
                      <a:gd name="connsiteX84" fmla="*/ 295611 w 513348"/>
                      <a:gd name="connsiteY84" fmla="*/ 484959 h 499089"/>
                      <a:gd name="connsiteX85" fmla="*/ 316325 w 513348"/>
                      <a:gd name="connsiteY85" fmla="*/ 449173 h 499089"/>
                      <a:gd name="connsiteX86" fmla="*/ 309157 w 513348"/>
                      <a:gd name="connsiteY86" fmla="*/ 408464 h 499089"/>
                      <a:gd name="connsiteX87" fmla="*/ 277458 w 513348"/>
                      <a:gd name="connsiteY87" fmla="*/ 381873 h 499089"/>
                      <a:gd name="connsiteX88" fmla="*/ 277458 w 513348"/>
                      <a:gd name="connsiteY88" fmla="*/ 374866 h 499089"/>
                      <a:gd name="connsiteX89" fmla="*/ 289355 w 513348"/>
                      <a:gd name="connsiteY89" fmla="*/ 362995 h 499089"/>
                      <a:gd name="connsiteX90" fmla="*/ 432104 w 513348"/>
                      <a:gd name="connsiteY90" fmla="*/ 362995 h 499089"/>
                      <a:gd name="connsiteX91" fmla="*/ 432104 w 513348"/>
                      <a:gd name="connsiteY91" fmla="*/ 381520 h 499089"/>
                      <a:gd name="connsiteX92" fmla="*/ 400366 w 513348"/>
                      <a:gd name="connsiteY92" fmla="*/ 408086 h 499089"/>
                      <a:gd name="connsiteX93" fmla="*/ 393173 w 513348"/>
                      <a:gd name="connsiteY93" fmla="*/ 448807 h 499089"/>
                      <a:gd name="connsiteX94" fmla="*/ 413880 w 513348"/>
                      <a:gd name="connsiteY94" fmla="*/ 484613 h 499089"/>
                      <a:gd name="connsiteX95" fmla="*/ 452798 w 513348"/>
                      <a:gd name="connsiteY95" fmla="*/ 498756 h 499089"/>
                      <a:gd name="connsiteX96" fmla="*/ 491723 w 513348"/>
                      <a:gd name="connsiteY96" fmla="*/ 484613 h 499089"/>
                      <a:gd name="connsiteX97" fmla="*/ 512430 w 513348"/>
                      <a:gd name="connsiteY97" fmla="*/ 448807 h 499089"/>
                      <a:gd name="connsiteX98" fmla="*/ 505230 w 513348"/>
                      <a:gd name="connsiteY98" fmla="*/ 408086 h 499089"/>
                      <a:gd name="connsiteX99" fmla="*/ 473499 w 513348"/>
                      <a:gd name="connsiteY99" fmla="*/ 381520 h 499089"/>
                      <a:gd name="connsiteX100" fmla="*/ 473499 w 513348"/>
                      <a:gd name="connsiteY100" fmla="*/ 321555 h 499089"/>
                      <a:gd name="connsiteX101" fmla="*/ 288521 w 513348"/>
                      <a:gd name="connsiteY101" fmla="*/ 321555 h 499089"/>
                      <a:gd name="connsiteX102" fmla="*/ 276630 w 513348"/>
                      <a:gd name="connsiteY102" fmla="*/ 309677 h 499089"/>
                      <a:gd name="connsiteX103" fmla="*/ 276630 w 513348"/>
                      <a:gd name="connsiteY103" fmla="*/ 300417 h 499089"/>
                      <a:gd name="connsiteX104" fmla="*/ 442807 w 513348"/>
                      <a:gd name="connsiteY104" fmla="*/ 300417 h 499089"/>
                      <a:gd name="connsiteX105" fmla="*/ 442807 w 513348"/>
                      <a:gd name="connsiteY105" fmla="*/ 62224 h 499089"/>
                      <a:gd name="connsiteX106" fmla="*/ 434061 w 513348"/>
                      <a:gd name="connsiteY106" fmla="*/ 41267 h 499089"/>
                      <a:gd name="connsiteX107" fmla="*/ 413071 w 513348"/>
                      <a:gd name="connsiteY107" fmla="*/ 32533 h 499089"/>
                      <a:gd name="connsiteX108" fmla="*/ 228452 w 513348"/>
                      <a:gd name="connsiteY108" fmla="*/ 32533 h 499089"/>
                      <a:gd name="connsiteX109" fmla="*/ 213463 w 513348"/>
                      <a:gd name="connsiteY109" fmla="*/ 11878 h 499089"/>
                      <a:gd name="connsiteX110" fmla="*/ 202958 w 513348"/>
                      <a:gd name="connsiteY110" fmla="*/ 3157 h 499089"/>
                      <a:gd name="connsiteX111" fmla="*/ 189676 w 513348"/>
                      <a:gd name="connsiteY111" fmla="*/ 0 h 499089"/>
                      <a:gd name="connsiteX112" fmla="*/ 189676 w 513348"/>
                      <a:gd name="connsiteY112" fmla="*/ 0 h 499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513348" h="499089">
                        <a:moveTo>
                          <a:pt x="189676" y="11878"/>
                        </a:moveTo>
                        <a:cubicBezTo>
                          <a:pt x="192473" y="11878"/>
                          <a:pt x="195232" y="12539"/>
                          <a:pt x="197729" y="13796"/>
                        </a:cubicBezTo>
                        <a:cubicBezTo>
                          <a:pt x="200231" y="15054"/>
                          <a:pt x="202400" y="16876"/>
                          <a:pt x="204068" y="19116"/>
                        </a:cubicBezTo>
                        <a:lnTo>
                          <a:pt x="222979" y="44411"/>
                        </a:lnTo>
                        <a:lnTo>
                          <a:pt x="413309" y="44411"/>
                        </a:lnTo>
                        <a:cubicBezTo>
                          <a:pt x="418032" y="44443"/>
                          <a:pt x="422549" y="46330"/>
                          <a:pt x="425892" y="49660"/>
                        </a:cubicBezTo>
                        <a:cubicBezTo>
                          <a:pt x="429229" y="52997"/>
                          <a:pt x="431116" y="57508"/>
                          <a:pt x="431148" y="62224"/>
                        </a:cubicBezTo>
                        <a:lnTo>
                          <a:pt x="431148" y="288899"/>
                        </a:lnTo>
                        <a:lnTo>
                          <a:pt x="265093" y="288899"/>
                        </a:lnTo>
                        <a:lnTo>
                          <a:pt x="265093" y="317281"/>
                        </a:lnTo>
                        <a:cubicBezTo>
                          <a:pt x="268795" y="318635"/>
                          <a:pt x="272164" y="320785"/>
                          <a:pt x="274962" y="323576"/>
                        </a:cubicBezTo>
                        <a:cubicBezTo>
                          <a:pt x="277753" y="326360"/>
                          <a:pt x="279903" y="329723"/>
                          <a:pt x="281269" y="333426"/>
                        </a:cubicBezTo>
                        <a:lnTo>
                          <a:pt x="461243" y="333426"/>
                        </a:lnTo>
                        <a:lnTo>
                          <a:pt x="461243" y="390542"/>
                        </a:lnTo>
                        <a:cubicBezTo>
                          <a:pt x="473185" y="392737"/>
                          <a:pt x="483868" y="399301"/>
                          <a:pt x="491203" y="408952"/>
                        </a:cubicBezTo>
                        <a:cubicBezTo>
                          <a:pt x="498544" y="418609"/>
                          <a:pt x="501996" y="430647"/>
                          <a:pt x="500892" y="442717"/>
                        </a:cubicBezTo>
                        <a:cubicBezTo>
                          <a:pt x="499789" y="454781"/>
                          <a:pt x="494212" y="466004"/>
                          <a:pt x="485248" y="474173"/>
                        </a:cubicBezTo>
                        <a:cubicBezTo>
                          <a:pt x="476284" y="482341"/>
                          <a:pt x="464580" y="486872"/>
                          <a:pt x="452445" y="486872"/>
                        </a:cubicBezTo>
                        <a:cubicBezTo>
                          <a:pt x="440304" y="486872"/>
                          <a:pt x="428607" y="482341"/>
                          <a:pt x="419642" y="474173"/>
                        </a:cubicBezTo>
                        <a:cubicBezTo>
                          <a:pt x="410678" y="466004"/>
                          <a:pt x="405095" y="454781"/>
                          <a:pt x="403992" y="442717"/>
                        </a:cubicBezTo>
                        <a:cubicBezTo>
                          <a:pt x="402888" y="430647"/>
                          <a:pt x="406347" y="418609"/>
                          <a:pt x="413681" y="408952"/>
                        </a:cubicBezTo>
                        <a:cubicBezTo>
                          <a:pt x="421016" y="399301"/>
                          <a:pt x="431699" y="392737"/>
                          <a:pt x="443641" y="390542"/>
                        </a:cubicBezTo>
                        <a:lnTo>
                          <a:pt x="443641" y="351117"/>
                        </a:lnTo>
                        <a:lnTo>
                          <a:pt x="281269" y="351117"/>
                        </a:lnTo>
                        <a:cubicBezTo>
                          <a:pt x="279928" y="354820"/>
                          <a:pt x="277779" y="358175"/>
                          <a:pt x="274981" y="360947"/>
                        </a:cubicBezTo>
                        <a:cubicBezTo>
                          <a:pt x="272183" y="363719"/>
                          <a:pt x="268808" y="365837"/>
                          <a:pt x="265093" y="367146"/>
                        </a:cubicBezTo>
                        <a:lnTo>
                          <a:pt x="265093" y="390895"/>
                        </a:lnTo>
                        <a:cubicBezTo>
                          <a:pt x="277022" y="393102"/>
                          <a:pt x="287693" y="399679"/>
                          <a:pt x="295015" y="409337"/>
                        </a:cubicBezTo>
                        <a:cubicBezTo>
                          <a:pt x="302342" y="418994"/>
                          <a:pt x="305788" y="431032"/>
                          <a:pt x="304678" y="443090"/>
                        </a:cubicBezTo>
                        <a:cubicBezTo>
                          <a:pt x="303568" y="455153"/>
                          <a:pt x="297985" y="466363"/>
                          <a:pt x="289021" y="474526"/>
                        </a:cubicBezTo>
                        <a:cubicBezTo>
                          <a:pt x="280057" y="482688"/>
                          <a:pt x="268359" y="487218"/>
                          <a:pt x="256224" y="487218"/>
                        </a:cubicBezTo>
                        <a:cubicBezTo>
                          <a:pt x="244097" y="487218"/>
                          <a:pt x="232399" y="482688"/>
                          <a:pt x="223434" y="474526"/>
                        </a:cubicBezTo>
                        <a:cubicBezTo>
                          <a:pt x="214470" y="466363"/>
                          <a:pt x="208888" y="455153"/>
                          <a:pt x="207777" y="443090"/>
                        </a:cubicBezTo>
                        <a:cubicBezTo>
                          <a:pt x="206667" y="431032"/>
                          <a:pt x="210113" y="418994"/>
                          <a:pt x="217441" y="409337"/>
                        </a:cubicBezTo>
                        <a:cubicBezTo>
                          <a:pt x="224763" y="399679"/>
                          <a:pt x="235434" y="393102"/>
                          <a:pt x="247363" y="390895"/>
                        </a:cubicBezTo>
                        <a:lnTo>
                          <a:pt x="247363" y="367146"/>
                        </a:lnTo>
                        <a:cubicBezTo>
                          <a:pt x="243654" y="365850"/>
                          <a:pt x="240285" y="363739"/>
                          <a:pt x="237500" y="360967"/>
                        </a:cubicBezTo>
                        <a:cubicBezTo>
                          <a:pt x="234722" y="358188"/>
                          <a:pt x="232604" y="354826"/>
                          <a:pt x="231308" y="351117"/>
                        </a:cubicBezTo>
                        <a:lnTo>
                          <a:pt x="69411" y="351117"/>
                        </a:lnTo>
                        <a:lnTo>
                          <a:pt x="69411" y="390657"/>
                        </a:lnTo>
                        <a:cubicBezTo>
                          <a:pt x="81340" y="392865"/>
                          <a:pt x="92011" y="399442"/>
                          <a:pt x="99339" y="409100"/>
                        </a:cubicBezTo>
                        <a:cubicBezTo>
                          <a:pt x="106661" y="418757"/>
                          <a:pt x="110107" y="430795"/>
                          <a:pt x="108997" y="442852"/>
                        </a:cubicBezTo>
                        <a:cubicBezTo>
                          <a:pt x="107886" y="454916"/>
                          <a:pt x="102304" y="466126"/>
                          <a:pt x="93339" y="474288"/>
                        </a:cubicBezTo>
                        <a:cubicBezTo>
                          <a:pt x="84375" y="482450"/>
                          <a:pt x="72684" y="486980"/>
                          <a:pt x="60550" y="486980"/>
                        </a:cubicBezTo>
                        <a:cubicBezTo>
                          <a:pt x="48415" y="486980"/>
                          <a:pt x="36717" y="482450"/>
                          <a:pt x="27759" y="474288"/>
                        </a:cubicBezTo>
                        <a:cubicBezTo>
                          <a:pt x="18795" y="466126"/>
                          <a:pt x="13212" y="454916"/>
                          <a:pt x="12102" y="442852"/>
                        </a:cubicBezTo>
                        <a:cubicBezTo>
                          <a:pt x="10992" y="430795"/>
                          <a:pt x="14432" y="418757"/>
                          <a:pt x="21759" y="409100"/>
                        </a:cubicBezTo>
                        <a:cubicBezTo>
                          <a:pt x="29081" y="399442"/>
                          <a:pt x="39759" y="392865"/>
                          <a:pt x="51688" y="390657"/>
                        </a:cubicBezTo>
                        <a:lnTo>
                          <a:pt x="51688" y="333663"/>
                        </a:lnTo>
                        <a:lnTo>
                          <a:pt x="231308" y="333663"/>
                        </a:lnTo>
                        <a:cubicBezTo>
                          <a:pt x="232617" y="329954"/>
                          <a:pt x="234741" y="326579"/>
                          <a:pt x="237519" y="323788"/>
                        </a:cubicBezTo>
                        <a:cubicBezTo>
                          <a:pt x="240298" y="320996"/>
                          <a:pt x="243660" y="318853"/>
                          <a:pt x="247363" y="317518"/>
                        </a:cubicBezTo>
                        <a:lnTo>
                          <a:pt x="247363" y="288899"/>
                        </a:lnTo>
                        <a:lnTo>
                          <a:pt x="81661" y="288899"/>
                        </a:lnTo>
                        <a:lnTo>
                          <a:pt x="81661" y="29684"/>
                        </a:lnTo>
                        <a:cubicBezTo>
                          <a:pt x="81661" y="24962"/>
                          <a:pt x="83541" y="20431"/>
                          <a:pt x="86891" y="17094"/>
                        </a:cubicBezTo>
                        <a:cubicBezTo>
                          <a:pt x="90234" y="13751"/>
                          <a:pt x="94770" y="11878"/>
                          <a:pt x="99506" y="11878"/>
                        </a:cubicBezTo>
                        <a:lnTo>
                          <a:pt x="189676" y="11878"/>
                        </a:lnTo>
                        <a:close/>
                        <a:moveTo>
                          <a:pt x="189676" y="0"/>
                        </a:moveTo>
                        <a:lnTo>
                          <a:pt x="99506" y="0"/>
                        </a:lnTo>
                        <a:cubicBezTo>
                          <a:pt x="91620" y="0"/>
                          <a:pt x="84054" y="3131"/>
                          <a:pt x="78478" y="8695"/>
                        </a:cubicBezTo>
                        <a:cubicBezTo>
                          <a:pt x="72902" y="14265"/>
                          <a:pt x="69764" y="21811"/>
                          <a:pt x="69764" y="29684"/>
                        </a:cubicBezTo>
                        <a:lnTo>
                          <a:pt x="69764" y="300770"/>
                        </a:lnTo>
                        <a:lnTo>
                          <a:pt x="235472" y="300770"/>
                        </a:lnTo>
                        <a:lnTo>
                          <a:pt x="235472" y="310036"/>
                        </a:lnTo>
                        <a:cubicBezTo>
                          <a:pt x="230673" y="313058"/>
                          <a:pt x="226605" y="317114"/>
                          <a:pt x="223575" y="321907"/>
                        </a:cubicBezTo>
                        <a:lnTo>
                          <a:pt x="39791" y="321907"/>
                        </a:lnTo>
                        <a:lnTo>
                          <a:pt x="39791" y="381282"/>
                        </a:lnTo>
                        <a:cubicBezTo>
                          <a:pt x="26424" y="386146"/>
                          <a:pt x="15202" y="395566"/>
                          <a:pt x="8092" y="407867"/>
                        </a:cubicBezTo>
                        <a:cubicBezTo>
                          <a:pt x="988" y="420175"/>
                          <a:pt x="-1553" y="434587"/>
                          <a:pt x="924" y="448576"/>
                        </a:cubicBezTo>
                        <a:cubicBezTo>
                          <a:pt x="3401" y="462564"/>
                          <a:pt x="10736" y="475238"/>
                          <a:pt x="21638" y="484363"/>
                        </a:cubicBezTo>
                        <a:cubicBezTo>
                          <a:pt x="32540" y="493494"/>
                          <a:pt x="46317" y="498492"/>
                          <a:pt x="60550" y="498492"/>
                        </a:cubicBezTo>
                        <a:cubicBezTo>
                          <a:pt x="74776" y="498492"/>
                          <a:pt x="88552" y="493494"/>
                          <a:pt x="99455" y="484363"/>
                        </a:cubicBezTo>
                        <a:cubicBezTo>
                          <a:pt x="110363" y="475238"/>
                          <a:pt x="117691" y="462564"/>
                          <a:pt x="120168" y="448576"/>
                        </a:cubicBezTo>
                        <a:cubicBezTo>
                          <a:pt x="122645" y="434587"/>
                          <a:pt x="120111" y="420175"/>
                          <a:pt x="113000" y="407867"/>
                        </a:cubicBezTo>
                        <a:cubicBezTo>
                          <a:pt x="105897" y="395566"/>
                          <a:pt x="94674" y="386146"/>
                          <a:pt x="81308" y="381282"/>
                        </a:cubicBezTo>
                        <a:lnTo>
                          <a:pt x="81308" y="362995"/>
                        </a:lnTo>
                        <a:lnTo>
                          <a:pt x="224051" y="362995"/>
                        </a:lnTo>
                        <a:cubicBezTo>
                          <a:pt x="227079" y="367788"/>
                          <a:pt x="231148" y="371843"/>
                          <a:pt x="235947" y="374866"/>
                        </a:cubicBezTo>
                        <a:lnTo>
                          <a:pt x="235947" y="381873"/>
                        </a:lnTo>
                        <a:cubicBezTo>
                          <a:pt x="222575" y="386743"/>
                          <a:pt x="211358" y="396157"/>
                          <a:pt x="204248" y="408464"/>
                        </a:cubicBezTo>
                        <a:cubicBezTo>
                          <a:pt x="197138" y="420772"/>
                          <a:pt x="194604" y="435184"/>
                          <a:pt x="197081" y="449173"/>
                        </a:cubicBezTo>
                        <a:cubicBezTo>
                          <a:pt x="199557" y="463161"/>
                          <a:pt x="206892" y="475828"/>
                          <a:pt x="217794" y="484959"/>
                        </a:cubicBezTo>
                        <a:cubicBezTo>
                          <a:pt x="228696" y="494084"/>
                          <a:pt x="242473" y="499089"/>
                          <a:pt x="256706" y="499089"/>
                        </a:cubicBezTo>
                        <a:cubicBezTo>
                          <a:pt x="270932" y="499089"/>
                          <a:pt x="284709" y="494084"/>
                          <a:pt x="295611" y="484959"/>
                        </a:cubicBezTo>
                        <a:cubicBezTo>
                          <a:pt x="306513" y="475828"/>
                          <a:pt x="313848" y="463161"/>
                          <a:pt x="316325" y="449173"/>
                        </a:cubicBezTo>
                        <a:cubicBezTo>
                          <a:pt x="318802" y="435184"/>
                          <a:pt x="316267" y="420772"/>
                          <a:pt x="309157" y="408464"/>
                        </a:cubicBezTo>
                        <a:cubicBezTo>
                          <a:pt x="302054" y="396157"/>
                          <a:pt x="290831" y="386743"/>
                          <a:pt x="277458" y="381873"/>
                        </a:cubicBezTo>
                        <a:lnTo>
                          <a:pt x="277458" y="374866"/>
                        </a:lnTo>
                        <a:cubicBezTo>
                          <a:pt x="282264" y="371843"/>
                          <a:pt x="286326" y="367788"/>
                          <a:pt x="289355" y="362995"/>
                        </a:cubicBezTo>
                        <a:lnTo>
                          <a:pt x="432104" y="362995"/>
                        </a:lnTo>
                        <a:lnTo>
                          <a:pt x="432104" y="381520"/>
                        </a:lnTo>
                        <a:cubicBezTo>
                          <a:pt x="418725" y="386377"/>
                          <a:pt x="407489" y="395785"/>
                          <a:pt x="400366" y="408086"/>
                        </a:cubicBezTo>
                        <a:cubicBezTo>
                          <a:pt x="393250" y="420393"/>
                          <a:pt x="390702" y="434812"/>
                          <a:pt x="393173" y="448807"/>
                        </a:cubicBezTo>
                        <a:cubicBezTo>
                          <a:pt x="395643" y="462802"/>
                          <a:pt x="402971" y="475475"/>
                          <a:pt x="413880" y="484613"/>
                        </a:cubicBezTo>
                        <a:cubicBezTo>
                          <a:pt x="424782" y="493744"/>
                          <a:pt x="438566" y="498756"/>
                          <a:pt x="452798" y="498756"/>
                        </a:cubicBezTo>
                        <a:cubicBezTo>
                          <a:pt x="467037" y="498756"/>
                          <a:pt x="480814" y="493744"/>
                          <a:pt x="491723" y="484613"/>
                        </a:cubicBezTo>
                        <a:cubicBezTo>
                          <a:pt x="502625" y="475475"/>
                          <a:pt x="509959" y="462802"/>
                          <a:pt x="512430" y="448807"/>
                        </a:cubicBezTo>
                        <a:cubicBezTo>
                          <a:pt x="514900" y="434812"/>
                          <a:pt x="512353" y="420393"/>
                          <a:pt x="505230" y="408086"/>
                        </a:cubicBezTo>
                        <a:cubicBezTo>
                          <a:pt x="498114" y="395785"/>
                          <a:pt x="486878" y="386377"/>
                          <a:pt x="473499" y="381520"/>
                        </a:cubicBezTo>
                        <a:lnTo>
                          <a:pt x="473499" y="321555"/>
                        </a:lnTo>
                        <a:lnTo>
                          <a:pt x="288521" y="321555"/>
                        </a:lnTo>
                        <a:cubicBezTo>
                          <a:pt x="285492" y="316761"/>
                          <a:pt x="281430" y="312706"/>
                          <a:pt x="276630" y="309677"/>
                        </a:cubicBezTo>
                        <a:lnTo>
                          <a:pt x="276630" y="300417"/>
                        </a:lnTo>
                        <a:lnTo>
                          <a:pt x="442807" y="300417"/>
                        </a:lnTo>
                        <a:lnTo>
                          <a:pt x="442807" y="62224"/>
                        </a:lnTo>
                        <a:cubicBezTo>
                          <a:pt x="442775" y="54357"/>
                          <a:pt x="439631" y="46824"/>
                          <a:pt x="434061" y="41267"/>
                        </a:cubicBezTo>
                        <a:cubicBezTo>
                          <a:pt x="428491" y="35703"/>
                          <a:pt x="420945" y="32566"/>
                          <a:pt x="413071" y="32533"/>
                        </a:cubicBezTo>
                        <a:lnTo>
                          <a:pt x="228452" y="32533"/>
                        </a:lnTo>
                        <a:lnTo>
                          <a:pt x="213463" y="11878"/>
                        </a:lnTo>
                        <a:cubicBezTo>
                          <a:pt x="210678" y="8201"/>
                          <a:pt x="207085" y="5217"/>
                          <a:pt x="202958" y="3157"/>
                        </a:cubicBezTo>
                        <a:cubicBezTo>
                          <a:pt x="198832" y="1097"/>
                          <a:pt x="194289" y="19"/>
                          <a:pt x="189676" y="0"/>
                        </a:cubicBezTo>
                        <a:lnTo>
                          <a:pt x="189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863">
                    <a:extLst>
                      <a:ext uri="{FF2B5EF4-FFF2-40B4-BE49-F238E27FC236}">
                        <a16:creationId xmlns:a16="http://schemas.microsoft.com/office/drawing/2014/main" id="{BDD4231A-8ADC-9AE5-E6BC-FE5B076A9ED0}"/>
                      </a:ext>
                    </a:extLst>
                  </p:cNvPr>
                  <p:cNvSpPr/>
                  <p:nvPr/>
                </p:nvSpPr>
                <p:spPr>
                  <a:xfrm>
                    <a:off x="4539628" y="4417674"/>
                    <a:ext cx="489196" cy="475340"/>
                  </a:xfrm>
                  <a:custGeom>
                    <a:avLst/>
                    <a:gdLst>
                      <a:gd name="connsiteX0" fmla="*/ 449345 w 489196"/>
                      <a:gd name="connsiteY0" fmla="*/ 378670 h 475340"/>
                      <a:gd name="connsiteX1" fmla="*/ 449345 w 489196"/>
                      <a:gd name="connsiteY1" fmla="*/ 321554 h 475340"/>
                      <a:gd name="connsiteX2" fmla="*/ 269372 w 489196"/>
                      <a:gd name="connsiteY2" fmla="*/ 321554 h 475340"/>
                      <a:gd name="connsiteX3" fmla="*/ 263064 w 489196"/>
                      <a:gd name="connsiteY3" fmla="*/ 311704 h 475340"/>
                      <a:gd name="connsiteX4" fmla="*/ 253195 w 489196"/>
                      <a:gd name="connsiteY4" fmla="*/ 305403 h 475340"/>
                      <a:gd name="connsiteX5" fmla="*/ 253195 w 489196"/>
                      <a:gd name="connsiteY5" fmla="*/ 277028 h 475340"/>
                      <a:gd name="connsiteX6" fmla="*/ 419013 w 489196"/>
                      <a:gd name="connsiteY6" fmla="*/ 277028 h 475340"/>
                      <a:gd name="connsiteX7" fmla="*/ 419013 w 489196"/>
                      <a:gd name="connsiteY7" fmla="*/ 50346 h 475340"/>
                      <a:gd name="connsiteX8" fmla="*/ 413751 w 489196"/>
                      <a:gd name="connsiteY8" fmla="*/ 37789 h 475340"/>
                      <a:gd name="connsiteX9" fmla="*/ 401174 w 489196"/>
                      <a:gd name="connsiteY9" fmla="*/ 32540 h 475340"/>
                      <a:gd name="connsiteX10" fmla="*/ 210844 w 489196"/>
                      <a:gd name="connsiteY10" fmla="*/ 32540 h 475340"/>
                      <a:gd name="connsiteX11" fmla="*/ 191689 w 489196"/>
                      <a:gd name="connsiteY11" fmla="*/ 7245 h 475340"/>
                      <a:gd name="connsiteX12" fmla="*/ 185568 w 489196"/>
                      <a:gd name="connsiteY12" fmla="*/ 2028 h 475340"/>
                      <a:gd name="connsiteX13" fmla="*/ 177777 w 489196"/>
                      <a:gd name="connsiteY13" fmla="*/ 0 h 475340"/>
                      <a:gd name="connsiteX14" fmla="*/ 87608 w 489196"/>
                      <a:gd name="connsiteY14" fmla="*/ 0 h 475340"/>
                      <a:gd name="connsiteX15" fmla="*/ 74948 w 489196"/>
                      <a:gd name="connsiteY15" fmla="*/ 5210 h 475340"/>
                      <a:gd name="connsiteX16" fmla="*/ 69648 w 489196"/>
                      <a:gd name="connsiteY16" fmla="*/ 17813 h 475340"/>
                      <a:gd name="connsiteX17" fmla="*/ 69648 w 489196"/>
                      <a:gd name="connsiteY17" fmla="*/ 277028 h 475340"/>
                      <a:gd name="connsiteX18" fmla="*/ 235465 w 489196"/>
                      <a:gd name="connsiteY18" fmla="*/ 277028 h 475340"/>
                      <a:gd name="connsiteX19" fmla="*/ 235465 w 489196"/>
                      <a:gd name="connsiteY19" fmla="*/ 305403 h 475340"/>
                      <a:gd name="connsiteX20" fmla="*/ 225622 w 489196"/>
                      <a:gd name="connsiteY20" fmla="*/ 311679 h 475340"/>
                      <a:gd name="connsiteX21" fmla="*/ 219410 w 489196"/>
                      <a:gd name="connsiteY21" fmla="*/ 321554 h 475340"/>
                      <a:gd name="connsiteX22" fmla="*/ 39790 w 489196"/>
                      <a:gd name="connsiteY22" fmla="*/ 321554 h 475340"/>
                      <a:gd name="connsiteX23" fmla="*/ 39790 w 489196"/>
                      <a:gd name="connsiteY23" fmla="*/ 378549 h 475340"/>
                      <a:gd name="connsiteX24" fmla="*/ 9862 w 489196"/>
                      <a:gd name="connsiteY24" fmla="*/ 396991 h 475340"/>
                      <a:gd name="connsiteX25" fmla="*/ 204 w 489196"/>
                      <a:gd name="connsiteY25" fmla="*/ 430743 h 475340"/>
                      <a:gd name="connsiteX26" fmla="*/ 15861 w 489196"/>
                      <a:gd name="connsiteY26" fmla="*/ 462179 h 475340"/>
                      <a:gd name="connsiteX27" fmla="*/ 48651 w 489196"/>
                      <a:gd name="connsiteY27" fmla="*/ 474865 h 475340"/>
                      <a:gd name="connsiteX28" fmla="*/ 81441 w 489196"/>
                      <a:gd name="connsiteY28" fmla="*/ 462179 h 475340"/>
                      <a:gd name="connsiteX29" fmla="*/ 97098 w 489196"/>
                      <a:gd name="connsiteY29" fmla="*/ 430743 h 475340"/>
                      <a:gd name="connsiteX30" fmla="*/ 87441 w 489196"/>
                      <a:gd name="connsiteY30" fmla="*/ 396991 h 475340"/>
                      <a:gd name="connsiteX31" fmla="*/ 57513 w 489196"/>
                      <a:gd name="connsiteY31" fmla="*/ 378549 h 475340"/>
                      <a:gd name="connsiteX32" fmla="*/ 57513 w 489196"/>
                      <a:gd name="connsiteY32" fmla="*/ 339245 h 475340"/>
                      <a:gd name="connsiteX33" fmla="*/ 219410 w 489196"/>
                      <a:gd name="connsiteY33" fmla="*/ 339245 h 475340"/>
                      <a:gd name="connsiteX34" fmla="*/ 225602 w 489196"/>
                      <a:gd name="connsiteY34" fmla="*/ 349089 h 475340"/>
                      <a:gd name="connsiteX35" fmla="*/ 235465 w 489196"/>
                      <a:gd name="connsiteY35" fmla="*/ 355275 h 475340"/>
                      <a:gd name="connsiteX36" fmla="*/ 235465 w 489196"/>
                      <a:gd name="connsiteY36" fmla="*/ 379024 h 475340"/>
                      <a:gd name="connsiteX37" fmla="*/ 205543 w 489196"/>
                      <a:gd name="connsiteY37" fmla="*/ 397465 h 475340"/>
                      <a:gd name="connsiteX38" fmla="*/ 195880 w 489196"/>
                      <a:gd name="connsiteY38" fmla="*/ 431218 h 475340"/>
                      <a:gd name="connsiteX39" fmla="*/ 211537 w 489196"/>
                      <a:gd name="connsiteY39" fmla="*/ 462654 h 475340"/>
                      <a:gd name="connsiteX40" fmla="*/ 244327 w 489196"/>
                      <a:gd name="connsiteY40" fmla="*/ 475340 h 475340"/>
                      <a:gd name="connsiteX41" fmla="*/ 277123 w 489196"/>
                      <a:gd name="connsiteY41" fmla="*/ 462654 h 475340"/>
                      <a:gd name="connsiteX42" fmla="*/ 292780 w 489196"/>
                      <a:gd name="connsiteY42" fmla="*/ 431218 h 475340"/>
                      <a:gd name="connsiteX43" fmla="*/ 283116 w 489196"/>
                      <a:gd name="connsiteY43" fmla="*/ 397465 h 475340"/>
                      <a:gd name="connsiteX44" fmla="*/ 253195 w 489196"/>
                      <a:gd name="connsiteY44" fmla="*/ 379024 h 475340"/>
                      <a:gd name="connsiteX45" fmla="*/ 253195 w 489196"/>
                      <a:gd name="connsiteY45" fmla="*/ 355275 h 475340"/>
                      <a:gd name="connsiteX46" fmla="*/ 263083 w 489196"/>
                      <a:gd name="connsiteY46" fmla="*/ 349076 h 475340"/>
                      <a:gd name="connsiteX47" fmla="*/ 269372 w 489196"/>
                      <a:gd name="connsiteY47" fmla="*/ 339245 h 475340"/>
                      <a:gd name="connsiteX48" fmla="*/ 431743 w 489196"/>
                      <a:gd name="connsiteY48" fmla="*/ 339245 h 475340"/>
                      <a:gd name="connsiteX49" fmla="*/ 431743 w 489196"/>
                      <a:gd name="connsiteY49" fmla="*/ 378670 h 475340"/>
                      <a:gd name="connsiteX50" fmla="*/ 401783 w 489196"/>
                      <a:gd name="connsiteY50" fmla="*/ 397080 h 475340"/>
                      <a:gd name="connsiteX51" fmla="*/ 392094 w 489196"/>
                      <a:gd name="connsiteY51" fmla="*/ 430846 h 475340"/>
                      <a:gd name="connsiteX52" fmla="*/ 407744 w 489196"/>
                      <a:gd name="connsiteY52" fmla="*/ 462301 h 475340"/>
                      <a:gd name="connsiteX53" fmla="*/ 440547 w 489196"/>
                      <a:gd name="connsiteY53" fmla="*/ 475000 h 475340"/>
                      <a:gd name="connsiteX54" fmla="*/ 473350 w 489196"/>
                      <a:gd name="connsiteY54" fmla="*/ 462301 h 475340"/>
                      <a:gd name="connsiteX55" fmla="*/ 488994 w 489196"/>
                      <a:gd name="connsiteY55" fmla="*/ 430846 h 475340"/>
                      <a:gd name="connsiteX56" fmla="*/ 479305 w 489196"/>
                      <a:gd name="connsiteY56" fmla="*/ 397080 h 475340"/>
                      <a:gd name="connsiteX57" fmla="*/ 449345 w 489196"/>
                      <a:gd name="connsiteY57" fmla="*/ 378670 h 475340"/>
                      <a:gd name="connsiteX58" fmla="*/ 87371 w 489196"/>
                      <a:gd name="connsiteY58" fmla="*/ 17813 h 475340"/>
                      <a:gd name="connsiteX59" fmla="*/ 177777 w 489196"/>
                      <a:gd name="connsiteY59" fmla="*/ 17813 h 475340"/>
                      <a:gd name="connsiteX60" fmla="*/ 201565 w 489196"/>
                      <a:gd name="connsiteY60" fmla="*/ 50346 h 475340"/>
                      <a:gd name="connsiteX61" fmla="*/ 401289 w 489196"/>
                      <a:gd name="connsiteY61" fmla="*/ 50346 h 475340"/>
                      <a:gd name="connsiteX62" fmla="*/ 401289 w 489196"/>
                      <a:gd name="connsiteY62" fmla="*/ 259452 h 475340"/>
                      <a:gd name="connsiteX63" fmla="*/ 87371 w 489196"/>
                      <a:gd name="connsiteY63" fmla="*/ 259452 h 475340"/>
                      <a:gd name="connsiteX64" fmla="*/ 87371 w 489196"/>
                      <a:gd name="connsiteY64" fmla="*/ 17813 h 475340"/>
                      <a:gd name="connsiteX65" fmla="*/ 17068 w 489196"/>
                      <a:gd name="connsiteY65" fmla="*/ 426405 h 475340"/>
                      <a:gd name="connsiteX66" fmla="*/ 22278 w 489196"/>
                      <a:gd name="connsiteY66" fmla="*/ 409253 h 475340"/>
                      <a:gd name="connsiteX67" fmla="*/ 36158 w 489196"/>
                      <a:gd name="connsiteY67" fmla="*/ 397883 h 475340"/>
                      <a:gd name="connsiteX68" fmla="*/ 54029 w 489196"/>
                      <a:gd name="connsiteY68" fmla="*/ 396124 h 475340"/>
                      <a:gd name="connsiteX69" fmla="*/ 69866 w 489196"/>
                      <a:gd name="connsiteY69" fmla="*/ 404576 h 475340"/>
                      <a:gd name="connsiteX70" fmla="*/ 78329 w 489196"/>
                      <a:gd name="connsiteY70" fmla="*/ 420380 h 475340"/>
                      <a:gd name="connsiteX71" fmla="*/ 76571 w 489196"/>
                      <a:gd name="connsiteY71" fmla="*/ 438219 h 475340"/>
                      <a:gd name="connsiteX72" fmla="*/ 65181 w 489196"/>
                      <a:gd name="connsiteY72" fmla="*/ 452073 h 475340"/>
                      <a:gd name="connsiteX73" fmla="*/ 47997 w 489196"/>
                      <a:gd name="connsiteY73" fmla="*/ 457277 h 475340"/>
                      <a:gd name="connsiteX74" fmla="*/ 36158 w 489196"/>
                      <a:gd name="connsiteY74" fmla="*/ 454928 h 475340"/>
                      <a:gd name="connsiteX75" fmla="*/ 26128 w 489196"/>
                      <a:gd name="connsiteY75" fmla="*/ 448235 h 475340"/>
                      <a:gd name="connsiteX76" fmla="*/ 19423 w 489196"/>
                      <a:gd name="connsiteY76" fmla="*/ 438219 h 475340"/>
                      <a:gd name="connsiteX77" fmla="*/ 17068 w 489196"/>
                      <a:gd name="connsiteY77" fmla="*/ 426405 h 475340"/>
                      <a:gd name="connsiteX78" fmla="*/ 244391 w 489196"/>
                      <a:gd name="connsiteY78" fmla="*/ 339245 h 475340"/>
                      <a:gd name="connsiteX79" fmla="*/ 238115 w 489196"/>
                      <a:gd name="connsiteY79" fmla="*/ 336602 h 475340"/>
                      <a:gd name="connsiteX80" fmla="*/ 235465 w 489196"/>
                      <a:gd name="connsiteY80" fmla="*/ 330339 h 475340"/>
                      <a:gd name="connsiteX81" fmla="*/ 238122 w 489196"/>
                      <a:gd name="connsiteY81" fmla="*/ 324121 h 475340"/>
                      <a:gd name="connsiteX82" fmla="*/ 244391 w 489196"/>
                      <a:gd name="connsiteY82" fmla="*/ 321554 h 475340"/>
                      <a:gd name="connsiteX83" fmla="*/ 250615 w 489196"/>
                      <a:gd name="connsiteY83" fmla="*/ 324127 h 475340"/>
                      <a:gd name="connsiteX84" fmla="*/ 253195 w 489196"/>
                      <a:gd name="connsiteY84" fmla="*/ 330339 h 475340"/>
                      <a:gd name="connsiteX85" fmla="*/ 250622 w 489196"/>
                      <a:gd name="connsiteY85" fmla="*/ 336596 h 475340"/>
                      <a:gd name="connsiteX86" fmla="*/ 244391 w 489196"/>
                      <a:gd name="connsiteY86" fmla="*/ 339245 h 475340"/>
                      <a:gd name="connsiteX87" fmla="*/ 244391 w 489196"/>
                      <a:gd name="connsiteY87" fmla="*/ 457277 h 475340"/>
                      <a:gd name="connsiteX88" fmla="*/ 227206 w 489196"/>
                      <a:gd name="connsiteY88" fmla="*/ 452073 h 475340"/>
                      <a:gd name="connsiteX89" fmla="*/ 215817 w 489196"/>
                      <a:gd name="connsiteY89" fmla="*/ 438219 h 475340"/>
                      <a:gd name="connsiteX90" fmla="*/ 214059 w 489196"/>
                      <a:gd name="connsiteY90" fmla="*/ 420380 h 475340"/>
                      <a:gd name="connsiteX91" fmla="*/ 222522 w 489196"/>
                      <a:gd name="connsiteY91" fmla="*/ 404576 h 475340"/>
                      <a:gd name="connsiteX92" fmla="*/ 238352 w 489196"/>
                      <a:gd name="connsiteY92" fmla="*/ 396124 h 475340"/>
                      <a:gd name="connsiteX93" fmla="*/ 256224 w 489196"/>
                      <a:gd name="connsiteY93" fmla="*/ 397883 h 475340"/>
                      <a:gd name="connsiteX94" fmla="*/ 270103 w 489196"/>
                      <a:gd name="connsiteY94" fmla="*/ 409253 h 475340"/>
                      <a:gd name="connsiteX95" fmla="*/ 275320 w 489196"/>
                      <a:gd name="connsiteY95" fmla="*/ 426405 h 475340"/>
                      <a:gd name="connsiteX96" fmla="*/ 272965 w 489196"/>
                      <a:gd name="connsiteY96" fmla="*/ 438219 h 475340"/>
                      <a:gd name="connsiteX97" fmla="*/ 266259 w 489196"/>
                      <a:gd name="connsiteY97" fmla="*/ 448235 h 475340"/>
                      <a:gd name="connsiteX98" fmla="*/ 256224 w 489196"/>
                      <a:gd name="connsiteY98" fmla="*/ 454928 h 475340"/>
                      <a:gd name="connsiteX99" fmla="*/ 244391 w 489196"/>
                      <a:gd name="connsiteY99" fmla="*/ 457277 h 475340"/>
                      <a:gd name="connsiteX100" fmla="*/ 409618 w 489196"/>
                      <a:gd name="connsiteY100" fmla="*/ 426405 h 475340"/>
                      <a:gd name="connsiteX101" fmla="*/ 414829 w 489196"/>
                      <a:gd name="connsiteY101" fmla="*/ 409253 h 475340"/>
                      <a:gd name="connsiteX102" fmla="*/ 428708 w 489196"/>
                      <a:gd name="connsiteY102" fmla="*/ 397883 h 475340"/>
                      <a:gd name="connsiteX103" fmla="*/ 446579 w 489196"/>
                      <a:gd name="connsiteY103" fmla="*/ 396124 h 475340"/>
                      <a:gd name="connsiteX104" fmla="*/ 462416 w 489196"/>
                      <a:gd name="connsiteY104" fmla="*/ 404576 h 475340"/>
                      <a:gd name="connsiteX105" fmla="*/ 470880 w 489196"/>
                      <a:gd name="connsiteY105" fmla="*/ 420380 h 475340"/>
                      <a:gd name="connsiteX106" fmla="*/ 469121 w 489196"/>
                      <a:gd name="connsiteY106" fmla="*/ 438219 h 475340"/>
                      <a:gd name="connsiteX107" fmla="*/ 457725 w 489196"/>
                      <a:gd name="connsiteY107" fmla="*/ 452073 h 475340"/>
                      <a:gd name="connsiteX108" fmla="*/ 440547 w 489196"/>
                      <a:gd name="connsiteY108" fmla="*/ 457277 h 475340"/>
                      <a:gd name="connsiteX109" fmla="*/ 428708 w 489196"/>
                      <a:gd name="connsiteY109" fmla="*/ 454928 h 475340"/>
                      <a:gd name="connsiteX110" fmla="*/ 418672 w 489196"/>
                      <a:gd name="connsiteY110" fmla="*/ 448235 h 475340"/>
                      <a:gd name="connsiteX111" fmla="*/ 411973 w 489196"/>
                      <a:gd name="connsiteY111" fmla="*/ 438219 h 475340"/>
                      <a:gd name="connsiteX112" fmla="*/ 409618 w 489196"/>
                      <a:gd name="connsiteY112" fmla="*/ 426405 h 47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</a:cxnLst>
                    <a:rect l="l" t="t" r="r" b="b"/>
                    <a:pathLst>
                      <a:path w="489196" h="475340">
                        <a:moveTo>
                          <a:pt x="449345" y="378670"/>
                        </a:moveTo>
                        <a:lnTo>
                          <a:pt x="449345" y="321554"/>
                        </a:lnTo>
                        <a:lnTo>
                          <a:pt x="269372" y="321554"/>
                        </a:lnTo>
                        <a:cubicBezTo>
                          <a:pt x="268005" y="317852"/>
                          <a:pt x="265855" y="314489"/>
                          <a:pt x="263064" y="311704"/>
                        </a:cubicBezTo>
                        <a:cubicBezTo>
                          <a:pt x="260266" y="308913"/>
                          <a:pt x="256897" y="306763"/>
                          <a:pt x="253195" y="305403"/>
                        </a:cubicBezTo>
                        <a:lnTo>
                          <a:pt x="253195" y="277028"/>
                        </a:lnTo>
                        <a:lnTo>
                          <a:pt x="419013" y="277028"/>
                        </a:lnTo>
                        <a:lnTo>
                          <a:pt x="419013" y="50346"/>
                        </a:lnTo>
                        <a:cubicBezTo>
                          <a:pt x="418980" y="45637"/>
                          <a:pt x="417094" y="41126"/>
                          <a:pt x="413751" y="37789"/>
                        </a:cubicBezTo>
                        <a:cubicBezTo>
                          <a:pt x="410414" y="34458"/>
                          <a:pt x="405896" y="32572"/>
                          <a:pt x="401174" y="32540"/>
                        </a:cubicBezTo>
                        <a:lnTo>
                          <a:pt x="210844" y="32540"/>
                        </a:lnTo>
                        <a:lnTo>
                          <a:pt x="191689" y="7245"/>
                        </a:lnTo>
                        <a:cubicBezTo>
                          <a:pt x="190072" y="5063"/>
                          <a:pt x="187980" y="3279"/>
                          <a:pt x="185568" y="2028"/>
                        </a:cubicBezTo>
                        <a:cubicBezTo>
                          <a:pt x="183155" y="770"/>
                          <a:pt x="180492" y="77"/>
                          <a:pt x="177777" y="0"/>
                        </a:cubicBezTo>
                        <a:lnTo>
                          <a:pt x="87608" y="0"/>
                        </a:lnTo>
                        <a:cubicBezTo>
                          <a:pt x="82866" y="0"/>
                          <a:pt x="78316" y="1874"/>
                          <a:pt x="74948" y="5210"/>
                        </a:cubicBezTo>
                        <a:cubicBezTo>
                          <a:pt x="71585" y="8547"/>
                          <a:pt x="69680" y="13077"/>
                          <a:pt x="69648" y="17813"/>
                        </a:cubicBezTo>
                        <a:lnTo>
                          <a:pt x="69648" y="277028"/>
                        </a:lnTo>
                        <a:lnTo>
                          <a:pt x="235465" y="277028"/>
                        </a:lnTo>
                        <a:lnTo>
                          <a:pt x="235465" y="305403"/>
                        </a:lnTo>
                        <a:cubicBezTo>
                          <a:pt x="231762" y="306744"/>
                          <a:pt x="228400" y="308887"/>
                          <a:pt x="225622" y="311679"/>
                        </a:cubicBezTo>
                        <a:cubicBezTo>
                          <a:pt x="222843" y="314470"/>
                          <a:pt x="220726" y="317845"/>
                          <a:pt x="219410" y="321554"/>
                        </a:cubicBezTo>
                        <a:lnTo>
                          <a:pt x="39790" y="321554"/>
                        </a:lnTo>
                        <a:lnTo>
                          <a:pt x="39790" y="378549"/>
                        </a:lnTo>
                        <a:cubicBezTo>
                          <a:pt x="27861" y="380756"/>
                          <a:pt x="17183" y="387333"/>
                          <a:pt x="9862" y="396991"/>
                        </a:cubicBezTo>
                        <a:cubicBezTo>
                          <a:pt x="2533" y="406642"/>
                          <a:pt x="-906" y="418686"/>
                          <a:pt x="204" y="430743"/>
                        </a:cubicBezTo>
                        <a:cubicBezTo>
                          <a:pt x="1308" y="442807"/>
                          <a:pt x="6897" y="454017"/>
                          <a:pt x="15861" y="462179"/>
                        </a:cubicBezTo>
                        <a:cubicBezTo>
                          <a:pt x="24819" y="470342"/>
                          <a:pt x="36517" y="474865"/>
                          <a:pt x="48651" y="474865"/>
                        </a:cubicBezTo>
                        <a:cubicBezTo>
                          <a:pt x="60786" y="474865"/>
                          <a:pt x="72477" y="470342"/>
                          <a:pt x="81441" y="462179"/>
                        </a:cubicBezTo>
                        <a:cubicBezTo>
                          <a:pt x="90406" y="454017"/>
                          <a:pt x="95989" y="442807"/>
                          <a:pt x="97098" y="430743"/>
                        </a:cubicBezTo>
                        <a:cubicBezTo>
                          <a:pt x="98209" y="418686"/>
                          <a:pt x="94763" y="406642"/>
                          <a:pt x="87441" y="396991"/>
                        </a:cubicBezTo>
                        <a:cubicBezTo>
                          <a:pt x="80113" y="387333"/>
                          <a:pt x="69442" y="380756"/>
                          <a:pt x="57513" y="378549"/>
                        </a:cubicBezTo>
                        <a:lnTo>
                          <a:pt x="57513" y="339245"/>
                        </a:lnTo>
                        <a:lnTo>
                          <a:pt x="219410" y="339245"/>
                        </a:lnTo>
                        <a:cubicBezTo>
                          <a:pt x="220706" y="342948"/>
                          <a:pt x="222824" y="346317"/>
                          <a:pt x="225602" y="349089"/>
                        </a:cubicBezTo>
                        <a:cubicBezTo>
                          <a:pt x="228387" y="351867"/>
                          <a:pt x="231756" y="353979"/>
                          <a:pt x="235465" y="355275"/>
                        </a:cubicBezTo>
                        <a:lnTo>
                          <a:pt x="235465" y="379024"/>
                        </a:lnTo>
                        <a:cubicBezTo>
                          <a:pt x="223536" y="381231"/>
                          <a:pt x="212865" y="387808"/>
                          <a:pt x="205543" y="397465"/>
                        </a:cubicBezTo>
                        <a:cubicBezTo>
                          <a:pt x="198215" y="407117"/>
                          <a:pt x="194769" y="419161"/>
                          <a:pt x="195880" y="431218"/>
                        </a:cubicBezTo>
                        <a:cubicBezTo>
                          <a:pt x="196990" y="443282"/>
                          <a:pt x="202572" y="454492"/>
                          <a:pt x="211537" y="462654"/>
                        </a:cubicBezTo>
                        <a:cubicBezTo>
                          <a:pt x="220501" y="470817"/>
                          <a:pt x="232199" y="475340"/>
                          <a:pt x="244327" y="475340"/>
                        </a:cubicBezTo>
                        <a:cubicBezTo>
                          <a:pt x="256461" y="475340"/>
                          <a:pt x="268159" y="470817"/>
                          <a:pt x="277123" y="462654"/>
                        </a:cubicBezTo>
                        <a:cubicBezTo>
                          <a:pt x="286088" y="454492"/>
                          <a:pt x="291670" y="443282"/>
                          <a:pt x="292780" y="431218"/>
                        </a:cubicBezTo>
                        <a:cubicBezTo>
                          <a:pt x="293890" y="419161"/>
                          <a:pt x="290445" y="407117"/>
                          <a:pt x="283116" y="397465"/>
                        </a:cubicBezTo>
                        <a:cubicBezTo>
                          <a:pt x="275795" y="387808"/>
                          <a:pt x="265123" y="381231"/>
                          <a:pt x="253195" y="379024"/>
                        </a:cubicBezTo>
                        <a:lnTo>
                          <a:pt x="253195" y="355275"/>
                        </a:lnTo>
                        <a:cubicBezTo>
                          <a:pt x="256910" y="353966"/>
                          <a:pt x="260285" y="351848"/>
                          <a:pt x="263083" y="349076"/>
                        </a:cubicBezTo>
                        <a:cubicBezTo>
                          <a:pt x="265881" y="346304"/>
                          <a:pt x="268030" y="342948"/>
                          <a:pt x="269372" y="339245"/>
                        </a:cubicBezTo>
                        <a:lnTo>
                          <a:pt x="431743" y="339245"/>
                        </a:lnTo>
                        <a:lnTo>
                          <a:pt x="431743" y="378670"/>
                        </a:lnTo>
                        <a:cubicBezTo>
                          <a:pt x="419802" y="380859"/>
                          <a:pt x="409117" y="387430"/>
                          <a:pt x="401783" y="397080"/>
                        </a:cubicBezTo>
                        <a:cubicBezTo>
                          <a:pt x="394449" y="406738"/>
                          <a:pt x="390990" y="418776"/>
                          <a:pt x="392094" y="430846"/>
                        </a:cubicBezTo>
                        <a:cubicBezTo>
                          <a:pt x="393198" y="442910"/>
                          <a:pt x="398780" y="454133"/>
                          <a:pt x="407744" y="462301"/>
                        </a:cubicBezTo>
                        <a:cubicBezTo>
                          <a:pt x="416709" y="470470"/>
                          <a:pt x="428407" y="475000"/>
                          <a:pt x="440547" y="475000"/>
                        </a:cubicBezTo>
                        <a:cubicBezTo>
                          <a:pt x="452681" y="475000"/>
                          <a:pt x="464386" y="470470"/>
                          <a:pt x="473350" y="462301"/>
                        </a:cubicBezTo>
                        <a:cubicBezTo>
                          <a:pt x="482315" y="454133"/>
                          <a:pt x="487891" y="442910"/>
                          <a:pt x="488994" y="430846"/>
                        </a:cubicBezTo>
                        <a:cubicBezTo>
                          <a:pt x="490098" y="418776"/>
                          <a:pt x="486646" y="406738"/>
                          <a:pt x="479305" y="397080"/>
                        </a:cubicBezTo>
                        <a:cubicBezTo>
                          <a:pt x="471971" y="387430"/>
                          <a:pt x="461286" y="380859"/>
                          <a:pt x="449345" y="378670"/>
                        </a:cubicBezTo>
                        <a:close/>
                        <a:moveTo>
                          <a:pt x="87371" y="17813"/>
                        </a:moveTo>
                        <a:lnTo>
                          <a:pt x="177777" y="17813"/>
                        </a:lnTo>
                        <a:lnTo>
                          <a:pt x="201565" y="50346"/>
                        </a:lnTo>
                        <a:lnTo>
                          <a:pt x="401289" y="50346"/>
                        </a:lnTo>
                        <a:lnTo>
                          <a:pt x="401289" y="259452"/>
                        </a:lnTo>
                        <a:lnTo>
                          <a:pt x="87371" y="259452"/>
                        </a:lnTo>
                        <a:lnTo>
                          <a:pt x="87371" y="17813"/>
                        </a:lnTo>
                        <a:close/>
                        <a:moveTo>
                          <a:pt x="17068" y="426405"/>
                        </a:moveTo>
                        <a:cubicBezTo>
                          <a:pt x="17068" y="420296"/>
                          <a:pt x="18884" y="414329"/>
                          <a:pt x="22278" y="409253"/>
                        </a:cubicBezTo>
                        <a:cubicBezTo>
                          <a:pt x="25679" y="404171"/>
                          <a:pt x="30511" y="400218"/>
                          <a:pt x="36158" y="397883"/>
                        </a:cubicBezTo>
                        <a:cubicBezTo>
                          <a:pt x="41811" y="395541"/>
                          <a:pt x="48029" y="394931"/>
                          <a:pt x="54029" y="396124"/>
                        </a:cubicBezTo>
                        <a:cubicBezTo>
                          <a:pt x="60029" y="397312"/>
                          <a:pt x="65541" y="400257"/>
                          <a:pt x="69866" y="404576"/>
                        </a:cubicBezTo>
                        <a:cubicBezTo>
                          <a:pt x="74191" y="408888"/>
                          <a:pt x="77136" y="414393"/>
                          <a:pt x="78329" y="420380"/>
                        </a:cubicBezTo>
                        <a:cubicBezTo>
                          <a:pt x="79523" y="426367"/>
                          <a:pt x="78913" y="432578"/>
                          <a:pt x="76571" y="438219"/>
                        </a:cubicBezTo>
                        <a:cubicBezTo>
                          <a:pt x="74229" y="443859"/>
                          <a:pt x="70264" y="448678"/>
                          <a:pt x="65181" y="452073"/>
                        </a:cubicBezTo>
                        <a:cubicBezTo>
                          <a:pt x="60093" y="455467"/>
                          <a:pt x="54112" y="457277"/>
                          <a:pt x="47997" y="457277"/>
                        </a:cubicBezTo>
                        <a:cubicBezTo>
                          <a:pt x="43935" y="457277"/>
                          <a:pt x="39912" y="456475"/>
                          <a:pt x="36158" y="454928"/>
                        </a:cubicBezTo>
                        <a:cubicBezTo>
                          <a:pt x="32410" y="453376"/>
                          <a:pt x="28997" y="451098"/>
                          <a:pt x="26128" y="448235"/>
                        </a:cubicBezTo>
                        <a:cubicBezTo>
                          <a:pt x="23253" y="445367"/>
                          <a:pt x="20976" y="441960"/>
                          <a:pt x="19423" y="438219"/>
                        </a:cubicBezTo>
                        <a:cubicBezTo>
                          <a:pt x="17870" y="434472"/>
                          <a:pt x="17068" y="430454"/>
                          <a:pt x="17068" y="426405"/>
                        </a:cubicBezTo>
                        <a:close/>
                        <a:moveTo>
                          <a:pt x="244391" y="339245"/>
                        </a:moveTo>
                        <a:cubicBezTo>
                          <a:pt x="242036" y="339213"/>
                          <a:pt x="239784" y="338270"/>
                          <a:pt x="238115" y="336602"/>
                        </a:cubicBezTo>
                        <a:cubicBezTo>
                          <a:pt x="236447" y="334940"/>
                          <a:pt x="235497" y="332694"/>
                          <a:pt x="235465" y="330339"/>
                        </a:cubicBezTo>
                        <a:cubicBezTo>
                          <a:pt x="235497" y="327997"/>
                          <a:pt x="236453" y="325764"/>
                          <a:pt x="238122" y="324121"/>
                        </a:cubicBezTo>
                        <a:cubicBezTo>
                          <a:pt x="239790" y="322478"/>
                          <a:pt x="242042" y="321554"/>
                          <a:pt x="244391" y="321554"/>
                        </a:cubicBezTo>
                        <a:cubicBezTo>
                          <a:pt x="246727" y="321554"/>
                          <a:pt x="248960" y="322478"/>
                          <a:pt x="250615" y="324127"/>
                        </a:cubicBezTo>
                        <a:cubicBezTo>
                          <a:pt x="252264" y="325777"/>
                          <a:pt x="253195" y="328010"/>
                          <a:pt x="253195" y="330339"/>
                        </a:cubicBezTo>
                        <a:cubicBezTo>
                          <a:pt x="253195" y="332681"/>
                          <a:pt x="252271" y="334927"/>
                          <a:pt x="250622" y="336596"/>
                        </a:cubicBezTo>
                        <a:cubicBezTo>
                          <a:pt x="248973" y="338264"/>
                          <a:pt x="246733" y="339213"/>
                          <a:pt x="244391" y="339245"/>
                        </a:cubicBezTo>
                        <a:close/>
                        <a:moveTo>
                          <a:pt x="244391" y="457277"/>
                        </a:moveTo>
                        <a:cubicBezTo>
                          <a:pt x="238269" y="457277"/>
                          <a:pt x="232295" y="455467"/>
                          <a:pt x="227206" y="452073"/>
                        </a:cubicBezTo>
                        <a:cubicBezTo>
                          <a:pt x="222118" y="448678"/>
                          <a:pt x="218159" y="443859"/>
                          <a:pt x="215817" y="438219"/>
                        </a:cubicBezTo>
                        <a:cubicBezTo>
                          <a:pt x="213475" y="432578"/>
                          <a:pt x="212865" y="426367"/>
                          <a:pt x="214059" y="420380"/>
                        </a:cubicBezTo>
                        <a:cubicBezTo>
                          <a:pt x="215252" y="414393"/>
                          <a:pt x="218197" y="408888"/>
                          <a:pt x="222522" y="404576"/>
                        </a:cubicBezTo>
                        <a:cubicBezTo>
                          <a:pt x="226847" y="400257"/>
                          <a:pt x="232353" y="397312"/>
                          <a:pt x="238352" y="396124"/>
                        </a:cubicBezTo>
                        <a:cubicBezTo>
                          <a:pt x="244352" y="394931"/>
                          <a:pt x="250577" y="395541"/>
                          <a:pt x="256224" y="397883"/>
                        </a:cubicBezTo>
                        <a:cubicBezTo>
                          <a:pt x="261877" y="400218"/>
                          <a:pt x="266709" y="404171"/>
                          <a:pt x="270103" y="409253"/>
                        </a:cubicBezTo>
                        <a:cubicBezTo>
                          <a:pt x="273504" y="414329"/>
                          <a:pt x="275320" y="420296"/>
                          <a:pt x="275320" y="426405"/>
                        </a:cubicBezTo>
                        <a:cubicBezTo>
                          <a:pt x="275320" y="430454"/>
                          <a:pt x="274518" y="434472"/>
                          <a:pt x="272965" y="438219"/>
                        </a:cubicBezTo>
                        <a:cubicBezTo>
                          <a:pt x="271406" y="441960"/>
                          <a:pt x="269128" y="445367"/>
                          <a:pt x="266259" y="448235"/>
                        </a:cubicBezTo>
                        <a:cubicBezTo>
                          <a:pt x="263385" y="451098"/>
                          <a:pt x="259977" y="453376"/>
                          <a:pt x="256224" y="454928"/>
                        </a:cubicBezTo>
                        <a:cubicBezTo>
                          <a:pt x="252470" y="456475"/>
                          <a:pt x="248453" y="457277"/>
                          <a:pt x="244391" y="457277"/>
                        </a:cubicBezTo>
                        <a:close/>
                        <a:moveTo>
                          <a:pt x="409618" y="426405"/>
                        </a:moveTo>
                        <a:cubicBezTo>
                          <a:pt x="409618" y="420296"/>
                          <a:pt x="411428" y="414329"/>
                          <a:pt x="414829" y="409253"/>
                        </a:cubicBezTo>
                        <a:cubicBezTo>
                          <a:pt x="418230" y="404171"/>
                          <a:pt x="423055" y="400218"/>
                          <a:pt x="428708" y="397883"/>
                        </a:cubicBezTo>
                        <a:cubicBezTo>
                          <a:pt x="434361" y="395541"/>
                          <a:pt x="440579" y="394931"/>
                          <a:pt x="446579" y="396124"/>
                        </a:cubicBezTo>
                        <a:cubicBezTo>
                          <a:pt x="452579" y="397312"/>
                          <a:pt x="458091" y="400257"/>
                          <a:pt x="462416" y="404576"/>
                        </a:cubicBezTo>
                        <a:cubicBezTo>
                          <a:pt x="466741" y="408888"/>
                          <a:pt x="469686" y="414393"/>
                          <a:pt x="470880" y="420380"/>
                        </a:cubicBezTo>
                        <a:cubicBezTo>
                          <a:pt x="472073" y="426367"/>
                          <a:pt x="471457" y="432578"/>
                          <a:pt x="469121" y="438219"/>
                        </a:cubicBezTo>
                        <a:cubicBezTo>
                          <a:pt x="466779" y="443859"/>
                          <a:pt x="462814" y="448678"/>
                          <a:pt x="457725" y="452073"/>
                        </a:cubicBezTo>
                        <a:cubicBezTo>
                          <a:pt x="452643" y="455467"/>
                          <a:pt x="446662" y="457277"/>
                          <a:pt x="440547" y="457277"/>
                        </a:cubicBezTo>
                        <a:cubicBezTo>
                          <a:pt x="436485" y="457277"/>
                          <a:pt x="432462" y="456475"/>
                          <a:pt x="428708" y="454928"/>
                        </a:cubicBezTo>
                        <a:cubicBezTo>
                          <a:pt x="424954" y="453376"/>
                          <a:pt x="421547" y="451098"/>
                          <a:pt x="418672" y="448235"/>
                        </a:cubicBezTo>
                        <a:cubicBezTo>
                          <a:pt x="415804" y="445367"/>
                          <a:pt x="413526" y="441960"/>
                          <a:pt x="411973" y="438219"/>
                        </a:cubicBezTo>
                        <a:cubicBezTo>
                          <a:pt x="410414" y="434472"/>
                          <a:pt x="409618" y="430454"/>
                          <a:pt x="409618" y="426405"/>
                        </a:cubicBez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864">
                    <a:extLst>
                      <a:ext uri="{FF2B5EF4-FFF2-40B4-BE49-F238E27FC236}">
                        <a16:creationId xmlns:a16="http://schemas.microsoft.com/office/drawing/2014/main" id="{CEA40B09-54CA-ECB4-B066-789130BBEFC1}"/>
                      </a:ext>
                    </a:extLst>
                  </p:cNvPr>
                  <p:cNvSpPr/>
                  <p:nvPr/>
                </p:nvSpPr>
                <p:spPr>
                  <a:xfrm>
                    <a:off x="4700041" y="4488887"/>
                    <a:ext cx="167967" cy="167678"/>
                  </a:xfrm>
                  <a:custGeom>
                    <a:avLst/>
                    <a:gdLst>
                      <a:gd name="connsiteX0" fmla="*/ 167967 w 167967"/>
                      <a:gd name="connsiteY0" fmla="*/ 133953 h 167678"/>
                      <a:gd name="connsiteX1" fmla="*/ 167967 w 167967"/>
                      <a:gd name="connsiteY1" fmla="*/ 33497 h 167678"/>
                      <a:gd name="connsiteX2" fmla="*/ 167967 w 167967"/>
                      <a:gd name="connsiteY2" fmla="*/ 32073 h 167678"/>
                      <a:gd name="connsiteX3" fmla="*/ 163546 w 167967"/>
                      <a:gd name="connsiteY3" fmla="*/ 21292 h 167678"/>
                      <a:gd name="connsiteX4" fmla="*/ 154524 w 167967"/>
                      <a:gd name="connsiteY4" fmla="*/ 13907 h 167678"/>
                      <a:gd name="connsiteX5" fmla="*/ 123357 w 167967"/>
                      <a:gd name="connsiteY5" fmla="*/ 3338 h 167678"/>
                      <a:gd name="connsiteX6" fmla="*/ 83984 w 167967"/>
                      <a:gd name="connsiteY6" fmla="*/ 14 h 167678"/>
                      <a:gd name="connsiteX7" fmla="*/ 44251 w 167967"/>
                      <a:gd name="connsiteY7" fmla="*/ 3576 h 167678"/>
                      <a:gd name="connsiteX8" fmla="*/ 12847 w 167967"/>
                      <a:gd name="connsiteY8" fmla="*/ 14619 h 167678"/>
                      <a:gd name="connsiteX9" fmla="*/ 3876 w 167967"/>
                      <a:gd name="connsiteY9" fmla="*/ 22396 h 167678"/>
                      <a:gd name="connsiteX10" fmla="*/ 0 w 167967"/>
                      <a:gd name="connsiteY10" fmla="*/ 33619 h 167678"/>
                      <a:gd name="connsiteX11" fmla="*/ 0 w 167967"/>
                      <a:gd name="connsiteY11" fmla="*/ 134075 h 167678"/>
                      <a:gd name="connsiteX12" fmla="*/ 3870 w 167967"/>
                      <a:gd name="connsiteY12" fmla="*/ 145240 h 167678"/>
                      <a:gd name="connsiteX13" fmla="*/ 12847 w 167967"/>
                      <a:gd name="connsiteY13" fmla="*/ 152953 h 167678"/>
                      <a:gd name="connsiteX14" fmla="*/ 44251 w 167967"/>
                      <a:gd name="connsiteY14" fmla="*/ 164112 h 167678"/>
                      <a:gd name="connsiteX15" fmla="*/ 83984 w 167967"/>
                      <a:gd name="connsiteY15" fmla="*/ 167673 h 167678"/>
                      <a:gd name="connsiteX16" fmla="*/ 123717 w 167967"/>
                      <a:gd name="connsiteY16" fmla="*/ 164112 h 167678"/>
                      <a:gd name="connsiteX17" fmla="*/ 155121 w 167967"/>
                      <a:gd name="connsiteY17" fmla="*/ 152953 h 167678"/>
                      <a:gd name="connsiteX18" fmla="*/ 164124 w 167967"/>
                      <a:gd name="connsiteY18" fmla="*/ 145189 h 167678"/>
                      <a:gd name="connsiteX19" fmla="*/ 167967 w 167967"/>
                      <a:gd name="connsiteY19" fmla="*/ 133953 h 167678"/>
                      <a:gd name="connsiteX20" fmla="*/ 17371 w 167967"/>
                      <a:gd name="connsiteY20" fmla="*/ 33022 h 167678"/>
                      <a:gd name="connsiteX21" fmla="*/ 22125 w 167967"/>
                      <a:gd name="connsiteY21" fmla="*/ 28627 h 167678"/>
                      <a:gd name="connsiteX22" fmla="*/ 35447 w 167967"/>
                      <a:gd name="connsiteY22" fmla="*/ 23763 h 167678"/>
                      <a:gd name="connsiteX23" fmla="*/ 56385 w 167967"/>
                      <a:gd name="connsiteY23" fmla="*/ 19130 h 167678"/>
                      <a:gd name="connsiteX24" fmla="*/ 84696 w 167967"/>
                      <a:gd name="connsiteY24" fmla="*/ 17353 h 167678"/>
                      <a:gd name="connsiteX25" fmla="*/ 113720 w 167967"/>
                      <a:gd name="connsiteY25" fmla="*/ 19367 h 167678"/>
                      <a:gd name="connsiteX26" fmla="*/ 134895 w 167967"/>
                      <a:gd name="connsiteY26" fmla="*/ 23763 h 167678"/>
                      <a:gd name="connsiteX27" fmla="*/ 148216 w 167967"/>
                      <a:gd name="connsiteY27" fmla="*/ 28986 h 167678"/>
                      <a:gd name="connsiteX28" fmla="*/ 152381 w 167967"/>
                      <a:gd name="connsiteY28" fmla="*/ 33497 h 167678"/>
                      <a:gd name="connsiteX29" fmla="*/ 148216 w 167967"/>
                      <a:gd name="connsiteY29" fmla="*/ 37893 h 167678"/>
                      <a:gd name="connsiteX30" fmla="*/ 135492 w 167967"/>
                      <a:gd name="connsiteY30" fmla="*/ 43475 h 167678"/>
                      <a:gd name="connsiteX31" fmla="*/ 114316 w 167967"/>
                      <a:gd name="connsiteY31" fmla="*/ 48102 h 167678"/>
                      <a:gd name="connsiteX32" fmla="*/ 85293 w 167967"/>
                      <a:gd name="connsiteY32" fmla="*/ 50123 h 167678"/>
                      <a:gd name="connsiteX33" fmla="*/ 56385 w 167967"/>
                      <a:gd name="connsiteY33" fmla="*/ 48102 h 167678"/>
                      <a:gd name="connsiteX34" fmla="*/ 35209 w 167967"/>
                      <a:gd name="connsiteY34" fmla="*/ 43475 h 167678"/>
                      <a:gd name="connsiteX35" fmla="*/ 22485 w 167967"/>
                      <a:gd name="connsiteY35" fmla="*/ 37893 h 167678"/>
                      <a:gd name="connsiteX36" fmla="*/ 17371 w 167967"/>
                      <a:gd name="connsiteY36" fmla="*/ 33497 h 167678"/>
                      <a:gd name="connsiteX37" fmla="*/ 17371 w 167967"/>
                      <a:gd name="connsiteY37" fmla="*/ 33022 h 167678"/>
                      <a:gd name="connsiteX38" fmla="*/ 15112 w 167967"/>
                      <a:gd name="connsiteY38" fmla="*/ 54397 h 167678"/>
                      <a:gd name="connsiteX39" fmla="*/ 45682 w 167967"/>
                      <a:gd name="connsiteY39" fmla="*/ 63894 h 167678"/>
                      <a:gd name="connsiteX40" fmla="*/ 82553 w 167967"/>
                      <a:gd name="connsiteY40" fmla="*/ 66980 h 167678"/>
                      <a:gd name="connsiteX41" fmla="*/ 90407 w 167967"/>
                      <a:gd name="connsiteY41" fmla="*/ 66980 h 167678"/>
                      <a:gd name="connsiteX42" fmla="*/ 97305 w 167967"/>
                      <a:gd name="connsiteY42" fmla="*/ 66980 h 167678"/>
                      <a:gd name="connsiteX43" fmla="*/ 108252 w 167967"/>
                      <a:gd name="connsiteY43" fmla="*/ 66152 h 167678"/>
                      <a:gd name="connsiteX44" fmla="*/ 117293 w 167967"/>
                      <a:gd name="connsiteY44" fmla="*/ 64728 h 167678"/>
                      <a:gd name="connsiteX45" fmla="*/ 128112 w 167967"/>
                      <a:gd name="connsiteY45" fmla="*/ 62707 h 167678"/>
                      <a:gd name="connsiteX46" fmla="*/ 131090 w 167967"/>
                      <a:gd name="connsiteY46" fmla="*/ 61879 h 167678"/>
                      <a:gd name="connsiteX47" fmla="*/ 136326 w 167967"/>
                      <a:gd name="connsiteY47" fmla="*/ 59383 h 167678"/>
                      <a:gd name="connsiteX48" fmla="*/ 142031 w 167967"/>
                      <a:gd name="connsiteY48" fmla="*/ 57605 h 167678"/>
                      <a:gd name="connsiteX49" fmla="*/ 148216 w 167967"/>
                      <a:gd name="connsiteY49" fmla="*/ 55821 h 167678"/>
                      <a:gd name="connsiteX50" fmla="*/ 149051 w 167967"/>
                      <a:gd name="connsiteY50" fmla="*/ 55821 h 167678"/>
                      <a:gd name="connsiteX51" fmla="*/ 150835 w 167967"/>
                      <a:gd name="connsiteY51" fmla="*/ 54750 h 167678"/>
                      <a:gd name="connsiteX52" fmla="*/ 150835 w 167967"/>
                      <a:gd name="connsiteY52" fmla="*/ 84081 h 167678"/>
                      <a:gd name="connsiteX53" fmla="*/ 146670 w 167967"/>
                      <a:gd name="connsiteY53" fmla="*/ 88592 h 167678"/>
                      <a:gd name="connsiteX54" fmla="*/ 133945 w 167967"/>
                      <a:gd name="connsiteY54" fmla="*/ 94175 h 167678"/>
                      <a:gd name="connsiteX55" fmla="*/ 112654 w 167967"/>
                      <a:gd name="connsiteY55" fmla="*/ 98808 h 167678"/>
                      <a:gd name="connsiteX56" fmla="*/ 83509 w 167967"/>
                      <a:gd name="connsiteY56" fmla="*/ 100945 h 167678"/>
                      <a:gd name="connsiteX57" fmla="*/ 54364 w 167967"/>
                      <a:gd name="connsiteY57" fmla="*/ 98808 h 167678"/>
                      <a:gd name="connsiteX58" fmla="*/ 33072 w 167967"/>
                      <a:gd name="connsiteY58" fmla="*/ 94175 h 167678"/>
                      <a:gd name="connsiteX59" fmla="*/ 20342 w 167967"/>
                      <a:gd name="connsiteY59" fmla="*/ 88592 h 167678"/>
                      <a:gd name="connsiteX60" fmla="*/ 16061 w 167967"/>
                      <a:gd name="connsiteY60" fmla="*/ 84081 h 167678"/>
                      <a:gd name="connsiteX61" fmla="*/ 15112 w 167967"/>
                      <a:gd name="connsiteY61" fmla="*/ 54397 h 167678"/>
                      <a:gd name="connsiteX62" fmla="*/ 82553 w 167967"/>
                      <a:gd name="connsiteY62" fmla="*/ 149392 h 167678"/>
                      <a:gd name="connsiteX63" fmla="*/ 53414 w 167967"/>
                      <a:gd name="connsiteY63" fmla="*/ 147371 h 167678"/>
                      <a:gd name="connsiteX64" fmla="*/ 32116 w 167967"/>
                      <a:gd name="connsiteY64" fmla="*/ 142737 h 167678"/>
                      <a:gd name="connsiteX65" fmla="*/ 19392 w 167967"/>
                      <a:gd name="connsiteY65" fmla="*/ 137039 h 167678"/>
                      <a:gd name="connsiteX66" fmla="*/ 15112 w 167967"/>
                      <a:gd name="connsiteY66" fmla="*/ 132650 h 167678"/>
                      <a:gd name="connsiteX67" fmla="*/ 15112 w 167967"/>
                      <a:gd name="connsiteY67" fmla="*/ 104147 h 167678"/>
                      <a:gd name="connsiteX68" fmla="*/ 45682 w 167967"/>
                      <a:gd name="connsiteY68" fmla="*/ 113528 h 167678"/>
                      <a:gd name="connsiteX69" fmla="*/ 82553 w 167967"/>
                      <a:gd name="connsiteY69" fmla="*/ 116615 h 167678"/>
                      <a:gd name="connsiteX70" fmla="*/ 91004 w 167967"/>
                      <a:gd name="connsiteY70" fmla="*/ 116615 h 167678"/>
                      <a:gd name="connsiteX71" fmla="*/ 124429 w 167967"/>
                      <a:gd name="connsiteY71" fmla="*/ 114003 h 167678"/>
                      <a:gd name="connsiteX72" fmla="*/ 150238 w 167967"/>
                      <a:gd name="connsiteY72" fmla="*/ 105693 h 167678"/>
                      <a:gd name="connsiteX73" fmla="*/ 150238 w 167967"/>
                      <a:gd name="connsiteY73" fmla="*/ 133241 h 167678"/>
                      <a:gd name="connsiteX74" fmla="*/ 146080 w 167967"/>
                      <a:gd name="connsiteY74" fmla="*/ 137636 h 167678"/>
                      <a:gd name="connsiteX75" fmla="*/ 133348 w 167967"/>
                      <a:gd name="connsiteY75" fmla="*/ 143334 h 167678"/>
                      <a:gd name="connsiteX76" fmla="*/ 112057 w 167967"/>
                      <a:gd name="connsiteY76" fmla="*/ 147967 h 167678"/>
                      <a:gd name="connsiteX77" fmla="*/ 82912 w 167967"/>
                      <a:gd name="connsiteY77" fmla="*/ 149982 h 167678"/>
                      <a:gd name="connsiteX78" fmla="*/ 82553 w 167967"/>
                      <a:gd name="connsiteY78" fmla="*/ 149392 h 16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67967" h="167678">
                        <a:moveTo>
                          <a:pt x="167967" y="133953"/>
                        </a:moveTo>
                        <a:lnTo>
                          <a:pt x="167967" y="33497"/>
                        </a:lnTo>
                        <a:lnTo>
                          <a:pt x="167967" y="32073"/>
                        </a:lnTo>
                        <a:cubicBezTo>
                          <a:pt x="167409" y="28171"/>
                          <a:pt x="165895" y="24462"/>
                          <a:pt x="163546" y="21292"/>
                        </a:cubicBezTo>
                        <a:cubicBezTo>
                          <a:pt x="161198" y="18123"/>
                          <a:pt x="158098" y="15581"/>
                          <a:pt x="154524" y="13907"/>
                        </a:cubicBezTo>
                        <a:cubicBezTo>
                          <a:pt x="144790" y="8690"/>
                          <a:pt x="134260" y="5116"/>
                          <a:pt x="123357" y="3338"/>
                        </a:cubicBezTo>
                        <a:cubicBezTo>
                          <a:pt x="110370" y="970"/>
                          <a:pt x="97183" y="-140"/>
                          <a:pt x="83984" y="14"/>
                        </a:cubicBezTo>
                        <a:cubicBezTo>
                          <a:pt x="70656" y="-69"/>
                          <a:pt x="57354" y="1124"/>
                          <a:pt x="44251" y="3576"/>
                        </a:cubicBezTo>
                        <a:cubicBezTo>
                          <a:pt x="33220" y="5404"/>
                          <a:pt x="22594" y="9139"/>
                          <a:pt x="12847" y="14619"/>
                        </a:cubicBezTo>
                        <a:cubicBezTo>
                          <a:pt x="9228" y="16384"/>
                          <a:pt x="6128" y="19066"/>
                          <a:pt x="3876" y="22396"/>
                        </a:cubicBezTo>
                        <a:cubicBezTo>
                          <a:pt x="1617" y="25733"/>
                          <a:pt x="282" y="29602"/>
                          <a:pt x="0" y="33619"/>
                        </a:cubicBezTo>
                        <a:lnTo>
                          <a:pt x="0" y="134075"/>
                        </a:lnTo>
                        <a:cubicBezTo>
                          <a:pt x="282" y="138073"/>
                          <a:pt x="1617" y="141929"/>
                          <a:pt x="3870" y="145240"/>
                        </a:cubicBezTo>
                        <a:cubicBezTo>
                          <a:pt x="6128" y="148558"/>
                          <a:pt x="9228" y="151221"/>
                          <a:pt x="12847" y="152953"/>
                        </a:cubicBezTo>
                        <a:cubicBezTo>
                          <a:pt x="22562" y="158523"/>
                          <a:pt x="33201" y="162309"/>
                          <a:pt x="44251" y="164112"/>
                        </a:cubicBezTo>
                        <a:cubicBezTo>
                          <a:pt x="57354" y="166570"/>
                          <a:pt x="70656" y="167763"/>
                          <a:pt x="83984" y="167673"/>
                        </a:cubicBezTo>
                        <a:cubicBezTo>
                          <a:pt x="97312" y="167763"/>
                          <a:pt x="110614" y="166570"/>
                          <a:pt x="123717" y="164112"/>
                        </a:cubicBezTo>
                        <a:cubicBezTo>
                          <a:pt x="134767" y="162309"/>
                          <a:pt x="145406" y="158523"/>
                          <a:pt x="155121" y="152953"/>
                        </a:cubicBezTo>
                        <a:cubicBezTo>
                          <a:pt x="158759" y="151208"/>
                          <a:pt x="161865" y="148532"/>
                          <a:pt x="164124" y="145189"/>
                        </a:cubicBezTo>
                        <a:cubicBezTo>
                          <a:pt x="166382" y="141852"/>
                          <a:pt x="167704" y="137976"/>
                          <a:pt x="167967" y="133953"/>
                        </a:cubicBezTo>
                        <a:close/>
                        <a:moveTo>
                          <a:pt x="17371" y="33022"/>
                        </a:moveTo>
                        <a:cubicBezTo>
                          <a:pt x="17371" y="31835"/>
                          <a:pt x="19155" y="30411"/>
                          <a:pt x="22125" y="28627"/>
                        </a:cubicBezTo>
                        <a:cubicBezTo>
                          <a:pt x="26367" y="26496"/>
                          <a:pt x="30833" y="24867"/>
                          <a:pt x="35447" y="23763"/>
                        </a:cubicBezTo>
                        <a:cubicBezTo>
                          <a:pt x="42281" y="21613"/>
                          <a:pt x="49288" y="20067"/>
                          <a:pt x="56385" y="19130"/>
                        </a:cubicBezTo>
                        <a:cubicBezTo>
                          <a:pt x="65773" y="17911"/>
                          <a:pt x="75231" y="17314"/>
                          <a:pt x="84696" y="17353"/>
                        </a:cubicBezTo>
                        <a:cubicBezTo>
                          <a:pt x="94411" y="17320"/>
                          <a:pt x="104107" y="17994"/>
                          <a:pt x="113720" y="19367"/>
                        </a:cubicBezTo>
                        <a:cubicBezTo>
                          <a:pt x="120893" y="20214"/>
                          <a:pt x="127978" y="21684"/>
                          <a:pt x="134895" y="23763"/>
                        </a:cubicBezTo>
                        <a:cubicBezTo>
                          <a:pt x="139522" y="24982"/>
                          <a:pt x="143994" y="26740"/>
                          <a:pt x="148216" y="28986"/>
                        </a:cubicBezTo>
                        <a:cubicBezTo>
                          <a:pt x="150956" y="30770"/>
                          <a:pt x="152381" y="32195"/>
                          <a:pt x="152381" y="33497"/>
                        </a:cubicBezTo>
                        <a:cubicBezTo>
                          <a:pt x="152381" y="34806"/>
                          <a:pt x="150956" y="36109"/>
                          <a:pt x="148216" y="37893"/>
                        </a:cubicBezTo>
                        <a:cubicBezTo>
                          <a:pt x="144225" y="40267"/>
                          <a:pt x="139945" y="42147"/>
                          <a:pt x="135492" y="43475"/>
                        </a:cubicBezTo>
                        <a:cubicBezTo>
                          <a:pt x="128581" y="45631"/>
                          <a:pt x="121497" y="47178"/>
                          <a:pt x="114316" y="48102"/>
                        </a:cubicBezTo>
                        <a:cubicBezTo>
                          <a:pt x="104710" y="49533"/>
                          <a:pt x="95008" y="50207"/>
                          <a:pt x="85293" y="50123"/>
                        </a:cubicBezTo>
                        <a:cubicBezTo>
                          <a:pt x="75616" y="50207"/>
                          <a:pt x="65952" y="49533"/>
                          <a:pt x="56385" y="48102"/>
                        </a:cubicBezTo>
                        <a:cubicBezTo>
                          <a:pt x="49205" y="47178"/>
                          <a:pt x="42120" y="45631"/>
                          <a:pt x="35209" y="43475"/>
                        </a:cubicBezTo>
                        <a:cubicBezTo>
                          <a:pt x="30756" y="42147"/>
                          <a:pt x="26476" y="40267"/>
                          <a:pt x="22485" y="37893"/>
                        </a:cubicBezTo>
                        <a:cubicBezTo>
                          <a:pt x="19032" y="35634"/>
                          <a:pt x="17371" y="34684"/>
                          <a:pt x="17371" y="33497"/>
                        </a:cubicBezTo>
                        <a:lnTo>
                          <a:pt x="17371" y="33022"/>
                        </a:lnTo>
                        <a:close/>
                        <a:moveTo>
                          <a:pt x="15112" y="54397"/>
                        </a:moveTo>
                        <a:cubicBezTo>
                          <a:pt x="24776" y="59043"/>
                          <a:pt x="35074" y="62245"/>
                          <a:pt x="45682" y="63894"/>
                        </a:cubicBezTo>
                        <a:cubicBezTo>
                          <a:pt x="57861" y="65999"/>
                          <a:pt x="70200" y="67032"/>
                          <a:pt x="82553" y="66980"/>
                        </a:cubicBezTo>
                        <a:lnTo>
                          <a:pt x="90407" y="66980"/>
                        </a:lnTo>
                        <a:lnTo>
                          <a:pt x="97305" y="66980"/>
                        </a:lnTo>
                        <a:lnTo>
                          <a:pt x="108252" y="66152"/>
                        </a:lnTo>
                        <a:cubicBezTo>
                          <a:pt x="111345" y="66152"/>
                          <a:pt x="114316" y="65318"/>
                          <a:pt x="117293" y="64728"/>
                        </a:cubicBezTo>
                        <a:lnTo>
                          <a:pt x="128112" y="62707"/>
                        </a:lnTo>
                        <a:lnTo>
                          <a:pt x="131090" y="61879"/>
                        </a:lnTo>
                        <a:cubicBezTo>
                          <a:pt x="132893" y="61179"/>
                          <a:pt x="134645" y="60345"/>
                          <a:pt x="136326" y="59383"/>
                        </a:cubicBezTo>
                        <a:lnTo>
                          <a:pt x="142031" y="57605"/>
                        </a:lnTo>
                        <a:lnTo>
                          <a:pt x="148216" y="55821"/>
                        </a:lnTo>
                        <a:lnTo>
                          <a:pt x="149051" y="55821"/>
                        </a:lnTo>
                        <a:lnTo>
                          <a:pt x="150835" y="54750"/>
                        </a:lnTo>
                        <a:lnTo>
                          <a:pt x="150835" y="84081"/>
                        </a:lnTo>
                        <a:cubicBezTo>
                          <a:pt x="150835" y="85268"/>
                          <a:pt x="149525" y="86815"/>
                          <a:pt x="146670" y="88592"/>
                        </a:cubicBezTo>
                        <a:cubicBezTo>
                          <a:pt x="142679" y="90973"/>
                          <a:pt x="138398" y="92847"/>
                          <a:pt x="133945" y="94175"/>
                        </a:cubicBezTo>
                        <a:cubicBezTo>
                          <a:pt x="126990" y="96318"/>
                          <a:pt x="119867" y="97865"/>
                          <a:pt x="112654" y="98808"/>
                        </a:cubicBezTo>
                        <a:cubicBezTo>
                          <a:pt x="103010" y="100277"/>
                          <a:pt x="93262" y="100990"/>
                          <a:pt x="83509" y="100945"/>
                        </a:cubicBezTo>
                        <a:cubicBezTo>
                          <a:pt x="73749" y="100996"/>
                          <a:pt x="64008" y="100277"/>
                          <a:pt x="54364" y="98808"/>
                        </a:cubicBezTo>
                        <a:cubicBezTo>
                          <a:pt x="47145" y="97877"/>
                          <a:pt x="40022" y="96331"/>
                          <a:pt x="33072" y="94175"/>
                        </a:cubicBezTo>
                        <a:cubicBezTo>
                          <a:pt x="28613" y="92847"/>
                          <a:pt x="24339" y="90973"/>
                          <a:pt x="20342" y="88592"/>
                        </a:cubicBezTo>
                        <a:cubicBezTo>
                          <a:pt x="17486" y="86815"/>
                          <a:pt x="16061" y="85268"/>
                          <a:pt x="16061" y="84081"/>
                        </a:cubicBezTo>
                        <a:lnTo>
                          <a:pt x="15112" y="54397"/>
                        </a:lnTo>
                        <a:close/>
                        <a:moveTo>
                          <a:pt x="82553" y="149392"/>
                        </a:moveTo>
                        <a:cubicBezTo>
                          <a:pt x="72806" y="149418"/>
                          <a:pt x="63065" y="148744"/>
                          <a:pt x="53414" y="147371"/>
                        </a:cubicBezTo>
                        <a:cubicBezTo>
                          <a:pt x="46195" y="146446"/>
                          <a:pt x="39072" y="144894"/>
                          <a:pt x="32116" y="142737"/>
                        </a:cubicBezTo>
                        <a:cubicBezTo>
                          <a:pt x="27676" y="141326"/>
                          <a:pt x="23402" y="139414"/>
                          <a:pt x="19392" y="137039"/>
                        </a:cubicBezTo>
                        <a:cubicBezTo>
                          <a:pt x="16536" y="135377"/>
                          <a:pt x="15112" y="133837"/>
                          <a:pt x="15112" y="132650"/>
                        </a:cubicBezTo>
                        <a:lnTo>
                          <a:pt x="15112" y="104147"/>
                        </a:lnTo>
                        <a:cubicBezTo>
                          <a:pt x="24743" y="108863"/>
                          <a:pt x="35062" y="112027"/>
                          <a:pt x="45682" y="113528"/>
                        </a:cubicBezTo>
                        <a:cubicBezTo>
                          <a:pt x="57861" y="115626"/>
                          <a:pt x="70200" y="116659"/>
                          <a:pt x="82553" y="116615"/>
                        </a:cubicBezTo>
                        <a:lnTo>
                          <a:pt x="91004" y="116615"/>
                        </a:lnTo>
                        <a:cubicBezTo>
                          <a:pt x="102195" y="116672"/>
                          <a:pt x="113379" y="115800"/>
                          <a:pt x="124429" y="114003"/>
                        </a:cubicBezTo>
                        <a:cubicBezTo>
                          <a:pt x="133413" y="112585"/>
                          <a:pt x="142120" y="109781"/>
                          <a:pt x="150238" y="105693"/>
                        </a:cubicBezTo>
                        <a:lnTo>
                          <a:pt x="150238" y="133241"/>
                        </a:lnTo>
                        <a:cubicBezTo>
                          <a:pt x="150238" y="134428"/>
                          <a:pt x="148935" y="135974"/>
                          <a:pt x="146080" y="137636"/>
                        </a:cubicBezTo>
                        <a:cubicBezTo>
                          <a:pt x="142063" y="140010"/>
                          <a:pt x="137795" y="141923"/>
                          <a:pt x="133348" y="143334"/>
                        </a:cubicBezTo>
                        <a:cubicBezTo>
                          <a:pt x="126399" y="145477"/>
                          <a:pt x="119270" y="147024"/>
                          <a:pt x="112057" y="147967"/>
                        </a:cubicBezTo>
                        <a:cubicBezTo>
                          <a:pt x="102400" y="149334"/>
                          <a:pt x="92666" y="150008"/>
                          <a:pt x="82912" y="149982"/>
                        </a:cubicBezTo>
                        <a:lnTo>
                          <a:pt x="82553" y="149392"/>
                        </a:lnTo>
                        <a:close/>
                      </a:path>
                    </a:pathLst>
                  </a:custGeom>
                  <a:solidFill>
                    <a:srgbClr val="2D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3" name="TextBox 867">
                  <a:extLst>
                    <a:ext uri="{FF2B5EF4-FFF2-40B4-BE49-F238E27FC236}">
                      <a16:creationId xmlns:a16="http://schemas.microsoft.com/office/drawing/2014/main" id="{60448F78-9022-6398-B449-C26390EBEF3C}"/>
                    </a:ext>
                  </a:extLst>
                </p:cNvPr>
                <p:cNvSpPr txBox="1"/>
                <p:nvPr/>
              </p:nvSpPr>
              <p:spPr>
                <a:xfrm>
                  <a:off x="4044296" y="4850519"/>
                  <a:ext cx="1528169" cy="653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Deployment </a:t>
                  </a:r>
                </a:p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latin typeface="Oracle Sans"/>
                      <a:cs typeface="Oracle Sans"/>
                      <a:sym typeface="Oracle Sans"/>
                      <a:rtl val="0"/>
                    </a:rPr>
                    <a:t>Pipeline</a:t>
                  </a:r>
                  <a:endPara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endParaRPr>
                </a:p>
              </p:txBody>
            </p:sp>
          </p:grpSp>
          <p:sp>
            <p:nvSpPr>
              <p:cNvPr id="1001" name="Rectangle 46">
                <a:extLst>
                  <a:ext uri="{FF2B5EF4-FFF2-40B4-BE49-F238E27FC236}">
                    <a16:creationId xmlns:a16="http://schemas.microsoft.com/office/drawing/2014/main" id="{DFC26CB5-C876-0C52-5636-E0615C30555B}"/>
                  </a:ext>
                </a:extLst>
              </p:cNvPr>
              <p:cNvSpPr/>
              <p:nvPr/>
            </p:nvSpPr>
            <p:spPr>
              <a:xfrm>
                <a:off x="3920022" y="1710216"/>
                <a:ext cx="2852629" cy="10068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t"/>
              <a:lstStyle/>
              <a:p>
                <a:r>
                  <a:rPr lang="en-US" altLang="ja-JP" sz="1400" dirty="0">
                    <a:solidFill>
                      <a:srgbClr val="16151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Oracle Sans" panose="020B0503020204020204" pitchFamily="34" charset="0"/>
                  </a:rPr>
                  <a:t>CI/CD</a:t>
                </a: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  <a:p>
                <a:endParaRPr lang="en-US" altLang="ja-JP" sz="1600" dirty="0">
                  <a:solidFill>
                    <a:srgbClr val="161513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 panose="020B0503020204020204" pitchFamily="34" charset="0"/>
                </a:endParaRPr>
              </a:p>
            </p:txBody>
          </p:sp>
        </p:grpSp>
        <p:cxnSp>
          <p:nvCxnSpPr>
            <p:cNvPr id="998" name="Straight Arrow Connector 43">
              <a:extLst>
                <a:ext uri="{FF2B5EF4-FFF2-40B4-BE49-F238E27FC236}">
                  <a16:creationId xmlns:a16="http://schemas.microsoft.com/office/drawing/2014/main" id="{9F3D2294-2F8D-6E7D-8920-70F4D536DD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918" y="1887998"/>
              <a:ext cx="559400" cy="6135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rgbClr val="312D2A"/>
              </a:solidFill>
              <a:prstDash val="solid"/>
              <a:round/>
              <a:headEnd type="none" w="sm" len="sm"/>
              <a:tailEnd type="arrow" w="med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044" name="Straight Arrow Connector 43">
            <a:extLst>
              <a:ext uri="{FF2B5EF4-FFF2-40B4-BE49-F238E27FC236}">
                <a16:creationId xmlns:a16="http://schemas.microsoft.com/office/drawing/2014/main" id="{835CEE9F-188C-3854-E8CD-455FD0E81B30}"/>
              </a:ext>
            </a:extLst>
          </p:cNvPr>
          <p:cNvCxnSpPr>
            <a:cxnSpLocks/>
          </p:cNvCxnSpPr>
          <p:nvPr/>
        </p:nvCxnSpPr>
        <p:spPr bwMode="auto">
          <a:xfrm>
            <a:off x="7873207" y="7930185"/>
            <a:ext cx="5291531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5" name="Left Bracket 22">
            <a:extLst>
              <a:ext uri="{FF2B5EF4-FFF2-40B4-BE49-F238E27FC236}">
                <a16:creationId xmlns:a16="http://schemas.microsoft.com/office/drawing/2014/main" id="{8F8391E0-4AED-A514-2778-F18DEAC5A402}"/>
              </a:ext>
            </a:extLst>
          </p:cNvPr>
          <p:cNvSpPr/>
          <p:nvPr/>
        </p:nvSpPr>
        <p:spPr>
          <a:xfrm rot="10800000" flipH="1">
            <a:off x="5043424" y="3802278"/>
            <a:ext cx="783466" cy="4118620"/>
          </a:xfrm>
          <a:prstGeom prst="leftBracket">
            <a:avLst>
              <a:gd name="adj" fmla="val 0"/>
            </a:avLst>
          </a:prstGeom>
          <a:ln w="12700">
            <a:solidFill>
              <a:srgbClr val="312D2A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6" name="Straight Arrow Connector 43">
            <a:extLst>
              <a:ext uri="{FF2B5EF4-FFF2-40B4-BE49-F238E27FC236}">
                <a16:creationId xmlns:a16="http://schemas.microsoft.com/office/drawing/2014/main" id="{46D8EAD4-D037-99BA-4E79-7913C450B615}"/>
              </a:ext>
            </a:extLst>
          </p:cNvPr>
          <p:cNvCxnSpPr>
            <a:cxnSpLocks/>
          </p:cNvCxnSpPr>
          <p:nvPr/>
        </p:nvCxnSpPr>
        <p:spPr bwMode="auto">
          <a:xfrm flipV="1">
            <a:off x="4731820" y="5790982"/>
            <a:ext cx="1123163" cy="306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5" name="Straight Arrow Connector 43">
            <a:extLst>
              <a:ext uri="{FF2B5EF4-FFF2-40B4-BE49-F238E27FC236}">
                <a16:creationId xmlns:a16="http://schemas.microsoft.com/office/drawing/2014/main" id="{B11025D2-4F0E-3C03-5A52-D68F43B85DFB}"/>
              </a:ext>
            </a:extLst>
          </p:cNvPr>
          <p:cNvCxnSpPr>
            <a:cxnSpLocks/>
          </p:cNvCxnSpPr>
          <p:nvPr/>
        </p:nvCxnSpPr>
        <p:spPr bwMode="auto">
          <a:xfrm>
            <a:off x="3052321" y="5783737"/>
            <a:ext cx="98780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86" name="Rectangle 46">
            <a:extLst>
              <a:ext uri="{FF2B5EF4-FFF2-40B4-BE49-F238E27FC236}">
                <a16:creationId xmlns:a16="http://schemas.microsoft.com/office/drawing/2014/main" id="{0D6A5D50-6DFB-9956-6830-BB05BD548B17}"/>
              </a:ext>
            </a:extLst>
          </p:cNvPr>
          <p:cNvSpPr/>
          <p:nvPr/>
        </p:nvSpPr>
        <p:spPr>
          <a:xfrm>
            <a:off x="6542603" y="7601270"/>
            <a:ext cx="770656" cy="261258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手動承認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cxnSp>
        <p:nvCxnSpPr>
          <p:cNvPr id="1087" name="Straight Arrow Connector 42">
            <a:extLst>
              <a:ext uri="{FF2B5EF4-FFF2-40B4-BE49-F238E27FC236}">
                <a16:creationId xmlns:a16="http://schemas.microsoft.com/office/drawing/2014/main" id="{ADA268B7-DC2A-12EA-C449-AF3567E037A1}"/>
              </a:ext>
            </a:extLst>
          </p:cNvPr>
          <p:cNvCxnSpPr>
            <a:cxnSpLocks/>
          </p:cNvCxnSpPr>
          <p:nvPr/>
        </p:nvCxnSpPr>
        <p:spPr bwMode="auto">
          <a:xfrm flipV="1">
            <a:off x="3089148" y="7041841"/>
            <a:ext cx="3852321" cy="2160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8" name="Straight Arrow Connector 43">
            <a:extLst>
              <a:ext uri="{FF2B5EF4-FFF2-40B4-BE49-F238E27FC236}">
                <a16:creationId xmlns:a16="http://schemas.microsoft.com/office/drawing/2014/main" id="{EA2F1EA7-FA24-CDB5-4090-9BD181B8733E}"/>
              </a:ext>
            </a:extLst>
          </p:cNvPr>
          <p:cNvCxnSpPr>
            <a:cxnSpLocks/>
          </p:cNvCxnSpPr>
          <p:nvPr/>
        </p:nvCxnSpPr>
        <p:spPr bwMode="auto">
          <a:xfrm>
            <a:off x="6941469" y="7048800"/>
            <a:ext cx="0" cy="50948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92" name="TextBox 12">
            <a:extLst>
              <a:ext uri="{FF2B5EF4-FFF2-40B4-BE49-F238E27FC236}">
                <a16:creationId xmlns:a16="http://schemas.microsoft.com/office/drawing/2014/main" id="{FFAAFB9B-AE07-CEB6-E21F-DF5C6850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0" y="3185859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開発環境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93" name="TextBox 12">
            <a:extLst>
              <a:ext uri="{FF2B5EF4-FFF2-40B4-BE49-F238E27FC236}">
                <a16:creationId xmlns:a16="http://schemas.microsoft.com/office/drawing/2014/main" id="{FF0EC6E8-5AC1-1DEA-0B1D-46D20769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779" y="515927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検証環境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094" name="TextBox 12">
            <a:extLst>
              <a:ext uri="{FF2B5EF4-FFF2-40B4-BE49-F238E27FC236}">
                <a16:creationId xmlns:a16="http://schemas.microsoft.com/office/drawing/2014/main" id="{C7CAC602-66BB-0890-19DC-A362BB24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283" y="7280085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本番環境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097" name="OTag">
            <a:extLst>
              <a:ext uri="{FF2B5EF4-FFF2-40B4-BE49-F238E27FC236}">
                <a16:creationId xmlns:a16="http://schemas.microsoft.com/office/drawing/2014/main" id="{61A641EC-CAA8-75A1-0C89-26894F25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03" y="2583216"/>
            <a:ext cx="461223" cy="461223"/>
          </a:xfrm>
          <a:prstGeom prst="rect">
            <a:avLst/>
          </a:prstGeom>
        </p:spPr>
      </p:pic>
      <p:cxnSp>
        <p:nvCxnSpPr>
          <p:cNvPr id="1098" name="Straight Arrow Connector 43">
            <a:extLst>
              <a:ext uri="{FF2B5EF4-FFF2-40B4-BE49-F238E27FC236}">
                <a16:creationId xmlns:a16="http://schemas.microsoft.com/office/drawing/2014/main" id="{71EC1884-F7E9-B031-EE3B-2CA92CF0DAB7}"/>
              </a:ext>
            </a:extLst>
          </p:cNvPr>
          <p:cNvCxnSpPr>
            <a:cxnSpLocks/>
          </p:cNvCxnSpPr>
          <p:nvPr/>
        </p:nvCxnSpPr>
        <p:spPr bwMode="auto">
          <a:xfrm>
            <a:off x="7982572" y="5783997"/>
            <a:ext cx="513134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07" name="グループ化 1206">
            <a:extLst>
              <a:ext uri="{FF2B5EF4-FFF2-40B4-BE49-F238E27FC236}">
                <a16:creationId xmlns:a16="http://schemas.microsoft.com/office/drawing/2014/main" id="{949B0956-5FBD-5322-F35E-E6E14D37C302}"/>
              </a:ext>
            </a:extLst>
          </p:cNvPr>
          <p:cNvGrpSpPr/>
          <p:nvPr/>
        </p:nvGrpSpPr>
        <p:grpSpPr>
          <a:xfrm>
            <a:off x="2118345" y="6827250"/>
            <a:ext cx="965403" cy="704207"/>
            <a:chOff x="-71835" y="4917971"/>
            <a:chExt cx="965403" cy="704207"/>
          </a:xfrm>
        </p:grpSpPr>
        <p:grpSp>
          <p:nvGrpSpPr>
            <p:cNvPr id="1208" name="Graphic 3">
              <a:extLst>
                <a:ext uri="{FF2B5EF4-FFF2-40B4-BE49-F238E27FC236}">
                  <a16:creationId xmlns:a16="http://schemas.microsoft.com/office/drawing/2014/main" id="{2C33F7A4-46FD-7EBD-CEE3-E48E2E3E861D}"/>
                </a:ext>
              </a:extLst>
            </p:cNvPr>
            <p:cNvGrpSpPr/>
            <p:nvPr/>
          </p:nvGrpSpPr>
          <p:grpSpPr>
            <a:xfrm>
              <a:off x="-71835" y="4917971"/>
              <a:ext cx="838839" cy="677398"/>
              <a:chOff x="4927521" y="1856139"/>
              <a:chExt cx="838839" cy="677398"/>
            </a:xfrm>
          </p:grpSpPr>
          <p:grpSp>
            <p:nvGrpSpPr>
              <p:cNvPr id="1210" name="Graphic 3">
                <a:extLst>
                  <a:ext uri="{FF2B5EF4-FFF2-40B4-BE49-F238E27FC236}">
                    <a16:creationId xmlns:a16="http://schemas.microsoft.com/office/drawing/2014/main" id="{69A0456D-B510-5C64-B642-A71FC4D0B445}"/>
                  </a:ext>
                </a:extLst>
              </p:cNvPr>
              <p:cNvGrpSpPr/>
              <p:nvPr/>
            </p:nvGrpSpPr>
            <p:grpSpPr>
              <a:xfrm>
                <a:off x="5249271" y="1856139"/>
                <a:ext cx="517089" cy="378718"/>
                <a:chOff x="5249271" y="1856139"/>
                <a:chExt cx="517089" cy="378718"/>
              </a:xfrm>
            </p:grpSpPr>
            <p:sp>
              <p:nvSpPr>
                <p:cNvPr id="1212" name="Freeform: Shape 251">
                  <a:extLst>
                    <a:ext uri="{FF2B5EF4-FFF2-40B4-BE49-F238E27FC236}">
                      <a16:creationId xmlns:a16="http://schemas.microsoft.com/office/drawing/2014/main" id="{BDBECF32-D38D-582C-5331-558877DA8D97}"/>
                    </a:ext>
                  </a:extLst>
                </p:cNvPr>
                <p:cNvSpPr/>
                <p:nvPr/>
              </p:nvSpPr>
              <p:spPr>
                <a:xfrm>
                  <a:off x="5263113" y="1860594"/>
                  <a:ext cx="503247" cy="369758"/>
                </a:xfrm>
                <a:custGeom>
                  <a:avLst/>
                  <a:gdLst>
                    <a:gd name="connsiteX0" fmla="*/ 0 w 503247"/>
                    <a:gd name="connsiteY0" fmla="*/ 369759 h 369758"/>
                    <a:gd name="connsiteX1" fmla="*/ 0 w 503247"/>
                    <a:gd name="connsiteY1" fmla="*/ 232791 h 369758"/>
                    <a:gd name="connsiteX2" fmla="*/ 14284 w 503247"/>
                    <a:gd name="connsiteY2" fmla="*/ 198936 h 369758"/>
                    <a:gd name="connsiteX3" fmla="*/ 48242 w 503247"/>
                    <a:gd name="connsiteY3" fmla="*/ 184909 h 369758"/>
                    <a:gd name="connsiteX4" fmla="*/ 67627 w 503247"/>
                    <a:gd name="connsiteY4" fmla="*/ 184909 h 369758"/>
                    <a:gd name="connsiteX5" fmla="*/ 67627 w 503247"/>
                    <a:gd name="connsiteY5" fmla="*/ 182114 h 369758"/>
                    <a:gd name="connsiteX6" fmla="*/ 39451 w 503247"/>
                    <a:gd name="connsiteY6" fmla="*/ 149946 h 369758"/>
                    <a:gd name="connsiteX7" fmla="*/ 36428 w 503247"/>
                    <a:gd name="connsiteY7" fmla="*/ 107285 h 369758"/>
                    <a:gd name="connsiteX8" fmla="*/ 59805 w 503247"/>
                    <a:gd name="connsiteY8" fmla="*/ 71469 h 369758"/>
                    <a:gd name="connsiteX9" fmla="*/ 100064 w 503247"/>
                    <a:gd name="connsiteY9" fmla="*/ 57053 h 369758"/>
                    <a:gd name="connsiteX10" fmla="*/ 140863 w 503247"/>
                    <a:gd name="connsiteY10" fmla="*/ 69896 h 369758"/>
                    <a:gd name="connsiteX11" fmla="*/ 165606 w 503247"/>
                    <a:gd name="connsiteY11" fmla="*/ 104778 h 369758"/>
                    <a:gd name="connsiteX12" fmla="*/ 164246 w 503247"/>
                    <a:gd name="connsiteY12" fmla="*/ 147524 h 369758"/>
                    <a:gd name="connsiteX13" fmla="*/ 137333 w 503247"/>
                    <a:gd name="connsiteY13" fmla="*/ 180762 h 369758"/>
                    <a:gd name="connsiteX14" fmla="*/ 141838 w 503247"/>
                    <a:gd name="connsiteY14" fmla="*/ 180762 h 369758"/>
                    <a:gd name="connsiteX15" fmla="*/ 161813 w 503247"/>
                    <a:gd name="connsiteY15" fmla="*/ 164465 h 369758"/>
                    <a:gd name="connsiteX16" fmla="*/ 186929 w 503247"/>
                    <a:gd name="connsiteY16" fmla="*/ 158670 h 369758"/>
                    <a:gd name="connsiteX17" fmla="*/ 210370 w 503247"/>
                    <a:gd name="connsiteY17" fmla="*/ 158670 h 369758"/>
                    <a:gd name="connsiteX18" fmla="*/ 210370 w 503247"/>
                    <a:gd name="connsiteY18" fmla="*/ 148841 h 369758"/>
                    <a:gd name="connsiteX19" fmla="*/ 177239 w 503247"/>
                    <a:gd name="connsiteY19" fmla="*/ 109822 h 369758"/>
                    <a:gd name="connsiteX20" fmla="*/ 174474 w 503247"/>
                    <a:gd name="connsiteY20" fmla="*/ 58708 h 369758"/>
                    <a:gd name="connsiteX21" fmla="*/ 203208 w 503247"/>
                    <a:gd name="connsiteY21" fmla="*/ 16343 h 369758"/>
                    <a:gd name="connsiteX22" fmla="*/ 251713 w 503247"/>
                    <a:gd name="connsiteY22" fmla="*/ 0 h 369758"/>
                    <a:gd name="connsiteX23" fmla="*/ 300225 w 503247"/>
                    <a:gd name="connsiteY23" fmla="*/ 16343 h 369758"/>
                    <a:gd name="connsiteX24" fmla="*/ 328953 w 503247"/>
                    <a:gd name="connsiteY24" fmla="*/ 58708 h 369758"/>
                    <a:gd name="connsiteX25" fmla="*/ 326187 w 503247"/>
                    <a:gd name="connsiteY25" fmla="*/ 109822 h 369758"/>
                    <a:gd name="connsiteX26" fmla="*/ 293057 w 503247"/>
                    <a:gd name="connsiteY26" fmla="*/ 148841 h 369758"/>
                    <a:gd name="connsiteX27" fmla="*/ 293057 w 503247"/>
                    <a:gd name="connsiteY27" fmla="*/ 157859 h 369758"/>
                    <a:gd name="connsiteX28" fmla="*/ 317043 w 503247"/>
                    <a:gd name="connsiteY28" fmla="*/ 157859 h 369758"/>
                    <a:gd name="connsiteX29" fmla="*/ 342101 w 503247"/>
                    <a:gd name="connsiteY29" fmla="*/ 163780 h 369758"/>
                    <a:gd name="connsiteX30" fmla="*/ 362128 w 503247"/>
                    <a:gd name="connsiteY30" fmla="*/ 179951 h 369758"/>
                    <a:gd name="connsiteX31" fmla="*/ 366639 w 503247"/>
                    <a:gd name="connsiteY31" fmla="*/ 179951 h 369758"/>
                    <a:gd name="connsiteX32" fmla="*/ 339765 w 503247"/>
                    <a:gd name="connsiteY32" fmla="*/ 146794 h 369758"/>
                    <a:gd name="connsiteX33" fmla="*/ 338328 w 503247"/>
                    <a:gd name="connsiteY33" fmla="*/ 104138 h 369758"/>
                    <a:gd name="connsiteX34" fmla="*/ 362904 w 503247"/>
                    <a:gd name="connsiteY34" fmla="*/ 69246 h 369758"/>
                    <a:gd name="connsiteX35" fmla="*/ 403555 w 503247"/>
                    <a:gd name="connsiteY35" fmla="*/ 56242 h 369758"/>
                    <a:gd name="connsiteX36" fmla="*/ 443827 w 503247"/>
                    <a:gd name="connsiteY36" fmla="*/ 70387 h 369758"/>
                    <a:gd name="connsiteX37" fmla="*/ 467415 w 503247"/>
                    <a:gd name="connsiteY37" fmla="*/ 105958 h 369758"/>
                    <a:gd name="connsiteX38" fmla="*/ 464772 w 503247"/>
                    <a:gd name="connsiteY38" fmla="*/ 148557 h 369758"/>
                    <a:gd name="connsiteX39" fmla="*/ 436974 w 503247"/>
                    <a:gd name="connsiteY39" fmla="*/ 180943 h 369758"/>
                    <a:gd name="connsiteX40" fmla="*/ 436974 w 503247"/>
                    <a:gd name="connsiteY40" fmla="*/ 184909 h 369758"/>
                    <a:gd name="connsiteX41" fmla="*/ 455006 w 503247"/>
                    <a:gd name="connsiteY41" fmla="*/ 184909 h 369758"/>
                    <a:gd name="connsiteX42" fmla="*/ 489092 w 503247"/>
                    <a:gd name="connsiteY42" fmla="*/ 199065 h 369758"/>
                    <a:gd name="connsiteX43" fmla="*/ 503247 w 503247"/>
                    <a:gd name="connsiteY43" fmla="*/ 233151 h 369758"/>
                    <a:gd name="connsiteX44" fmla="*/ 503247 w 503247"/>
                    <a:gd name="connsiteY44" fmla="*/ 369759 h 369758"/>
                    <a:gd name="connsiteX45" fmla="*/ 0 w 503247"/>
                    <a:gd name="connsiteY45" fmla="*/ 369759 h 369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03247" h="369758">
                      <a:moveTo>
                        <a:pt x="0" y="369759"/>
                      </a:moveTo>
                      <a:lnTo>
                        <a:pt x="0" y="232791"/>
                      </a:lnTo>
                      <a:cubicBezTo>
                        <a:pt x="122" y="220067"/>
                        <a:pt x="5249" y="207901"/>
                        <a:pt x="14284" y="198936"/>
                      </a:cubicBezTo>
                      <a:cubicBezTo>
                        <a:pt x="23312" y="189972"/>
                        <a:pt x="35517" y="184935"/>
                        <a:pt x="48242" y="184909"/>
                      </a:cubicBezTo>
                      <a:lnTo>
                        <a:pt x="67627" y="184909"/>
                      </a:lnTo>
                      <a:lnTo>
                        <a:pt x="67627" y="182114"/>
                      </a:lnTo>
                      <a:cubicBezTo>
                        <a:pt x="54979" y="174753"/>
                        <a:pt x="45078" y="163456"/>
                        <a:pt x="39451" y="149946"/>
                      </a:cubicBezTo>
                      <a:cubicBezTo>
                        <a:pt x="33817" y="136436"/>
                        <a:pt x="32758" y="121453"/>
                        <a:pt x="36428" y="107285"/>
                      </a:cubicBezTo>
                      <a:cubicBezTo>
                        <a:pt x="40105" y="93116"/>
                        <a:pt x="48312" y="80538"/>
                        <a:pt x="59805" y="71469"/>
                      </a:cubicBezTo>
                      <a:cubicBezTo>
                        <a:pt x="71291" y="62400"/>
                        <a:pt x="85434" y="57337"/>
                        <a:pt x="100064" y="57053"/>
                      </a:cubicBezTo>
                      <a:cubicBezTo>
                        <a:pt x="114701" y="56769"/>
                        <a:pt x="129030" y="61280"/>
                        <a:pt x="140863" y="69896"/>
                      </a:cubicBezTo>
                      <a:cubicBezTo>
                        <a:pt x="152695" y="78513"/>
                        <a:pt x="161384" y="90763"/>
                        <a:pt x="165606" y="104778"/>
                      </a:cubicBezTo>
                      <a:cubicBezTo>
                        <a:pt x="169828" y="118794"/>
                        <a:pt x="169347" y="133805"/>
                        <a:pt x="164246" y="147524"/>
                      </a:cubicBezTo>
                      <a:cubicBezTo>
                        <a:pt x="159138" y="161243"/>
                        <a:pt x="149692" y="172915"/>
                        <a:pt x="137333" y="180762"/>
                      </a:cubicBezTo>
                      <a:lnTo>
                        <a:pt x="141838" y="180762"/>
                      </a:lnTo>
                      <a:cubicBezTo>
                        <a:pt x="147164" y="173871"/>
                        <a:pt x="153991" y="168296"/>
                        <a:pt x="161813" y="164465"/>
                      </a:cubicBezTo>
                      <a:cubicBezTo>
                        <a:pt x="169629" y="160635"/>
                        <a:pt x="178221" y="158652"/>
                        <a:pt x="186929" y="158670"/>
                      </a:cubicBezTo>
                      <a:lnTo>
                        <a:pt x="210370" y="158670"/>
                      </a:lnTo>
                      <a:lnTo>
                        <a:pt x="210370" y="148841"/>
                      </a:lnTo>
                      <a:cubicBezTo>
                        <a:pt x="195361" y="139805"/>
                        <a:pt x="183720" y="126099"/>
                        <a:pt x="177239" y="109822"/>
                      </a:cubicBezTo>
                      <a:cubicBezTo>
                        <a:pt x="170759" y="93543"/>
                        <a:pt x="169790" y="75590"/>
                        <a:pt x="174474" y="58708"/>
                      </a:cubicBezTo>
                      <a:cubicBezTo>
                        <a:pt x="179165" y="41826"/>
                        <a:pt x="189258" y="26946"/>
                        <a:pt x="203208" y="16343"/>
                      </a:cubicBezTo>
                      <a:cubicBezTo>
                        <a:pt x="217152" y="5741"/>
                        <a:pt x="234196" y="0"/>
                        <a:pt x="251713" y="0"/>
                      </a:cubicBezTo>
                      <a:cubicBezTo>
                        <a:pt x="269238" y="0"/>
                        <a:pt x="286274" y="5741"/>
                        <a:pt x="300225" y="16343"/>
                      </a:cubicBezTo>
                      <a:cubicBezTo>
                        <a:pt x="314175" y="26946"/>
                        <a:pt x="324262" y="41826"/>
                        <a:pt x="328953" y="58708"/>
                      </a:cubicBezTo>
                      <a:cubicBezTo>
                        <a:pt x="333644" y="75590"/>
                        <a:pt x="332675" y="93543"/>
                        <a:pt x="326187" y="109822"/>
                      </a:cubicBezTo>
                      <a:cubicBezTo>
                        <a:pt x="319706" y="126099"/>
                        <a:pt x="308073" y="139805"/>
                        <a:pt x="293057" y="148841"/>
                      </a:cubicBezTo>
                      <a:lnTo>
                        <a:pt x="293057" y="157859"/>
                      </a:lnTo>
                      <a:lnTo>
                        <a:pt x="317043" y="157859"/>
                      </a:lnTo>
                      <a:cubicBezTo>
                        <a:pt x="325732" y="157933"/>
                        <a:pt x="334298" y="159956"/>
                        <a:pt x="342101" y="163780"/>
                      </a:cubicBezTo>
                      <a:cubicBezTo>
                        <a:pt x="349904" y="167603"/>
                        <a:pt x="356744" y="173130"/>
                        <a:pt x="362128" y="179951"/>
                      </a:cubicBezTo>
                      <a:lnTo>
                        <a:pt x="366639" y="179951"/>
                      </a:lnTo>
                      <a:cubicBezTo>
                        <a:pt x="354312" y="172119"/>
                        <a:pt x="344873" y="160477"/>
                        <a:pt x="339765" y="146794"/>
                      </a:cubicBezTo>
                      <a:cubicBezTo>
                        <a:pt x="334651" y="133111"/>
                        <a:pt x="334150" y="118134"/>
                        <a:pt x="338328" y="104138"/>
                      </a:cubicBezTo>
                      <a:cubicBezTo>
                        <a:pt x="342505" y="90141"/>
                        <a:pt x="351129" y="77891"/>
                        <a:pt x="362904" y="69246"/>
                      </a:cubicBezTo>
                      <a:cubicBezTo>
                        <a:pt x="374680" y="60601"/>
                        <a:pt x="388951" y="56036"/>
                        <a:pt x="403555" y="56242"/>
                      </a:cubicBezTo>
                      <a:cubicBezTo>
                        <a:pt x="418160" y="56448"/>
                        <a:pt x="432303" y="61414"/>
                        <a:pt x="443827" y="70387"/>
                      </a:cubicBezTo>
                      <a:cubicBezTo>
                        <a:pt x="455352" y="79360"/>
                        <a:pt x="463630" y="91849"/>
                        <a:pt x="467415" y="105958"/>
                      </a:cubicBezTo>
                      <a:cubicBezTo>
                        <a:pt x="471195" y="120067"/>
                        <a:pt x="470265" y="135023"/>
                        <a:pt x="464772" y="148557"/>
                      </a:cubicBezTo>
                      <a:cubicBezTo>
                        <a:pt x="459279" y="162091"/>
                        <a:pt x="449519" y="173461"/>
                        <a:pt x="436974" y="180943"/>
                      </a:cubicBezTo>
                      <a:lnTo>
                        <a:pt x="436974" y="184909"/>
                      </a:lnTo>
                      <a:lnTo>
                        <a:pt x="455006" y="184909"/>
                      </a:lnTo>
                      <a:cubicBezTo>
                        <a:pt x="467794" y="184935"/>
                        <a:pt x="480050" y="190023"/>
                        <a:pt x="489092" y="199065"/>
                      </a:cubicBezTo>
                      <a:cubicBezTo>
                        <a:pt x="498133" y="208106"/>
                        <a:pt x="503228" y="220362"/>
                        <a:pt x="503247" y="233151"/>
                      </a:cubicBezTo>
                      <a:lnTo>
                        <a:pt x="503247" y="369759"/>
                      </a:lnTo>
                      <a:lnTo>
                        <a:pt x="0" y="3697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3" name="Freeform: Shape 253">
                  <a:extLst>
                    <a:ext uri="{FF2B5EF4-FFF2-40B4-BE49-F238E27FC236}">
                      <a16:creationId xmlns:a16="http://schemas.microsoft.com/office/drawing/2014/main" id="{DE6935AC-E63D-3D1E-3BF4-1DC9FF4084E3}"/>
                    </a:ext>
                  </a:extLst>
                </p:cNvPr>
                <p:cNvSpPr/>
                <p:nvPr/>
              </p:nvSpPr>
              <p:spPr>
                <a:xfrm>
                  <a:off x="5249271" y="1856139"/>
                  <a:ext cx="513347" cy="378718"/>
                </a:xfrm>
                <a:custGeom>
                  <a:avLst/>
                  <a:gdLst>
                    <a:gd name="connsiteX0" fmla="*/ 256270 w 513347"/>
                    <a:gd name="connsiteY0" fmla="*/ 9017 h 378718"/>
                    <a:gd name="connsiteX1" fmla="*/ 302618 w 513347"/>
                    <a:gd name="connsiteY1" fmla="*/ 24755 h 378718"/>
                    <a:gd name="connsiteX2" fmla="*/ 329633 w 513347"/>
                    <a:gd name="connsiteY2" fmla="*/ 65578 h 378718"/>
                    <a:gd name="connsiteX3" fmla="*/ 326001 w 513347"/>
                    <a:gd name="connsiteY3" fmla="*/ 114395 h 378718"/>
                    <a:gd name="connsiteX4" fmla="*/ 293237 w 513347"/>
                    <a:gd name="connsiteY4" fmla="*/ 150767 h 378718"/>
                    <a:gd name="connsiteX5" fmla="*/ 293237 w 513347"/>
                    <a:gd name="connsiteY5" fmla="*/ 167268 h 378718"/>
                    <a:gd name="connsiteX6" fmla="*/ 321734 w 513347"/>
                    <a:gd name="connsiteY6" fmla="*/ 167268 h 378718"/>
                    <a:gd name="connsiteX7" fmla="*/ 345996 w 513347"/>
                    <a:gd name="connsiteY7" fmla="*/ 173182 h 378718"/>
                    <a:gd name="connsiteX8" fmla="*/ 365015 w 513347"/>
                    <a:gd name="connsiteY8" fmla="*/ 189358 h 378718"/>
                    <a:gd name="connsiteX9" fmla="*/ 394142 w 513347"/>
                    <a:gd name="connsiteY9" fmla="*/ 189358 h 378718"/>
                    <a:gd name="connsiteX10" fmla="*/ 356808 w 513347"/>
                    <a:gd name="connsiteY10" fmla="*/ 164724 h 378718"/>
                    <a:gd name="connsiteX11" fmla="*/ 345457 w 513347"/>
                    <a:gd name="connsiteY11" fmla="*/ 121457 h 378718"/>
                    <a:gd name="connsiteX12" fmla="*/ 365888 w 513347"/>
                    <a:gd name="connsiteY12" fmla="*/ 81667 h 378718"/>
                    <a:gd name="connsiteX13" fmla="*/ 407668 w 513347"/>
                    <a:gd name="connsiteY13" fmla="*/ 65682 h 378718"/>
                    <a:gd name="connsiteX14" fmla="*/ 449442 w 513347"/>
                    <a:gd name="connsiteY14" fmla="*/ 81667 h 378718"/>
                    <a:gd name="connsiteX15" fmla="*/ 469873 w 513347"/>
                    <a:gd name="connsiteY15" fmla="*/ 121457 h 378718"/>
                    <a:gd name="connsiteX16" fmla="*/ 458522 w 513347"/>
                    <a:gd name="connsiteY16" fmla="*/ 164724 h 378718"/>
                    <a:gd name="connsiteX17" fmla="*/ 421189 w 513347"/>
                    <a:gd name="connsiteY17" fmla="*/ 189358 h 378718"/>
                    <a:gd name="connsiteX18" fmla="*/ 437423 w 513347"/>
                    <a:gd name="connsiteY18" fmla="*/ 189358 h 378718"/>
                    <a:gd name="connsiteX19" fmla="*/ 437423 w 513347"/>
                    <a:gd name="connsiteY19" fmla="*/ 193510 h 378718"/>
                    <a:gd name="connsiteX20" fmla="*/ 460415 w 513347"/>
                    <a:gd name="connsiteY20" fmla="*/ 193510 h 378718"/>
                    <a:gd name="connsiteX21" fmla="*/ 491312 w 513347"/>
                    <a:gd name="connsiteY21" fmla="*/ 206343 h 378718"/>
                    <a:gd name="connsiteX22" fmla="*/ 504152 w 513347"/>
                    <a:gd name="connsiteY22" fmla="*/ 237240 h 378718"/>
                    <a:gd name="connsiteX23" fmla="*/ 504152 w 513347"/>
                    <a:gd name="connsiteY23" fmla="*/ 369703 h 378718"/>
                    <a:gd name="connsiteX24" fmla="*/ 9016 w 513347"/>
                    <a:gd name="connsiteY24" fmla="*/ 369703 h 378718"/>
                    <a:gd name="connsiteX25" fmla="*/ 9016 w 513347"/>
                    <a:gd name="connsiteY25" fmla="*/ 237240 h 378718"/>
                    <a:gd name="connsiteX26" fmla="*/ 21856 w 513347"/>
                    <a:gd name="connsiteY26" fmla="*/ 206343 h 378718"/>
                    <a:gd name="connsiteX27" fmla="*/ 52753 w 513347"/>
                    <a:gd name="connsiteY27" fmla="*/ 193510 h 378718"/>
                    <a:gd name="connsiteX28" fmla="*/ 76373 w 513347"/>
                    <a:gd name="connsiteY28" fmla="*/ 193510 h 378718"/>
                    <a:gd name="connsiteX29" fmla="*/ 76373 w 513347"/>
                    <a:gd name="connsiteY29" fmla="*/ 189358 h 378718"/>
                    <a:gd name="connsiteX30" fmla="*/ 91973 w 513347"/>
                    <a:gd name="connsiteY30" fmla="*/ 189358 h 378718"/>
                    <a:gd name="connsiteX31" fmla="*/ 54640 w 513347"/>
                    <a:gd name="connsiteY31" fmla="*/ 164724 h 378718"/>
                    <a:gd name="connsiteX32" fmla="*/ 43294 w 513347"/>
                    <a:gd name="connsiteY32" fmla="*/ 121457 h 378718"/>
                    <a:gd name="connsiteX33" fmla="*/ 63726 w 513347"/>
                    <a:gd name="connsiteY33" fmla="*/ 81667 h 378718"/>
                    <a:gd name="connsiteX34" fmla="*/ 105499 w 513347"/>
                    <a:gd name="connsiteY34" fmla="*/ 65682 h 378718"/>
                    <a:gd name="connsiteX35" fmla="*/ 147280 w 513347"/>
                    <a:gd name="connsiteY35" fmla="*/ 81667 h 378718"/>
                    <a:gd name="connsiteX36" fmla="*/ 167711 w 513347"/>
                    <a:gd name="connsiteY36" fmla="*/ 121457 h 378718"/>
                    <a:gd name="connsiteX37" fmla="*/ 156359 w 513347"/>
                    <a:gd name="connsiteY37" fmla="*/ 164724 h 378718"/>
                    <a:gd name="connsiteX38" fmla="*/ 119026 w 513347"/>
                    <a:gd name="connsiteY38" fmla="*/ 189358 h 378718"/>
                    <a:gd name="connsiteX39" fmla="*/ 148152 w 513347"/>
                    <a:gd name="connsiteY39" fmla="*/ 189358 h 378718"/>
                    <a:gd name="connsiteX40" fmla="*/ 166742 w 513347"/>
                    <a:gd name="connsiteY40" fmla="*/ 173129 h 378718"/>
                    <a:gd name="connsiteX41" fmla="*/ 190715 w 513347"/>
                    <a:gd name="connsiteY41" fmla="*/ 167268 h 378718"/>
                    <a:gd name="connsiteX42" fmla="*/ 218667 w 513347"/>
                    <a:gd name="connsiteY42" fmla="*/ 167268 h 378718"/>
                    <a:gd name="connsiteX43" fmla="*/ 218667 w 513347"/>
                    <a:gd name="connsiteY43" fmla="*/ 150406 h 378718"/>
                    <a:gd name="connsiteX44" fmla="*/ 186332 w 513347"/>
                    <a:gd name="connsiteY44" fmla="*/ 113889 h 378718"/>
                    <a:gd name="connsiteX45" fmla="*/ 183002 w 513347"/>
                    <a:gd name="connsiteY45" fmla="*/ 65227 h 378718"/>
                    <a:gd name="connsiteX46" fmla="*/ 210062 w 513347"/>
                    <a:gd name="connsiteY46" fmla="*/ 24647 h 378718"/>
                    <a:gd name="connsiteX47" fmla="*/ 256270 w 513347"/>
                    <a:gd name="connsiteY47" fmla="*/ 9017 h 378718"/>
                    <a:gd name="connsiteX48" fmla="*/ 256270 w 513347"/>
                    <a:gd name="connsiteY48" fmla="*/ 0 h 378718"/>
                    <a:gd name="connsiteX49" fmla="*/ 205698 w 513347"/>
                    <a:gd name="connsiteY49" fmla="*/ 16777 h 378718"/>
                    <a:gd name="connsiteX50" fmla="*/ 175161 w 513347"/>
                    <a:gd name="connsiteY50" fmla="*/ 60436 h 378718"/>
                    <a:gd name="connsiteX51" fmla="*/ 176752 w 513347"/>
                    <a:gd name="connsiteY51" fmla="*/ 113691 h 378718"/>
                    <a:gd name="connsiteX52" fmla="*/ 209831 w 513347"/>
                    <a:gd name="connsiteY52" fmla="*/ 155456 h 378718"/>
                    <a:gd name="connsiteX53" fmla="*/ 209831 w 513347"/>
                    <a:gd name="connsiteY53" fmla="*/ 158252 h 378718"/>
                    <a:gd name="connsiteX54" fmla="*/ 190895 w 513347"/>
                    <a:gd name="connsiteY54" fmla="*/ 158252 h 378718"/>
                    <a:gd name="connsiteX55" fmla="*/ 168352 w 513347"/>
                    <a:gd name="connsiteY55" fmla="*/ 162670 h 378718"/>
                    <a:gd name="connsiteX56" fmla="*/ 177111 w 513347"/>
                    <a:gd name="connsiteY56" fmla="*/ 131538 h 378718"/>
                    <a:gd name="connsiteX57" fmla="*/ 171278 w 513347"/>
                    <a:gd name="connsiteY57" fmla="*/ 99728 h 378718"/>
                    <a:gd name="connsiteX58" fmla="*/ 152040 w 513347"/>
                    <a:gd name="connsiteY58" fmla="*/ 73730 h 378718"/>
                    <a:gd name="connsiteX59" fmla="*/ 123325 w 513347"/>
                    <a:gd name="connsiteY59" fmla="*/ 58848 h 378718"/>
                    <a:gd name="connsiteX60" fmla="*/ 90997 w 513347"/>
                    <a:gd name="connsiteY60" fmla="*/ 58120 h 378718"/>
                    <a:gd name="connsiteX61" fmla="*/ 61640 w 513347"/>
                    <a:gd name="connsiteY61" fmla="*/ 71693 h 378718"/>
                    <a:gd name="connsiteX62" fmla="*/ 41254 w 513347"/>
                    <a:gd name="connsiteY62" fmla="*/ 96799 h 378718"/>
                    <a:gd name="connsiteX63" fmla="*/ 33996 w 513347"/>
                    <a:gd name="connsiteY63" fmla="*/ 128314 h 378718"/>
                    <a:gd name="connsiteX64" fmla="*/ 41138 w 513347"/>
                    <a:gd name="connsiteY64" fmla="*/ 159476 h 378718"/>
                    <a:gd name="connsiteX65" fmla="*/ 61043 w 513347"/>
                    <a:gd name="connsiteY65" fmla="*/ 184491 h 378718"/>
                    <a:gd name="connsiteX66" fmla="*/ 52028 w 513347"/>
                    <a:gd name="connsiteY66" fmla="*/ 184491 h 378718"/>
                    <a:gd name="connsiteX67" fmla="*/ 15221 w 513347"/>
                    <a:gd name="connsiteY67" fmla="*/ 200222 h 378718"/>
                    <a:gd name="connsiteX68" fmla="*/ 0 w 513347"/>
                    <a:gd name="connsiteY68" fmla="*/ 237240 h 378718"/>
                    <a:gd name="connsiteX69" fmla="*/ 0 w 513347"/>
                    <a:gd name="connsiteY69" fmla="*/ 378719 h 378718"/>
                    <a:gd name="connsiteX70" fmla="*/ 513347 w 513347"/>
                    <a:gd name="connsiteY70" fmla="*/ 378719 h 378718"/>
                    <a:gd name="connsiteX71" fmla="*/ 513347 w 513347"/>
                    <a:gd name="connsiteY71" fmla="*/ 237240 h 378718"/>
                    <a:gd name="connsiteX72" fmla="*/ 497870 w 513347"/>
                    <a:gd name="connsiteY72" fmla="*/ 199965 h 378718"/>
                    <a:gd name="connsiteX73" fmla="*/ 460594 w 513347"/>
                    <a:gd name="connsiteY73" fmla="*/ 184491 h 378718"/>
                    <a:gd name="connsiteX74" fmla="*/ 451579 w 513347"/>
                    <a:gd name="connsiteY74" fmla="*/ 184491 h 378718"/>
                    <a:gd name="connsiteX75" fmla="*/ 473351 w 513347"/>
                    <a:gd name="connsiteY75" fmla="*/ 156004 h 378718"/>
                    <a:gd name="connsiteX76" fmla="*/ 478587 w 513347"/>
                    <a:gd name="connsiteY76" fmla="*/ 120532 h 378718"/>
                    <a:gd name="connsiteX77" fmla="*/ 465959 w 513347"/>
                    <a:gd name="connsiteY77" fmla="*/ 86972 h 378718"/>
                    <a:gd name="connsiteX78" fmla="*/ 438649 w 513347"/>
                    <a:gd name="connsiteY78" fmla="*/ 63740 h 378718"/>
                    <a:gd name="connsiteX79" fmla="*/ 403497 w 513347"/>
                    <a:gd name="connsiteY79" fmla="*/ 56665 h 378718"/>
                    <a:gd name="connsiteX80" fmla="*/ 369328 w 513347"/>
                    <a:gd name="connsiteY80" fmla="*/ 67519 h 378718"/>
                    <a:gd name="connsiteX81" fmla="*/ 344700 w 513347"/>
                    <a:gd name="connsiteY81" fmla="*/ 93581 h 378718"/>
                    <a:gd name="connsiteX82" fmla="*/ 335800 w 513347"/>
                    <a:gd name="connsiteY82" fmla="*/ 128314 h 378718"/>
                    <a:gd name="connsiteX83" fmla="*/ 344816 w 513347"/>
                    <a:gd name="connsiteY83" fmla="*/ 162850 h 378718"/>
                    <a:gd name="connsiteX84" fmla="*/ 321375 w 513347"/>
                    <a:gd name="connsiteY84" fmla="*/ 158252 h 378718"/>
                    <a:gd name="connsiteX85" fmla="*/ 302253 w 513347"/>
                    <a:gd name="connsiteY85" fmla="*/ 158252 h 378718"/>
                    <a:gd name="connsiteX86" fmla="*/ 302253 w 513347"/>
                    <a:gd name="connsiteY86" fmla="*/ 155907 h 378718"/>
                    <a:gd name="connsiteX87" fmla="*/ 335671 w 513347"/>
                    <a:gd name="connsiteY87" fmla="*/ 114195 h 378718"/>
                    <a:gd name="connsiteX88" fmla="*/ 337481 w 513347"/>
                    <a:gd name="connsiteY88" fmla="*/ 60781 h 378718"/>
                    <a:gd name="connsiteX89" fmla="*/ 306969 w 513347"/>
                    <a:gd name="connsiteY89" fmla="*/ 16901 h 378718"/>
                    <a:gd name="connsiteX90" fmla="*/ 256270 w 513347"/>
                    <a:gd name="connsiteY90" fmla="*/ 0 h 378718"/>
                    <a:gd name="connsiteX91" fmla="*/ 256270 w 513347"/>
                    <a:gd name="connsiteY91" fmla="*/ 0 h 37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13347" h="378718">
                      <a:moveTo>
                        <a:pt x="256270" y="9017"/>
                      </a:moveTo>
                      <a:cubicBezTo>
                        <a:pt x="273037" y="8981"/>
                        <a:pt x="289342" y="14517"/>
                        <a:pt x="302618" y="24755"/>
                      </a:cubicBezTo>
                      <a:cubicBezTo>
                        <a:pt x="315901" y="34993"/>
                        <a:pt x="325404" y="49353"/>
                        <a:pt x="329633" y="65578"/>
                      </a:cubicBezTo>
                      <a:cubicBezTo>
                        <a:pt x="333868" y="81803"/>
                        <a:pt x="332591" y="98975"/>
                        <a:pt x="326001" y="114395"/>
                      </a:cubicBezTo>
                      <a:cubicBezTo>
                        <a:pt x="319411" y="129815"/>
                        <a:pt x="307887" y="142609"/>
                        <a:pt x="293237" y="150767"/>
                      </a:cubicBezTo>
                      <a:lnTo>
                        <a:pt x="293237" y="167268"/>
                      </a:lnTo>
                      <a:lnTo>
                        <a:pt x="321734" y="167268"/>
                      </a:lnTo>
                      <a:cubicBezTo>
                        <a:pt x="330172" y="167320"/>
                        <a:pt x="338476" y="169346"/>
                        <a:pt x="345996" y="173182"/>
                      </a:cubicBezTo>
                      <a:cubicBezTo>
                        <a:pt x="353510" y="177018"/>
                        <a:pt x="360023" y="182558"/>
                        <a:pt x="365015" y="189358"/>
                      </a:cubicBezTo>
                      <a:lnTo>
                        <a:pt x="394142" y="189358"/>
                      </a:lnTo>
                      <a:cubicBezTo>
                        <a:pt x="379088" y="186028"/>
                        <a:pt x="365792" y="177254"/>
                        <a:pt x="356808" y="164724"/>
                      </a:cubicBezTo>
                      <a:cubicBezTo>
                        <a:pt x="347825" y="152192"/>
                        <a:pt x="343782" y="136785"/>
                        <a:pt x="345457" y="121457"/>
                      </a:cubicBezTo>
                      <a:cubicBezTo>
                        <a:pt x="347132" y="106129"/>
                        <a:pt x="354409" y="91960"/>
                        <a:pt x="365888" y="81667"/>
                      </a:cubicBezTo>
                      <a:cubicBezTo>
                        <a:pt x="377368" y="71374"/>
                        <a:pt x="392249" y="65682"/>
                        <a:pt x="407668" y="65682"/>
                      </a:cubicBezTo>
                      <a:cubicBezTo>
                        <a:pt x="423088" y="65682"/>
                        <a:pt x="437962" y="71374"/>
                        <a:pt x="449442" y="81667"/>
                      </a:cubicBezTo>
                      <a:cubicBezTo>
                        <a:pt x="460922" y="91960"/>
                        <a:pt x="468198" y="106129"/>
                        <a:pt x="469873" y="121457"/>
                      </a:cubicBezTo>
                      <a:cubicBezTo>
                        <a:pt x="471548" y="136785"/>
                        <a:pt x="467512" y="152192"/>
                        <a:pt x="458522" y="164724"/>
                      </a:cubicBezTo>
                      <a:cubicBezTo>
                        <a:pt x="449539" y="177254"/>
                        <a:pt x="436249" y="186028"/>
                        <a:pt x="421189" y="189358"/>
                      </a:cubicBezTo>
                      <a:lnTo>
                        <a:pt x="437423" y="189358"/>
                      </a:lnTo>
                      <a:lnTo>
                        <a:pt x="437423" y="193510"/>
                      </a:lnTo>
                      <a:lnTo>
                        <a:pt x="460415" y="193510"/>
                      </a:lnTo>
                      <a:cubicBezTo>
                        <a:pt x="472010" y="193535"/>
                        <a:pt x="483118" y="198149"/>
                        <a:pt x="491312" y="206343"/>
                      </a:cubicBezTo>
                      <a:cubicBezTo>
                        <a:pt x="499513" y="214538"/>
                        <a:pt x="504126" y="225651"/>
                        <a:pt x="504152" y="237240"/>
                      </a:cubicBezTo>
                      <a:lnTo>
                        <a:pt x="504152" y="369703"/>
                      </a:lnTo>
                      <a:lnTo>
                        <a:pt x="9016" y="369703"/>
                      </a:lnTo>
                      <a:lnTo>
                        <a:pt x="9016" y="237240"/>
                      </a:lnTo>
                      <a:cubicBezTo>
                        <a:pt x="9041" y="225651"/>
                        <a:pt x="13655" y="214538"/>
                        <a:pt x="21856" y="206343"/>
                      </a:cubicBezTo>
                      <a:cubicBezTo>
                        <a:pt x="30050" y="198149"/>
                        <a:pt x="41158" y="193535"/>
                        <a:pt x="52753" y="193510"/>
                      </a:cubicBezTo>
                      <a:lnTo>
                        <a:pt x="76373" y="193510"/>
                      </a:lnTo>
                      <a:lnTo>
                        <a:pt x="76373" y="189358"/>
                      </a:lnTo>
                      <a:lnTo>
                        <a:pt x="91973" y="189358"/>
                      </a:lnTo>
                      <a:cubicBezTo>
                        <a:pt x="76919" y="186028"/>
                        <a:pt x="63630" y="177254"/>
                        <a:pt x="54640" y="164724"/>
                      </a:cubicBezTo>
                      <a:cubicBezTo>
                        <a:pt x="45656" y="152192"/>
                        <a:pt x="41613" y="136785"/>
                        <a:pt x="43294" y="121457"/>
                      </a:cubicBezTo>
                      <a:cubicBezTo>
                        <a:pt x="44969" y="106129"/>
                        <a:pt x="52246" y="91960"/>
                        <a:pt x="63726" y="81667"/>
                      </a:cubicBezTo>
                      <a:cubicBezTo>
                        <a:pt x="75205" y="71374"/>
                        <a:pt x="90080" y="65682"/>
                        <a:pt x="105499" y="65682"/>
                      </a:cubicBezTo>
                      <a:cubicBezTo>
                        <a:pt x="120919" y="65682"/>
                        <a:pt x="135793" y="71374"/>
                        <a:pt x="147280" y="81667"/>
                      </a:cubicBezTo>
                      <a:cubicBezTo>
                        <a:pt x="158759" y="91960"/>
                        <a:pt x="166036" y="106129"/>
                        <a:pt x="167711" y="121457"/>
                      </a:cubicBezTo>
                      <a:cubicBezTo>
                        <a:pt x="169385" y="136785"/>
                        <a:pt x="165343" y="152192"/>
                        <a:pt x="156359" y="164724"/>
                      </a:cubicBezTo>
                      <a:cubicBezTo>
                        <a:pt x="147375" y="177254"/>
                        <a:pt x="134080" y="186028"/>
                        <a:pt x="119026" y="189358"/>
                      </a:cubicBezTo>
                      <a:lnTo>
                        <a:pt x="148152" y="189358"/>
                      </a:lnTo>
                      <a:cubicBezTo>
                        <a:pt x="152958" y="182540"/>
                        <a:pt x="159337" y="176973"/>
                        <a:pt x="166742" y="173129"/>
                      </a:cubicBezTo>
                      <a:cubicBezTo>
                        <a:pt x="174147" y="169285"/>
                        <a:pt x="182367" y="167275"/>
                        <a:pt x="190715" y="167268"/>
                      </a:cubicBezTo>
                      <a:lnTo>
                        <a:pt x="218667" y="167268"/>
                      </a:lnTo>
                      <a:lnTo>
                        <a:pt x="218667" y="150406"/>
                      </a:lnTo>
                      <a:cubicBezTo>
                        <a:pt x="204152" y="142138"/>
                        <a:pt x="192781" y="129297"/>
                        <a:pt x="186332" y="113889"/>
                      </a:cubicBezTo>
                      <a:cubicBezTo>
                        <a:pt x="179877" y="98481"/>
                        <a:pt x="178709" y="81371"/>
                        <a:pt x="183002" y="65227"/>
                      </a:cubicBezTo>
                      <a:cubicBezTo>
                        <a:pt x="187295" y="49084"/>
                        <a:pt x="196811" y="34815"/>
                        <a:pt x="210062" y="24647"/>
                      </a:cubicBezTo>
                      <a:cubicBezTo>
                        <a:pt x="223319" y="14479"/>
                        <a:pt x="239566" y="8984"/>
                        <a:pt x="256270" y="9017"/>
                      </a:cubicBezTo>
                      <a:close/>
                      <a:moveTo>
                        <a:pt x="256270" y="0"/>
                      </a:moveTo>
                      <a:cubicBezTo>
                        <a:pt x="238046" y="5"/>
                        <a:pt x="220309" y="5889"/>
                        <a:pt x="205698" y="16777"/>
                      </a:cubicBezTo>
                      <a:cubicBezTo>
                        <a:pt x="191087" y="27665"/>
                        <a:pt x="180377" y="42976"/>
                        <a:pt x="175161" y="60436"/>
                      </a:cubicBezTo>
                      <a:cubicBezTo>
                        <a:pt x="169950" y="77896"/>
                        <a:pt x="170502" y="96573"/>
                        <a:pt x="176752" y="113691"/>
                      </a:cubicBezTo>
                      <a:cubicBezTo>
                        <a:pt x="182996" y="130810"/>
                        <a:pt x="194597" y="145457"/>
                        <a:pt x="209831" y="155456"/>
                      </a:cubicBezTo>
                      <a:lnTo>
                        <a:pt x="209831" y="158252"/>
                      </a:lnTo>
                      <a:lnTo>
                        <a:pt x="190895" y="158252"/>
                      </a:lnTo>
                      <a:cubicBezTo>
                        <a:pt x="183162" y="158253"/>
                        <a:pt x="175507" y="159754"/>
                        <a:pt x="168352" y="162670"/>
                      </a:cubicBezTo>
                      <a:cubicBezTo>
                        <a:pt x="173608" y="153096"/>
                        <a:pt x="176604" y="142448"/>
                        <a:pt x="177111" y="131538"/>
                      </a:cubicBezTo>
                      <a:cubicBezTo>
                        <a:pt x="177618" y="120628"/>
                        <a:pt x="175623" y="109747"/>
                        <a:pt x="171278" y="99728"/>
                      </a:cubicBezTo>
                      <a:cubicBezTo>
                        <a:pt x="166934" y="89708"/>
                        <a:pt x="160351" y="80815"/>
                        <a:pt x="152040" y="73730"/>
                      </a:cubicBezTo>
                      <a:cubicBezTo>
                        <a:pt x="143731" y="66644"/>
                        <a:pt x="133907" y="61554"/>
                        <a:pt x="123325" y="58848"/>
                      </a:cubicBezTo>
                      <a:cubicBezTo>
                        <a:pt x="112744" y="56143"/>
                        <a:pt x="101688" y="55894"/>
                        <a:pt x="90997" y="58120"/>
                      </a:cubicBezTo>
                      <a:cubicBezTo>
                        <a:pt x="80300" y="60347"/>
                        <a:pt x="70265" y="64989"/>
                        <a:pt x="61640" y="71693"/>
                      </a:cubicBezTo>
                      <a:cubicBezTo>
                        <a:pt x="53022" y="78398"/>
                        <a:pt x="46047" y="86985"/>
                        <a:pt x="41254" y="96799"/>
                      </a:cubicBezTo>
                      <a:cubicBezTo>
                        <a:pt x="36461" y="106613"/>
                        <a:pt x="33977" y="117393"/>
                        <a:pt x="33996" y="128314"/>
                      </a:cubicBezTo>
                      <a:cubicBezTo>
                        <a:pt x="34016" y="139105"/>
                        <a:pt x="36454" y="149754"/>
                        <a:pt x="41138" y="159476"/>
                      </a:cubicBezTo>
                      <a:cubicBezTo>
                        <a:pt x="45816" y="169199"/>
                        <a:pt x="52624" y="177747"/>
                        <a:pt x="61043" y="184491"/>
                      </a:cubicBezTo>
                      <a:lnTo>
                        <a:pt x="52028" y="184491"/>
                      </a:lnTo>
                      <a:cubicBezTo>
                        <a:pt x="38174" y="184704"/>
                        <a:pt x="24955" y="190352"/>
                        <a:pt x="15221" y="200222"/>
                      </a:cubicBezTo>
                      <a:cubicBezTo>
                        <a:pt x="5486" y="210084"/>
                        <a:pt x="19" y="223380"/>
                        <a:pt x="0" y="237240"/>
                      </a:cubicBezTo>
                      <a:lnTo>
                        <a:pt x="0" y="378719"/>
                      </a:lnTo>
                      <a:lnTo>
                        <a:pt x="513347" y="378719"/>
                      </a:lnTo>
                      <a:lnTo>
                        <a:pt x="513347" y="237240"/>
                      </a:lnTo>
                      <a:cubicBezTo>
                        <a:pt x="513322" y="223258"/>
                        <a:pt x="507758" y="209853"/>
                        <a:pt x="497870" y="199965"/>
                      </a:cubicBezTo>
                      <a:cubicBezTo>
                        <a:pt x="487982" y="190083"/>
                        <a:pt x="474577" y="184515"/>
                        <a:pt x="460594" y="184491"/>
                      </a:cubicBezTo>
                      <a:lnTo>
                        <a:pt x="451579" y="184491"/>
                      </a:lnTo>
                      <a:cubicBezTo>
                        <a:pt x="461133" y="176996"/>
                        <a:pt x="468628" y="167193"/>
                        <a:pt x="473351" y="156004"/>
                      </a:cubicBezTo>
                      <a:cubicBezTo>
                        <a:pt x="478081" y="144815"/>
                        <a:pt x="479877" y="132608"/>
                        <a:pt x="478587" y="120532"/>
                      </a:cubicBezTo>
                      <a:cubicBezTo>
                        <a:pt x="477291" y="108456"/>
                        <a:pt x="472947" y="96906"/>
                        <a:pt x="465959" y="86972"/>
                      </a:cubicBezTo>
                      <a:cubicBezTo>
                        <a:pt x="458977" y="77037"/>
                        <a:pt x="449577" y="69043"/>
                        <a:pt x="438649" y="63740"/>
                      </a:cubicBezTo>
                      <a:cubicBezTo>
                        <a:pt x="427721" y="58439"/>
                        <a:pt x="415625" y="56004"/>
                        <a:pt x="403497" y="56665"/>
                      </a:cubicBezTo>
                      <a:cubicBezTo>
                        <a:pt x="391370" y="57326"/>
                        <a:pt x="379614" y="61061"/>
                        <a:pt x="369328" y="67519"/>
                      </a:cubicBezTo>
                      <a:cubicBezTo>
                        <a:pt x="359042" y="73977"/>
                        <a:pt x="350565" y="82945"/>
                        <a:pt x="344700" y="93581"/>
                      </a:cubicBezTo>
                      <a:cubicBezTo>
                        <a:pt x="338835" y="104217"/>
                        <a:pt x="335774" y="116169"/>
                        <a:pt x="335800" y="128314"/>
                      </a:cubicBezTo>
                      <a:cubicBezTo>
                        <a:pt x="335813" y="140406"/>
                        <a:pt x="338918" y="152294"/>
                        <a:pt x="344816" y="162850"/>
                      </a:cubicBezTo>
                      <a:cubicBezTo>
                        <a:pt x="337366" y="159838"/>
                        <a:pt x="329409" y="158278"/>
                        <a:pt x="321375" y="158252"/>
                      </a:cubicBezTo>
                      <a:lnTo>
                        <a:pt x="302253" y="158252"/>
                      </a:lnTo>
                      <a:lnTo>
                        <a:pt x="302253" y="155907"/>
                      </a:lnTo>
                      <a:cubicBezTo>
                        <a:pt x="317602" y="145970"/>
                        <a:pt x="329319" y="131338"/>
                        <a:pt x="335671" y="114195"/>
                      </a:cubicBezTo>
                      <a:cubicBezTo>
                        <a:pt x="342018" y="97052"/>
                        <a:pt x="342653" y="78315"/>
                        <a:pt x="337481" y="60781"/>
                      </a:cubicBezTo>
                      <a:cubicBezTo>
                        <a:pt x="332309" y="43247"/>
                        <a:pt x="321606" y="27855"/>
                        <a:pt x="306969" y="16901"/>
                      </a:cubicBezTo>
                      <a:cubicBezTo>
                        <a:pt x="292332" y="5947"/>
                        <a:pt x="274551" y="19"/>
                        <a:pt x="256270" y="0"/>
                      </a:cubicBezTo>
                      <a:lnTo>
                        <a:pt x="2562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4" name="Freeform: Shape 337">
                  <a:extLst>
                    <a:ext uri="{FF2B5EF4-FFF2-40B4-BE49-F238E27FC236}">
                      <a16:creationId xmlns:a16="http://schemas.microsoft.com/office/drawing/2014/main" id="{C1FA3C28-08F6-6D9A-1CA1-F59CAEDBCB8D}"/>
                    </a:ext>
                  </a:extLst>
                </p:cNvPr>
                <p:cNvSpPr/>
                <p:nvPr/>
              </p:nvSpPr>
              <p:spPr>
                <a:xfrm>
                  <a:off x="5603783" y="1921700"/>
                  <a:ext cx="125341" cy="125336"/>
                </a:xfrm>
                <a:custGeom>
                  <a:avLst/>
                  <a:gdLst>
                    <a:gd name="connsiteX0" fmla="*/ 62583 w 125341"/>
                    <a:gd name="connsiteY0" fmla="*/ 125337 h 125336"/>
                    <a:gd name="connsiteX1" fmla="*/ 97433 w 125341"/>
                    <a:gd name="connsiteY1" fmla="*/ 114815 h 125336"/>
                    <a:gd name="connsiteX2" fmla="*/ 120553 w 125341"/>
                    <a:gd name="connsiteY2" fmla="*/ 86693 h 125336"/>
                    <a:gd name="connsiteX3" fmla="*/ 124140 w 125341"/>
                    <a:gd name="connsiteY3" fmla="*/ 50465 h 125336"/>
                    <a:gd name="connsiteX4" fmla="*/ 106988 w 125341"/>
                    <a:gd name="connsiteY4" fmla="*/ 18356 h 125336"/>
                    <a:gd name="connsiteX5" fmla="*/ 74878 w 125341"/>
                    <a:gd name="connsiteY5" fmla="*/ 1200 h 125336"/>
                    <a:gd name="connsiteX6" fmla="*/ 38648 w 125341"/>
                    <a:gd name="connsiteY6" fmla="*/ 4788 h 125336"/>
                    <a:gd name="connsiteX7" fmla="*/ 10523 w 125341"/>
                    <a:gd name="connsiteY7" fmla="*/ 27909 h 125336"/>
                    <a:gd name="connsiteX8" fmla="*/ 0 w 125341"/>
                    <a:gd name="connsiteY8" fmla="*/ 62760 h 125336"/>
                    <a:gd name="connsiteX9" fmla="*/ 18487 w 125341"/>
                    <a:gd name="connsiteY9" fmla="*/ 106854 h 125336"/>
                    <a:gd name="connsiteX10" fmla="*/ 62583 w 125341"/>
                    <a:gd name="connsiteY10" fmla="*/ 125337 h 125336"/>
                    <a:gd name="connsiteX11" fmla="*/ 62583 w 125341"/>
                    <a:gd name="connsiteY11" fmla="*/ 15600 h 125336"/>
                    <a:gd name="connsiteX12" fmla="*/ 89143 w 125341"/>
                    <a:gd name="connsiteY12" fmla="*/ 23414 h 125336"/>
                    <a:gd name="connsiteX13" fmla="*/ 106840 w 125341"/>
                    <a:gd name="connsiteY13" fmla="*/ 44705 h 125336"/>
                    <a:gd name="connsiteX14" fmla="*/ 109664 w 125341"/>
                    <a:gd name="connsiteY14" fmla="*/ 72245 h 125336"/>
                    <a:gd name="connsiteX15" fmla="*/ 96663 w 125341"/>
                    <a:gd name="connsiteY15" fmla="*/ 96688 h 125336"/>
                    <a:gd name="connsiteX16" fmla="*/ 72247 w 125341"/>
                    <a:gd name="connsiteY16" fmla="*/ 109736 h 125336"/>
                    <a:gd name="connsiteX17" fmla="*/ 44699 w 125341"/>
                    <a:gd name="connsiteY17" fmla="*/ 106961 h 125336"/>
                    <a:gd name="connsiteX18" fmla="*/ 23376 w 125341"/>
                    <a:gd name="connsiteY18" fmla="*/ 89304 h 125336"/>
                    <a:gd name="connsiteX19" fmla="*/ 15509 w 125341"/>
                    <a:gd name="connsiteY19" fmla="*/ 62760 h 125336"/>
                    <a:gd name="connsiteX20" fmla="*/ 29421 w 125341"/>
                    <a:gd name="connsiteY20" fmla="*/ 29574 h 125336"/>
                    <a:gd name="connsiteX21" fmla="*/ 62583 w 125341"/>
                    <a:gd name="connsiteY21" fmla="*/ 15600 h 12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5341" h="125336">
                      <a:moveTo>
                        <a:pt x="62583" y="125337"/>
                      </a:moveTo>
                      <a:cubicBezTo>
                        <a:pt x="74987" y="125356"/>
                        <a:pt x="87115" y="121692"/>
                        <a:pt x="97433" y="114815"/>
                      </a:cubicBezTo>
                      <a:cubicBezTo>
                        <a:pt x="107752" y="107935"/>
                        <a:pt x="115798" y="98149"/>
                        <a:pt x="120553" y="86693"/>
                      </a:cubicBezTo>
                      <a:cubicBezTo>
                        <a:pt x="125308" y="75239"/>
                        <a:pt x="126559" y="62630"/>
                        <a:pt x="124140" y="50465"/>
                      </a:cubicBezTo>
                      <a:cubicBezTo>
                        <a:pt x="121727" y="38300"/>
                        <a:pt x="115753" y="27125"/>
                        <a:pt x="106988" y="18356"/>
                      </a:cubicBezTo>
                      <a:cubicBezTo>
                        <a:pt x="98216" y="9586"/>
                        <a:pt x="87038" y="3615"/>
                        <a:pt x="74878" y="1200"/>
                      </a:cubicBezTo>
                      <a:cubicBezTo>
                        <a:pt x="62712" y="-1215"/>
                        <a:pt x="50103" y="33"/>
                        <a:pt x="38648" y="4788"/>
                      </a:cubicBezTo>
                      <a:cubicBezTo>
                        <a:pt x="27194" y="9542"/>
                        <a:pt x="17409" y="17588"/>
                        <a:pt x="10523" y="27909"/>
                      </a:cubicBezTo>
                      <a:cubicBezTo>
                        <a:pt x="3645" y="38228"/>
                        <a:pt x="-13" y="50357"/>
                        <a:pt x="0" y="62760"/>
                      </a:cubicBezTo>
                      <a:cubicBezTo>
                        <a:pt x="141" y="79313"/>
                        <a:pt x="6782" y="95148"/>
                        <a:pt x="18487" y="106854"/>
                      </a:cubicBezTo>
                      <a:cubicBezTo>
                        <a:pt x="30191" y="118559"/>
                        <a:pt x="46028" y="125196"/>
                        <a:pt x="62583" y="125337"/>
                      </a:cubicBezTo>
                      <a:close/>
                      <a:moveTo>
                        <a:pt x="62583" y="15600"/>
                      </a:moveTo>
                      <a:cubicBezTo>
                        <a:pt x="72016" y="15511"/>
                        <a:pt x="81263" y="18231"/>
                        <a:pt x="89143" y="23414"/>
                      </a:cubicBezTo>
                      <a:cubicBezTo>
                        <a:pt x="97023" y="28597"/>
                        <a:pt x="103183" y="36009"/>
                        <a:pt x="106840" y="44705"/>
                      </a:cubicBezTo>
                      <a:cubicBezTo>
                        <a:pt x="110492" y="53401"/>
                        <a:pt x="111480" y="62988"/>
                        <a:pt x="109664" y="72245"/>
                      </a:cubicBezTo>
                      <a:cubicBezTo>
                        <a:pt x="107854" y="81503"/>
                        <a:pt x="103330" y="90011"/>
                        <a:pt x="96663" y="96688"/>
                      </a:cubicBezTo>
                      <a:cubicBezTo>
                        <a:pt x="90002" y="103364"/>
                        <a:pt x="81500" y="107907"/>
                        <a:pt x="72247" y="109736"/>
                      </a:cubicBezTo>
                      <a:cubicBezTo>
                        <a:pt x="62994" y="111566"/>
                        <a:pt x="53407" y="110600"/>
                        <a:pt x="44699" y="106961"/>
                      </a:cubicBezTo>
                      <a:cubicBezTo>
                        <a:pt x="35998" y="103323"/>
                        <a:pt x="28574" y="97176"/>
                        <a:pt x="23376" y="89304"/>
                      </a:cubicBezTo>
                      <a:cubicBezTo>
                        <a:pt x="18179" y="81433"/>
                        <a:pt x="15439" y="72193"/>
                        <a:pt x="15509" y="62760"/>
                      </a:cubicBezTo>
                      <a:cubicBezTo>
                        <a:pt x="15631" y="50304"/>
                        <a:pt x="20624" y="38390"/>
                        <a:pt x="29421" y="29574"/>
                      </a:cubicBezTo>
                      <a:cubicBezTo>
                        <a:pt x="38225" y="20758"/>
                        <a:pt x="50128" y="15741"/>
                        <a:pt x="62583" y="1560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5" name="Freeform: Shape 338">
                  <a:extLst>
                    <a:ext uri="{FF2B5EF4-FFF2-40B4-BE49-F238E27FC236}">
                      <a16:creationId xmlns:a16="http://schemas.microsoft.com/office/drawing/2014/main" id="{DE1ED7BD-DB06-8E15-AA32-6DA880B56981}"/>
                    </a:ext>
                  </a:extLst>
                </p:cNvPr>
                <p:cNvSpPr/>
                <p:nvPr/>
              </p:nvSpPr>
              <p:spPr>
                <a:xfrm>
                  <a:off x="5267624" y="2023410"/>
                  <a:ext cx="495316" cy="202437"/>
                </a:xfrm>
                <a:custGeom>
                  <a:avLst/>
                  <a:gdLst>
                    <a:gd name="connsiteX0" fmla="*/ 451579 w 495316"/>
                    <a:gd name="connsiteY0" fmla="*/ 26238 h 202437"/>
                    <a:gd name="connsiteX1" fmla="*/ 438687 w 495316"/>
                    <a:gd name="connsiteY1" fmla="*/ 26238 h 202437"/>
                    <a:gd name="connsiteX2" fmla="*/ 436435 w 495316"/>
                    <a:gd name="connsiteY2" fmla="*/ 29215 h 202437"/>
                    <a:gd name="connsiteX3" fmla="*/ 419751 w 495316"/>
                    <a:gd name="connsiteY3" fmla="*/ 42896 h 202437"/>
                    <a:gd name="connsiteX4" fmla="*/ 398743 w 495316"/>
                    <a:gd name="connsiteY4" fmla="*/ 47798 h 202437"/>
                    <a:gd name="connsiteX5" fmla="*/ 377727 w 495316"/>
                    <a:gd name="connsiteY5" fmla="*/ 42896 h 202437"/>
                    <a:gd name="connsiteX6" fmla="*/ 361050 w 495316"/>
                    <a:gd name="connsiteY6" fmla="*/ 29215 h 202437"/>
                    <a:gd name="connsiteX7" fmla="*/ 358798 w 495316"/>
                    <a:gd name="connsiteY7" fmla="*/ 26238 h 202437"/>
                    <a:gd name="connsiteX8" fmla="*/ 358073 w 495316"/>
                    <a:gd name="connsiteY8" fmla="*/ 26238 h 202437"/>
                    <a:gd name="connsiteX9" fmla="*/ 339021 w 495316"/>
                    <a:gd name="connsiteY9" fmla="*/ 7121 h 202437"/>
                    <a:gd name="connsiteX10" fmla="*/ 312988 w 495316"/>
                    <a:gd name="connsiteY10" fmla="*/ 0 h 202437"/>
                    <a:gd name="connsiteX11" fmla="*/ 297568 w 495316"/>
                    <a:gd name="connsiteY11" fmla="*/ 0 h 202437"/>
                    <a:gd name="connsiteX12" fmla="*/ 295316 w 495316"/>
                    <a:gd name="connsiteY12" fmla="*/ 2976 h 202437"/>
                    <a:gd name="connsiteX13" fmla="*/ 274044 w 495316"/>
                    <a:gd name="connsiteY13" fmla="*/ 20424 h 202437"/>
                    <a:gd name="connsiteX14" fmla="*/ 247254 w 495316"/>
                    <a:gd name="connsiteY14" fmla="*/ 26668 h 202437"/>
                    <a:gd name="connsiteX15" fmla="*/ 220463 w 495316"/>
                    <a:gd name="connsiteY15" fmla="*/ 20424 h 202437"/>
                    <a:gd name="connsiteX16" fmla="*/ 199192 w 495316"/>
                    <a:gd name="connsiteY16" fmla="*/ 2976 h 202437"/>
                    <a:gd name="connsiteX17" fmla="*/ 196939 w 495316"/>
                    <a:gd name="connsiteY17" fmla="*/ 0 h 202437"/>
                    <a:gd name="connsiteX18" fmla="*/ 181879 w 495316"/>
                    <a:gd name="connsiteY18" fmla="*/ 0 h 202437"/>
                    <a:gd name="connsiteX19" fmla="*/ 155840 w 495316"/>
                    <a:gd name="connsiteY19" fmla="*/ 7110 h 202437"/>
                    <a:gd name="connsiteX20" fmla="*/ 136794 w 495316"/>
                    <a:gd name="connsiteY20" fmla="*/ 26238 h 202437"/>
                    <a:gd name="connsiteX21" fmla="*/ 134536 w 495316"/>
                    <a:gd name="connsiteY21" fmla="*/ 29215 h 202437"/>
                    <a:gd name="connsiteX22" fmla="*/ 117858 w 495316"/>
                    <a:gd name="connsiteY22" fmla="*/ 42896 h 202437"/>
                    <a:gd name="connsiteX23" fmla="*/ 96843 w 495316"/>
                    <a:gd name="connsiteY23" fmla="*/ 47798 h 202437"/>
                    <a:gd name="connsiteX24" fmla="*/ 75834 w 495316"/>
                    <a:gd name="connsiteY24" fmla="*/ 42896 h 202437"/>
                    <a:gd name="connsiteX25" fmla="*/ 59157 w 495316"/>
                    <a:gd name="connsiteY25" fmla="*/ 29215 h 202437"/>
                    <a:gd name="connsiteX26" fmla="*/ 56898 w 495316"/>
                    <a:gd name="connsiteY26" fmla="*/ 26238 h 202437"/>
                    <a:gd name="connsiteX27" fmla="*/ 43737 w 495316"/>
                    <a:gd name="connsiteY27" fmla="*/ 26238 h 202437"/>
                    <a:gd name="connsiteX28" fmla="*/ 12840 w 495316"/>
                    <a:gd name="connsiteY28" fmla="*/ 39078 h 202437"/>
                    <a:gd name="connsiteX29" fmla="*/ 0 w 495316"/>
                    <a:gd name="connsiteY29" fmla="*/ 69975 h 202437"/>
                    <a:gd name="connsiteX30" fmla="*/ 0 w 495316"/>
                    <a:gd name="connsiteY30" fmla="*/ 202438 h 202437"/>
                    <a:gd name="connsiteX31" fmla="*/ 15150 w 495316"/>
                    <a:gd name="connsiteY31" fmla="*/ 202438 h 202437"/>
                    <a:gd name="connsiteX32" fmla="*/ 15150 w 495316"/>
                    <a:gd name="connsiteY32" fmla="*/ 69975 h 202437"/>
                    <a:gd name="connsiteX33" fmla="*/ 23518 w 495316"/>
                    <a:gd name="connsiteY33" fmla="*/ 49730 h 202437"/>
                    <a:gd name="connsiteX34" fmla="*/ 43737 w 495316"/>
                    <a:gd name="connsiteY34" fmla="*/ 41298 h 202437"/>
                    <a:gd name="connsiteX35" fmla="*/ 49326 w 495316"/>
                    <a:gd name="connsiteY35" fmla="*/ 41298 h 202437"/>
                    <a:gd name="connsiteX36" fmla="*/ 87179 w 495316"/>
                    <a:gd name="connsiteY36" fmla="*/ 62005 h 202437"/>
                    <a:gd name="connsiteX37" fmla="*/ 129486 w 495316"/>
                    <a:gd name="connsiteY37" fmla="*/ 53561 h 202437"/>
                    <a:gd name="connsiteX38" fmla="*/ 129486 w 495316"/>
                    <a:gd name="connsiteY38" fmla="*/ 202438 h 202437"/>
                    <a:gd name="connsiteX39" fmla="*/ 144276 w 495316"/>
                    <a:gd name="connsiteY39" fmla="*/ 202438 h 202437"/>
                    <a:gd name="connsiteX40" fmla="*/ 144276 w 495316"/>
                    <a:gd name="connsiteY40" fmla="*/ 52393 h 202437"/>
                    <a:gd name="connsiteX41" fmla="*/ 155185 w 495316"/>
                    <a:gd name="connsiteY41" fmla="*/ 26058 h 202437"/>
                    <a:gd name="connsiteX42" fmla="*/ 181519 w 495316"/>
                    <a:gd name="connsiteY42" fmla="*/ 15149 h 202437"/>
                    <a:gd name="connsiteX43" fmla="*/ 189361 w 495316"/>
                    <a:gd name="connsiteY43" fmla="*/ 15149 h 202437"/>
                    <a:gd name="connsiteX44" fmla="*/ 215279 w 495316"/>
                    <a:gd name="connsiteY44" fmla="*/ 34766 h 202437"/>
                    <a:gd name="connsiteX45" fmla="*/ 247029 w 495316"/>
                    <a:gd name="connsiteY45" fmla="*/ 41734 h 202437"/>
                    <a:gd name="connsiteX46" fmla="*/ 278773 w 495316"/>
                    <a:gd name="connsiteY46" fmla="*/ 34766 h 202437"/>
                    <a:gd name="connsiteX47" fmla="*/ 304691 w 495316"/>
                    <a:gd name="connsiteY47" fmla="*/ 15149 h 202437"/>
                    <a:gd name="connsiteX48" fmla="*/ 312449 w 495316"/>
                    <a:gd name="connsiteY48" fmla="*/ 15149 h 202437"/>
                    <a:gd name="connsiteX49" fmla="*/ 338777 w 495316"/>
                    <a:gd name="connsiteY49" fmla="*/ 26058 h 202437"/>
                    <a:gd name="connsiteX50" fmla="*/ 349686 w 495316"/>
                    <a:gd name="connsiteY50" fmla="*/ 52393 h 202437"/>
                    <a:gd name="connsiteX51" fmla="*/ 349686 w 495316"/>
                    <a:gd name="connsiteY51" fmla="*/ 202438 h 202437"/>
                    <a:gd name="connsiteX52" fmla="*/ 364836 w 495316"/>
                    <a:gd name="connsiteY52" fmla="*/ 202438 h 202437"/>
                    <a:gd name="connsiteX53" fmla="*/ 364836 w 495316"/>
                    <a:gd name="connsiteY53" fmla="*/ 53022 h 202437"/>
                    <a:gd name="connsiteX54" fmla="*/ 407604 w 495316"/>
                    <a:gd name="connsiteY54" fmla="*/ 62333 h 202437"/>
                    <a:gd name="connsiteX55" fmla="*/ 445990 w 495316"/>
                    <a:gd name="connsiteY55" fmla="*/ 41298 h 202437"/>
                    <a:gd name="connsiteX56" fmla="*/ 451579 w 495316"/>
                    <a:gd name="connsiteY56" fmla="*/ 41298 h 202437"/>
                    <a:gd name="connsiteX57" fmla="*/ 471830 w 495316"/>
                    <a:gd name="connsiteY57" fmla="*/ 49723 h 202437"/>
                    <a:gd name="connsiteX58" fmla="*/ 480256 w 495316"/>
                    <a:gd name="connsiteY58" fmla="*/ 69975 h 202437"/>
                    <a:gd name="connsiteX59" fmla="*/ 480256 w 495316"/>
                    <a:gd name="connsiteY59" fmla="*/ 202438 h 202437"/>
                    <a:gd name="connsiteX60" fmla="*/ 495316 w 495316"/>
                    <a:gd name="connsiteY60" fmla="*/ 202438 h 202437"/>
                    <a:gd name="connsiteX61" fmla="*/ 495316 w 495316"/>
                    <a:gd name="connsiteY61" fmla="*/ 69975 h 202437"/>
                    <a:gd name="connsiteX62" fmla="*/ 482482 w 495316"/>
                    <a:gd name="connsiteY62" fmla="*/ 39078 h 202437"/>
                    <a:gd name="connsiteX63" fmla="*/ 451579 w 495316"/>
                    <a:gd name="connsiteY63" fmla="*/ 26238 h 20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495316" h="202437">
                      <a:moveTo>
                        <a:pt x="451579" y="26238"/>
                      </a:moveTo>
                      <a:lnTo>
                        <a:pt x="438687" y="26238"/>
                      </a:lnTo>
                      <a:lnTo>
                        <a:pt x="436435" y="29215"/>
                      </a:lnTo>
                      <a:cubicBezTo>
                        <a:pt x="431995" y="34997"/>
                        <a:pt x="426290" y="39675"/>
                        <a:pt x="419751" y="42896"/>
                      </a:cubicBezTo>
                      <a:cubicBezTo>
                        <a:pt x="413219" y="46124"/>
                        <a:pt x="406026" y="47798"/>
                        <a:pt x="398743" y="47798"/>
                      </a:cubicBezTo>
                      <a:cubicBezTo>
                        <a:pt x="391453" y="47798"/>
                        <a:pt x="384266" y="46124"/>
                        <a:pt x="377727" y="42896"/>
                      </a:cubicBezTo>
                      <a:cubicBezTo>
                        <a:pt x="371195" y="39675"/>
                        <a:pt x="365484" y="34997"/>
                        <a:pt x="361050" y="29215"/>
                      </a:cubicBezTo>
                      <a:lnTo>
                        <a:pt x="358798" y="26238"/>
                      </a:lnTo>
                      <a:lnTo>
                        <a:pt x="358073" y="26238"/>
                      </a:lnTo>
                      <a:cubicBezTo>
                        <a:pt x="353497" y="18315"/>
                        <a:pt x="346933" y="11724"/>
                        <a:pt x="339021" y="7121"/>
                      </a:cubicBezTo>
                      <a:cubicBezTo>
                        <a:pt x="331116" y="2519"/>
                        <a:pt x="322138" y="63"/>
                        <a:pt x="312988" y="0"/>
                      </a:cubicBezTo>
                      <a:lnTo>
                        <a:pt x="297568" y="0"/>
                      </a:lnTo>
                      <a:lnTo>
                        <a:pt x="295316" y="2976"/>
                      </a:lnTo>
                      <a:cubicBezTo>
                        <a:pt x="289656" y="10345"/>
                        <a:pt x="282379" y="16315"/>
                        <a:pt x="274044" y="20424"/>
                      </a:cubicBezTo>
                      <a:cubicBezTo>
                        <a:pt x="265709" y="24531"/>
                        <a:pt x="256545" y="26668"/>
                        <a:pt x="247254" y="26668"/>
                      </a:cubicBezTo>
                      <a:cubicBezTo>
                        <a:pt x="237962" y="26668"/>
                        <a:pt x="228792" y="24531"/>
                        <a:pt x="220463" y="20424"/>
                      </a:cubicBezTo>
                      <a:cubicBezTo>
                        <a:pt x="212128" y="16315"/>
                        <a:pt x="204851" y="10345"/>
                        <a:pt x="199192" y="2976"/>
                      </a:cubicBezTo>
                      <a:lnTo>
                        <a:pt x="196939" y="0"/>
                      </a:lnTo>
                      <a:lnTo>
                        <a:pt x="181879" y="0"/>
                      </a:lnTo>
                      <a:cubicBezTo>
                        <a:pt x="172728" y="55"/>
                        <a:pt x="163745" y="2506"/>
                        <a:pt x="155840" y="7110"/>
                      </a:cubicBezTo>
                      <a:cubicBezTo>
                        <a:pt x="147927" y="11713"/>
                        <a:pt x="141363" y="18309"/>
                        <a:pt x="136794" y="26238"/>
                      </a:cubicBezTo>
                      <a:lnTo>
                        <a:pt x="134536" y="29215"/>
                      </a:lnTo>
                      <a:cubicBezTo>
                        <a:pt x="130102" y="34997"/>
                        <a:pt x="124391" y="39675"/>
                        <a:pt x="117858" y="42896"/>
                      </a:cubicBezTo>
                      <a:cubicBezTo>
                        <a:pt x="111320" y="46124"/>
                        <a:pt x="104132" y="47798"/>
                        <a:pt x="96843" y="47798"/>
                      </a:cubicBezTo>
                      <a:cubicBezTo>
                        <a:pt x="89560" y="47798"/>
                        <a:pt x="82373" y="46124"/>
                        <a:pt x="75834" y="42896"/>
                      </a:cubicBezTo>
                      <a:cubicBezTo>
                        <a:pt x="69302" y="39675"/>
                        <a:pt x="63591" y="34997"/>
                        <a:pt x="59157" y="29215"/>
                      </a:cubicBezTo>
                      <a:lnTo>
                        <a:pt x="56898" y="26238"/>
                      </a:lnTo>
                      <a:lnTo>
                        <a:pt x="43737" y="26238"/>
                      </a:lnTo>
                      <a:cubicBezTo>
                        <a:pt x="32142" y="26263"/>
                        <a:pt x="21035" y="30877"/>
                        <a:pt x="12840" y="39078"/>
                      </a:cubicBezTo>
                      <a:cubicBezTo>
                        <a:pt x="4640" y="47272"/>
                        <a:pt x="25" y="58380"/>
                        <a:pt x="0" y="69975"/>
                      </a:cubicBezTo>
                      <a:lnTo>
                        <a:pt x="0" y="202438"/>
                      </a:lnTo>
                      <a:lnTo>
                        <a:pt x="15150" y="202438"/>
                      </a:lnTo>
                      <a:lnTo>
                        <a:pt x="15150" y="69975"/>
                      </a:lnTo>
                      <a:cubicBezTo>
                        <a:pt x="15150" y="62384"/>
                        <a:pt x="18160" y="55107"/>
                        <a:pt x="23518" y="49730"/>
                      </a:cubicBezTo>
                      <a:cubicBezTo>
                        <a:pt x="28876" y="44353"/>
                        <a:pt x="36146" y="41324"/>
                        <a:pt x="43737" y="41298"/>
                      </a:cubicBezTo>
                      <a:lnTo>
                        <a:pt x="49326" y="41298"/>
                      </a:lnTo>
                      <a:cubicBezTo>
                        <a:pt x="59118" y="52431"/>
                        <a:pt x="72517" y="59766"/>
                        <a:pt x="87179" y="62005"/>
                      </a:cubicBezTo>
                      <a:cubicBezTo>
                        <a:pt x="101835" y="64251"/>
                        <a:pt x="116812" y="61261"/>
                        <a:pt x="129486" y="53561"/>
                      </a:cubicBezTo>
                      <a:lnTo>
                        <a:pt x="129486" y="202438"/>
                      </a:lnTo>
                      <a:lnTo>
                        <a:pt x="144276" y="202438"/>
                      </a:lnTo>
                      <a:lnTo>
                        <a:pt x="144276" y="52393"/>
                      </a:lnTo>
                      <a:cubicBezTo>
                        <a:pt x="144276" y="42511"/>
                        <a:pt x="148197" y="33040"/>
                        <a:pt x="155185" y="26058"/>
                      </a:cubicBezTo>
                      <a:cubicBezTo>
                        <a:pt x="162166" y="19073"/>
                        <a:pt x="171638" y="15149"/>
                        <a:pt x="181519" y="15149"/>
                      </a:cubicBezTo>
                      <a:lnTo>
                        <a:pt x="189361" y="15149"/>
                      </a:lnTo>
                      <a:cubicBezTo>
                        <a:pt x="196484" y="23485"/>
                        <a:pt x="205326" y="30178"/>
                        <a:pt x="215279" y="34766"/>
                      </a:cubicBezTo>
                      <a:cubicBezTo>
                        <a:pt x="225231" y="39354"/>
                        <a:pt x="236063" y="41734"/>
                        <a:pt x="247029" y="41734"/>
                      </a:cubicBezTo>
                      <a:cubicBezTo>
                        <a:pt x="257989" y="41734"/>
                        <a:pt x="268821" y="39354"/>
                        <a:pt x="278773" y="34766"/>
                      </a:cubicBezTo>
                      <a:cubicBezTo>
                        <a:pt x="288732" y="30178"/>
                        <a:pt x="297575" y="23485"/>
                        <a:pt x="304691" y="15149"/>
                      </a:cubicBezTo>
                      <a:lnTo>
                        <a:pt x="312449" y="15149"/>
                      </a:lnTo>
                      <a:cubicBezTo>
                        <a:pt x="322325" y="15149"/>
                        <a:pt x="331795" y="19073"/>
                        <a:pt x="338777" y="26058"/>
                      </a:cubicBezTo>
                      <a:cubicBezTo>
                        <a:pt x="345765" y="33040"/>
                        <a:pt x="349686" y="42511"/>
                        <a:pt x="349686" y="52393"/>
                      </a:cubicBezTo>
                      <a:lnTo>
                        <a:pt x="349686" y="202438"/>
                      </a:lnTo>
                      <a:lnTo>
                        <a:pt x="364836" y="202438"/>
                      </a:lnTo>
                      <a:lnTo>
                        <a:pt x="364836" y="53022"/>
                      </a:lnTo>
                      <a:cubicBezTo>
                        <a:pt x="377503" y="61178"/>
                        <a:pt x="392692" y="64489"/>
                        <a:pt x="407604" y="62333"/>
                      </a:cubicBezTo>
                      <a:cubicBezTo>
                        <a:pt x="422517" y="60176"/>
                        <a:pt x="436153" y="52707"/>
                        <a:pt x="445990" y="41298"/>
                      </a:cubicBezTo>
                      <a:lnTo>
                        <a:pt x="451579" y="41298"/>
                      </a:lnTo>
                      <a:cubicBezTo>
                        <a:pt x="459176" y="41324"/>
                        <a:pt x="466459" y="44353"/>
                        <a:pt x="471830" y="49723"/>
                      </a:cubicBezTo>
                      <a:cubicBezTo>
                        <a:pt x="477201" y="55094"/>
                        <a:pt x="480230" y="62377"/>
                        <a:pt x="480256" y="69975"/>
                      </a:cubicBezTo>
                      <a:lnTo>
                        <a:pt x="480256" y="202438"/>
                      </a:lnTo>
                      <a:lnTo>
                        <a:pt x="495316" y="202438"/>
                      </a:lnTo>
                      <a:lnTo>
                        <a:pt x="495316" y="69975"/>
                      </a:lnTo>
                      <a:cubicBezTo>
                        <a:pt x="495290" y="58380"/>
                        <a:pt x="490677" y="47272"/>
                        <a:pt x="482482" y="39078"/>
                      </a:cubicBezTo>
                      <a:cubicBezTo>
                        <a:pt x="474282" y="30877"/>
                        <a:pt x="463174" y="26263"/>
                        <a:pt x="451579" y="2623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6" name="Freeform: Shape 339">
                  <a:extLst>
                    <a:ext uri="{FF2B5EF4-FFF2-40B4-BE49-F238E27FC236}">
                      <a16:creationId xmlns:a16="http://schemas.microsoft.com/office/drawing/2014/main" id="{8B180BD6-D495-FA17-FB78-0A55CDDA08EA}"/>
                    </a:ext>
                  </a:extLst>
                </p:cNvPr>
                <p:cNvSpPr/>
                <p:nvPr/>
              </p:nvSpPr>
              <p:spPr>
                <a:xfrm>
                  <a:off x="5301601" y="1921700"/>
                  <a:ext cx="125342" cy="125336"/>
                </a:xfrm>
                <a:custGeom>
                  <a:avLst/>
                  <a:gdLst>
                    <a:gd name="connsiteX0" fmla="*/ 62583 w 125342"/>
                    <a:gd name="connsiteY0" fmla="*/ 125337 h 125336"/>
                    <a:gd name="connsiteX1" fmla="*/ 97434 w 125342"/>
                    <a:gd name="connsiteY1" fmla="*/ 114815 h 125336"/>
                    <a:gd name="connsiteX2" fmla="*/ 120553 w 125342"/>
                    <a:gd name="connsiteY2" fmla="*/ 86693 h 125336"/>
                    <a:gd name="connsiteX3" fmla="*/ 124140 w 125342"/>
                    <a:gd name="connsiteY3" fmla="*/ 50465 h 125336"/>
                    <a:gd name="connsiteX4" fmla="*/ 106988 w 125342"/>
                    <a:gd name="connsiteY4" fmla="*/ 18356 h 125336"/>
                    <a:gd name="connsiteX5" fmla="*/ 74878 w 125342"/>
                    <a:gd name="connsiteY5" fmla="*/ 1200 h 125336"/>
                    <a:gd name="connsiteX6" fmla="*/ 38649 w 125342"/>
                    <a:gd name="connsiteY6" fmla="*/ 4788 h 125336"/>
                    <a:gd name="connsiteX7" fmla="*/ 10530 w 125342"/>
                    <a:gd name="connsiteY7" fmla="*/ 27909 h 125336"/>
                    <a:gd name="connsiteX8" fmla="*/ 0 w 125342"/>
                    <a:gd name="connsiteY8" fmla="*/ 62760 h 125336"/>
                    <a:gd name="connsiteX9" fmla="*/ 18487 w 125342"/>
                    <a:gd name="connsiteY9" fmla="*/ 106854 h 125336"/>
                    <a:gd name="connsiteX10" fmla="*/ 62583 w 125342"/>
                    <a:gd name="connsiteY10" fmla="*/ 125337 h 125336"/>
                    <a:gd name="connsiteX11" fmla="*/ 62583 w 125342"/>
                    <a:gd name="connsiteY11" fmla="*/ 15600 h 125336"/>
                    <a:gd name="connsiteX12" fmla="*/ 88982 w 125342"/>
                    <a:gd name="connsiteY12" fmla="*/ 23609 h 125336"/>
                    <a:gd name="connsiteX13" fmla="*/ 106488 w 125342"/>
                    <a:gd name="connsiteY13" fmla="*/ 44935 h 125336"/>
                    <a:gd name="connsiteX14" fmla="*/ 109189 w 125342"/>
                    <a:gd name="connsiteY14" fmla="*/ 72391 h 125336"/>
                    <a:gd name="connsiteX15" fmla="*/ 96182 w 125342"/>
                    <a:gd name="connsiteY15" fmla="*/ 96722 h 125336"/>
                    <a:gd name="connsiteX16" fmla="*/ 71856 w 125342"/>
                    <a:gd name="connsiteY16" fmla="*/ 109728 h 125336"/>
                    <a:gd name="connsiteX17" fmla="*/ 44398 w 125342"/>
                    <a:gd name="connsiteY17" fmla="*/ 107023 h 125336"/>
                    <a:gd name="connsiteX18" fmla="*/ 23069 w 125342"/>
                    <a:gd name="connsiteY18" fmla="*/ 89521 h 125336"/>
                    <a:gd name="connsiteX19" fmla="*/ 15060 w 125342"/>
                    <a:gd name="connsiteY19" fmla="*/ 63120 h 125336"/>
                    <a:gd name="connsiteX20" fmla="*/ 28978 w 125342"/>
                    <a:gd name="connsiteY20" fmla="*/ 29518 h 125336"/>
                    <a:gd name="connsiteX21" fmla="*/ 62583 w 125342"/>
                    <a:gd name="connsiteY21" fmla="*/ 15600 h 12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5342" h="125336">
                      <a:moveTo>
                        <a:pt x="62583" y="125337"/>
                      </a:moveTo>
                      <a:cubicBezTo>
                        <a:pt x="74987" y="125356"/>
                        <a:pt x="87115" y="121692"/>
                        <a:pt x="97434" y="114815"/>
                      </a:cubicBezTo>
                      <a:cubicBezTo>
                        <a:pt x="107752" y="107935"/>
                        <a:pt x="115799" y="98149"/>
                        <a:pt x="120553" y="86693"/>
                      </a:cubicBezTo>
                      <a:cubicBezTo>
                        <a:pt x="125308" y="75239"/>
                        <a:pt x="126560" y="62630"/>
                        <a:pt x="124140" y="50465"/>
                      </a:cubicBezTo>
                      <a:cubicBezTo>
                        <a:pt x="121728" y="38300"/>
                        <a:pt x="115753" y="27125"/>
                        <a:pt x="106988" y="18356"/>
                      </a:cubicBezTo>
                      <a:cubicBezTo>
                        <a:pt x="98216" y="9586"/>
                        <a:pt x="87038" y="3615"/>
                        <a:pt x="74878" y="1200"/>
                      </a:cubicBezTo>
                      <a:cubicBezTo>
                        <a:pt x="62712" y="-1215"/>
                        <a:pt x="50103" y="33"/>
                        <a:pt x="38649" y="4788"/>
                      </a:cubicBezTo>
                      <a:cubicBezTo>
                        <a:pt x="27195" y="9542"/>
                        <a:pt x="17409" y="17588"/>
                        <a:pt x="10530" y="27909"/>
                      </a:cubicBezTo>
                      <a:cubicBezTo>
                        <a:pt x="3645" y="38228"/>
                        <a:pt x="-13" y="50357"/>
                        <a:pt x="0" y="62760"/>
                      </a:cubicBezTo>
                      <a:cubicBezTo>
                        <a:pt x="141" y="79313"/>
                        <a:pt x="6783" y="95148"/>
                        <a:pt x="18487" y="106854"/>
                      </a:cubicBezTo>
                      <a:cubicBezTo>
                        <a:pt x="30191" y="118559"/>
                        <a:pt x="46028" y="125196"/>
                        <a:pt x="62583" y="125337"/>
                      </a:cubicBezTo>
                      <a:close/>
                      <a:moveTo>
                        <a:pt x="62583" y="15600"/>
                      </a:moveTo>
                      <a:cubicBezTo>
                        <a:pt x="71978" y="15600"/>
                        <a:pt x="81167" y="18387"/>
                        <a:pt x="88982" y="23609"/>
                      </a:cubicBezTo>
                      <a:cubicBezTo>
                        <a:pt x="96798" y="28830"/>
                        <a:pt x="102888" y="36252"/>
                        <a:pt x="106488" y="44935"/>
                      </a:cubicBezTo>
                      <a:cubicBezTo>
                        <a:pt x="110081" y="53618"/>
                        <a:pt x="111024" y="63173"/>
                        <a:pt x="109189" y="72391"/>
                      </a:cubicBezTo>
                      <a:cubicBezTo>
                        <a:pt x="107354" y="81609"/>
                        <a:pt x="102830" y="90076"/>
                        <a:pt x="96182" y="96722"/>
                      </a:cubicBezTo>
                      <a:cubicBezTo>
                        <a:pt x="89541" y="103368"/>
                        <a:pt x="81071" y="107894"/>
                        <a:pt x="71856" y="109728"/>
                      </a:cubicBezTo>
                      <a:cubicBezTo>
                        <a:pt x="62635" y="111561"/>
                        <a:pt x="53080" y="110620"/>
                        <a:pt x="44398" y="107023"/>
                      </a:cubicBezTo>
                      <a:cubicBezTo>
                        <a:pt x="35716" y="103427"/>
                        <a:pt x="28292" y="97336"/>
                        <a:pt x="23069" y="89521"/>
                      </a:cubicBezTo>
                      <a:cubicBezTo>
                        <a:pt x="17845" y="81707"/>
                        <a:pt x="15060" y="72519"/>
                        <a:pt x="15060" y="63120"/>
                      </a:cubicBezTo>
                      <a:cubicBezTo>
                        <a:pt x="15060" y="50517"/>
                        <a:pt x="20066" y="38430"/>
                        <a:pt x="28978" y="29518"/>
                      </a:cubicBezTo>
                      <a:cubicBezTo>
                        <a:pt x="37892" y="20606"/>
                        <a:pt x="49981" y="15600"/>
                        <a:pt x="62583" y="1560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7" name="Freeform: Shape 340">
                  <a:extLst>
                    <a:ext uri="{FF2B5EF4-FFF2-40B4-BE49-F238E27FC236}">
                      <a16:creationId xmlns:a16="http://schemas.microsoft.com/office/drawing/2014/main" id="{21CFBDA1-0395-3D6A-8278-A78A58B1806C}"/>
                    </a:ext>
                  </a:extLst>
                </p:cNvPr>
                <p:cNvSpPr/>
                <p:nvPr/>
              </p:nvSpPr>
              <p:spPr>
                <a:xfrm>
                  <a:off x="5438934" y="1865065"/>
                  <a:ext cx="151491" cy="151488"/>
                </a:xfrm>
                <a:custGeom>
                  <a:avLst/>
                  <a:gdLst>
                    <a:gd name="connsiteX0" fmla="*/ 75924 w 151491"/>
                    <a:gd name="connsiteY0" fmla="*/ 151488 h 151488"/>
                    <a:gd name="connsiteX1" fmla="*/ 117967 w 151491"/>
                    <a:gd name="connsiteY1" fmla="*/ 138629 h 151488"/>
                    <a:gd name="connsiteX2" fmla="*/ 145784 w 151491"/>
                    <a:gd name="connsiteY2" fmla="*/ 104584 h 151488"/>
                    <a:gd name="connsiteX3" fmla="*/ 150006 w 151491"/>
                    <a:gd name="connsiteY3" fmla="*/ 60824 h 151488"/>
                    <a:gd name="connsiteX4" fmla="*/ 129209 w 151491"/>
                    <a:gd name="connsiteY4" fmla="*/ 22089 h 151488"/>
                    <a:gd name="connsiteX5" fmla="*/ 90400 w 151491"/>
                    <a:gd name="connsiteY5" fmla="*/ 1431 h 151488"/>
                    <a:gd name="connsiteX6" fmla="*/ 46657 w 151491"/>
                    <a:gd name="connsiteY6" fmla="*/ 5809 h 151488"/>
                    <a:gd name="connsiteX7" fmla="*/ 12712 w 151491"/>
                    <a:gd name="connsiteY7" fmla="*/ 33747 h 151488"/>
                    <a:gd name="connsiteX8" fmla="*/ 0 w 151491"/>
                    <a:gd name="connsiteY8" fmla="*/ 75834 h 151488"/>
                    <a:gd name="connsiteX9" fmla="*/ 5813 w 151491"/>
                    <a:gd name="connsiteY9" fmla="*/ 104834 h 151488"/>
                    <a:gd name="connsiteX10" fmla="*/ 22279 w 151491"/>
                    <a:gd name="connsiteY10" fmla="*/ 129399 h 151488"/>
                    <a:gd name="connsiteX11" fmla="*/ 46907 w 151491"/>
                    <a:gd name="connsiteY11" fmla="*/ 145783 h 151488"/>
                    <a:gd name="connsiteX12" fmla="*/ 75924 w 151491"/>
                    <a:gd name="connsiteY12" fmla="*/ 151488 h 151488"/>
                    <a:gd name="connsiteX13" fmla="*/ 75924 w 151491"/>
                    <a:gd name="connsiteY13" fmla="*/ 15238 h 151488"/>
                    <a:gd name="connsiteX14" fmla="*/ 109593 w 151491"/>
                    <a:gd name="connsiteY14" fmla="*/ 25451 h 151488"/>
                    <a:gd name="connsiteX15" fmla="*/ 131911 w 151491"/>
                    <a:gd name="connsiteY15" fmla="*/ 52645 h 151488"/>
                    <a:gd name="connsiteX16" fmla="*/ 135357 w 151491"/>
                    <a:gd name="connsiteY16" fmla="*/ 87656 h 151488"/>
                    <a:gd name="connsiteX17" fmla="*/ 118775 w 151491"/>
                    <a:gd name="connsiteY17" fmla="*/ 118681 h 151488"/>
                    <a:gd name="connsiteX18" fmla="*/ 87750 w 151491"/>
                    <a:gd name="connsiteY18" fmla="*/ 135265 h 151488"/>
                    <a:gd name="connsiteX19" fmla="*/ 52740 w 151491"/>
                    <a:gd name="connsiteY19" fmla="*/ 131817 h 151488"/>
                    <a:gd name="connsiteX20" fmla="*/ 25545 w 151491"/>
                    <a:gd name="connsiteY20" fmla="*/ 109499 h 151488"/>
                    <a:gd name="connsiteX21" fmla="*/ 15330 w 151491"/>
                    <a:gd name="connsiteY21" fmla="*/ 75834 h 151488"/>
                    <a:gd name="connsiteX22" fmla="*/ 33104 w 151491"/>
                    <a:gd name="connsiteY22" fmla="*/ 33013 h 151488"/>
                    <a:gd name="connsiteX23" fmla="*/ 75924 w 151491"/>
                    <a:gd name="connsiteY23" fmla="*/ 15238 h 15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1491" h="151488">
                      <a:moveTo>
                        <a:pt x="75924" y="151488"/>
                      </a:moveTo>
                      <a:cubicBezTo>
                        <a:pt x="90901" y="151453"/>
                        <a:pt x="105531" y="146978"/>
                        <a:pt x="117967" y="138629"/>
                      </a:cubicBezTo>
                      <a:cubicBezTo>
                        <a:pt x="130403" y="130280"/>
                        <a:pt x="140079" y="118433"/>
                        <a:pt x="145784" y="104584"/>
                      </a:cubicBezTo>
                      <a:cubicBezTo>
                        <a:pt x="151489" y="90735"/>
                        <a:pt x="152958" y="75507"/>
                        <a:pt x="150006" y="60824"/>
                      </a:cubicBezTo>
                      <a:cubicBezTo>
                        <a:pt x="147055" y="46140"/>
                        <a:pt x="139817" y="32661"/>
                        <a:pt x="129209" y="22089"/>
                      </a:cubicBezTo>
                      <a:cubicBezTo>
                        <a:pt x="118602" y="11518"/>
                        <a:pt x="105095" y="4329"/>
                        <a:pt x="90400" y="1431"/>
                      </a:cubicBezTo>
                      <a:cubicBezTo>
                        <a:pt x="75706" y="-1466"/>
                        <a:pt x="60485" y="57"/>
                        <a:pt x="46657" y="5809"/>
                      </a:cubicBezTo>
                      <a:cubicBezTo>
                        <a:pt x="32828" y="11561"/>
                        <a:pt x="21015" y="21283"/>
                        <a:pt x="12712" y="33747"/>
                      </a:cubicBezTo>
                      <a:cubicBezTo>
                        <a:pt x="4408" y="46211"/>
                        <a:pt x="-13" y="60857"/>
                        <a:pt x="0" y="75834"/>
                      </a:cubicBezTo>
                      <a:cubicBezTo>
                        <a:pt x="13" y="85788"/>
                        <a:pt x="1989" y="95643"/>
                        <a:pt x="5813" y="104834"/>
                      </a:cubicBezTo>
                      <a:cubicBezTo>
                        <a:pt x="9632" y="114025"/>
                        <a:pt x="15233" y="122373"/>
                        <a:pt x="22279" y="129399"/>
                      </a:cubicBezTo>
                      <a:cubicBezTo>
                        <a:pt x="29331" y="136425"/>
                        <a:pt x="37699" y="141992"/>
                        <a:pt x="46907" y="145783"/>
                      </a:cubicBezTo>
                      <a:cubicBezTo>
                        <a:pt x="56109" y="149573"/>
                        <a:pt x="65971" y="151512"/>
                        <a:pt x="75924" y="151488"/>
                      </a:cubicBezTo>
                      <a:close/>
                      <a:moveTo>
                        <a:pt x="75924" y="15238"/>
                      </a:moveTo>
                      <a:cubicBezTo>
                        <a:pt x="87910" y="15238"/>
                        <a:pt x="99628" y="18793"/>
                        <a:pt x="109593" y="25451"/>
                      </a:cubicBezTo>
                      <a:cubicBezTo>
                        <a:pt x="119558" y="32109"/>
                        <a:pt x="127323" y="41573"/>
                        <a:pt x="131911" y="52645"/>
                      </a:cubicBezTo>
                      <a:cubicBezTo>
                        <a:pt x="136493" y="63718"/>
                        <a:pt x="137692" y="75901"/>
                        <a:pt x="135357" y="87656"/>
                      </a:cubicBezTo>
                      <a:cubicBezTo>
                        <a:pt x="133021" y="99410"/>
                        <a:pt x="127246" y="110207"/>
                        <a:pt x="118775" y="118681"/>
                      </a:cubicBezTo>
                      <a:cubicBezTo>
                        <a:pt x="110299" y="127156"/>
                        <a:pt x="99499" y="132927"/>
                        <a:pt x="87750" y="135265"/>
                      </a:cubicBezTo>
                      <a:cubicBezTo>
                        <a:pt x="75994" y="137603"/>
                        <a:pt x="63809" y="136403"/>
                        <a:pt x="52740" y="131817"/>
                      </a:cubicBezTo>
                      <a:cubicBezTo>
                        <a:pt x="41664" y="127230"/>
                        <a:pt x="32199" y="119464"/>
                        <a:pt x="25545" y="109499"/>
                      </a:cubicBezTo>
                      <a:cubicBezTo>
                        <a:pt x="18885" y="99534"/>
                        <a:pt x="15330" y="87819"/>
                        <a:pt x="15330" y="75834"/>
                      </a:cubicBezTo>
                      <a:cubicBezTo>
                        <a:pt x="15355" y="59771"/>
                        <a:pt x="21747" y="44372"/>
                        <a:pt x="33104" y="33013"/>
                      </a:cubicBezTo>
                      <a:cubicBezTo>
                        <a:pt x="44462" y="21654"/>
                        <a:pt x="59863" y="15262"/>
                        <a:pt x="75924" y="1523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8" name="Freeform: Shape 341">
                  <a:extLst>
                    <a:ext uri="{FF2B5EF4-FFF2-40B4-BE49-F238E27FC236}">
                      <a16:creationId xmlns:a16="http://schemas.microsoft.com/office/drawing/2014/main" id="{C9FC089E-C45E-667B-DAC8-598B4DD349CB}"/>
                    </a:ext>
                  </a:extLst>
                </p:cNvPr>
                <p:cNvSpPr/>
                <p:nvPr/>
              </p:nvSpPr>
              <p:spPr>
                <a:xfrm>
                  <a:off x="5441918" y="2132432"/>
                  <a:ext cx="15143" cy="93416"/>
                </a:xfrm>
                <a:custGeom>
                  <a:avLst/>
                  <a:gdLst>
                    <a:gd name="connsiteX0" fmla="*/ 7572 w 15143"/>
                    <a:gd name="connsiteY0" fmla="*/ 0 h 93416"/>
                    <a:gd name="connsiteX1" fmla="*/ 0 w 15143"/>
                    <a:gd name="connsiteY1" fmla="*/ 0 h 93416"/>
                    <a:gd name="connsiteX2" fmla="*/ 0 w 15143"/>
                    <a:gd name="connsiteY2" fmla="*/ 93416 h 93416"/>
                    <a:gd name="connsiteX3" fmla="*/ 3786 w 15143"/>
                    <a:gd name="connsiteY3" fmla="*/ 93416 h 93416"/>
                    <a:gd name="connsiteX4" fmla="*/ 15144 w 15143"/>
                    <a:gd name="connsiteY4" fmla="*/ 93416 h 93416"/>
                    <a:gd name="connsiteX5" fmla="*/ 15144 w 15143"/>
                    <a:gd name="connsiteY5" fmla="*/ 15150 h 93416"/>
                    <a:gd name="connsiteX6" fmla="*/ 7572 w 15143"/>
                    <a:gd name="connsiteY6" fmla="*/ 0 h 93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43" h="93416">
                      <a:moveTo>
                        <a:pt x="7572" y="0"/>
                      </a:moveTo>
                      <a:lnTo>
                        <a:pt x="0" y="0"/>
                      </a:lnTo>
                      <a:lnTo>
                        <a:pt x="0" y="93416"/>
                      </a:lnTo>
                      <a:lnTo>
                        <a:pt x="3786" y="93416"/>
                      </a:lnTo>
                      <a:lnTo>
                        <a:pt x="15144" y="93416"/>
                      </a:lnTo>
                      <a:lnTo>
                        <a:pt x="15144" y="15150"/>
                      </a:lnTo>
                      <a:lnTo>
                        <a:pt x="757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9" name="Freeform: Shape 342">
                  <a:extLst>
                    <a:ext uri="{FF2B5EF4-FFF2-40B4-BE49-F238E27FC236}">
                      <a16:creationId xmlns:a16="http://schemas.microsoft.com/office/drawing/2014/main" id="{2C5965A1-E54C-FD3F-5137-4C2F4F7EE1CB}"/>
                    </a:ext>
                  </a:extLst>
                </p:cNvPr>
                <p:cNvSpPr/>
                <p:nvPr/>
              </p:nvSpPr>
              <p:spPr>
                <a:xfrm>
                  <a:off x="5572231" y="2132432"/>
                  <a:ext cx="15150" cy="93416"/>
                </a:xfrm>
                <a:custGeom>
                  <a:avLst/>
                  <a:gdLst>
                    <a:gd name="connsiteX0" fmla="*/ 7572 w 15150"/>
                    <a:gd name="connsiteY0" fmla="*/ 0 h 93416"/>
                    <a:gd name="connsiteX1" fmla="*/ 0 w 15150"/>
                    <a:gd name="connsiteY1" fmla="*/ 15150 h 93416"/>
                    <a:gd name="connsiteX2" fmla="*/ 0 w 15150"/>
                    <a:gd name="connsiteY2" fmla="*/ 93416 h 93416"/>
                    <a:gd name="connsiteX3" fmla="*/ 12622 w 15150"/>
                    <a:gd name="connsiteY3" fmla="*/ 93416 h 93416"/>
                    <a:gd name="connsiteX4" fmla="*/ 15150 w 15150"/>
                    <a:gd name="connsiteY4" fmla="*/ 93416 h 93416"/>
                    <a:gd name="connsiteX5" fmla="*/ 15150 w 15150"/>
                    <a:gd name="connsiteY5" fmla="*/ 0 h 93416"/>
                    <a:gd name="connsiteX6" fmla="*/ 7572 w 15150"/>
                    <a:gd name="connsiteY6" fmla="*/ 0 h 93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50" h="93416">
                      <a:moveTo>
                        <a:pt x="7572" y="0"/>
                      </a:moveTo>
                      <a:lnTo>
                        <a:pt x="0" y="15150"/>
                      </a:lnTo>
                      <a:lnTo>
                        <a:pt x="0" y="93416"/>
                      </a:lnTo>
                      <a:lnTo>
                        <a:pt x="12622" y="93416"/>
                      </a:lnTo>
                      <a:lnTo>
                        <a:pt x="15150" y="93416"/>
                      </a:lnTo>
                      <a:lnTo>
                        <a:pt x="15150" y="0"/>
                      </a:lnTo>
                      <a:lnTo>
                        <a:pt x="757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0" name="Freeform: Shape 343">
                  <a:extLst>
                    <a:ext uri="{FF2B5EF4-FFF2-40B4-BE49-F238E27FC236}">
                      <a16:creationId xmlns:a16="http://schemas.microsoft.com/office/drawing/2014/main" id="{97CC99BA-24EA-7515-AAEB-CCEFD3F96E50}"/>
                    </a:ext>
                  </a:extLst>
                </p:cNvPr>
                <p:cNvSpPr/>
                <p:nvPr/>
              </p:nvSpPr>
              <p:spPr>
                <a:xfrm>
                  <a:off x="5710091" y="2147569"/>
                  <a:ext cx="15150" cy="78272"/>
                </a:xfrm>
                <a:custGeom>
                  <a:avLst/>
                  <a:gdLst>
                    <a:gd name="connsiteX0" fmla="*/ 0 w 15150"/>
                    <a:gd name="connsiteY0" fmla="*/ 15060 h 78272"/>
                    <a:gd name="connsiteX1" fmla="*/ 0 w 15150"/>
                    <a:gd name="connsiteY1" fmla="*/ 78273 h 78272"/>
                    <a:gd name="connsiteX2" fmla="*/ 15150 w 15150"/>
                    <a:gd name="connsiteY2" fmla="*/ 78273 h 78272"/>
                    <a:gd name="connsiteX3" fmla="*/ 15150 w 15150"/>
                    <a:gd name="connsiteY3" fmla="*/ 0 h 78272"/>
                    <a:gd name="connsiteX4" fmla="*/ 7578 w 15150"/>
                    <a:gd name="connsiteY4" fmla="*/ 0 h 78272"/>
                    <a:gd name="connsiteX5" fmla="*/ 0 w 15150"/>
                    <a:gd name="connsiteY5" fmla="*/ 15060 h 7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50" h="78272">
                      <a:moveTo>
                        <a:pt x="0" y="15060"/>
                      </a:moveTo>
                      <a:lnTo>
                        <a:pt x="0" y="78273"/>
                      </a:lnTo>
                      <a:lnTo>
                        <a:pt x="15150" y="78273"/>
                      </a:lnTo>
                      <a:lnTo>
                        <a:pt x="15150" y="0"/>
                      </a:lnTo>
                      <a:lnTo>
                        <a:pt x="7578" y="0"/>
                      </a:lnTo>
                      <a:lnTo>
                        <a:pt x="0" y="1506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1" name="Freeform: Shape 344">
                  <a:extLst>
                    <a:ext uri="{FF2B5EF4-FFF2-40B4-BE49-F238E27FC236}">
                      <a16:creationId xmlns:a16="http://schemas.microsoft.com/office/drawing/2014/main" id="{70F7F040-A208-5FE5-5C26-F012D83983D4}"/>
                    </a:ext>
                  </a:extLst>
                </p:cNvPr>
                <p:cNvSpPr/>
                <p:nvPr/>
              </p:nvSpPr>
              <p:spPr>
                <a:xfrm>
                  <a:off x="5305310" y="2147569"/>
                  <a:ext cx="15053" cy="78272"/>
                </a:xfrm>
                <a:custGeom>
                  <a:avLst/>
                  <a:gdLst>
                    <a:gd name="connsiteX0" fmla="*/ 0 w 15053"/>
                    <a:gd name="connsiteY0" fmla="*/ 0 h 78272"/>
                    <a:gd name="connsiteX1" fmla="*/ 0 w 15053"/>
                    <a:gd name="connsiteY1" fmla="*/ 78273 h 78272"/>
                    <a:gd name="connsiteX2" fmla="*/ 15054 w 15053"/>
                    <a:gd name="connsiteY2" fmla="*/ 78273 h 78272"/>
                    <a:gd name="connsiteX3" fmla="*/ 15054 w 15053"/>
                    <a:gd name="connsiteY3" fmla="*/ 15060 h 78272"/>
                    <a:gd name="connsiteX4" fmla="*/ 7482 w 15053"/>
                    <a:gd name="connsiteY4" fmla="*/ 0 h 78272"/>
                    <a:gd name="connsiteX5" fmla="*/ 0 w 15053"/>
                    <a:gd name="connsiteY5" fmla="*/ 0 h 7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53" h="78272">
                      <a:moveTo>
                        <a:pt x="0" y="0"/>
                      </a:moveTo>
                      <a:lnTo>
                        <a:pt x="0" y="78273"/>
                      </a:lnTo>
                      <a:lnTo>
                        <a:pt x="15054" y="78273"/>
                      </a:lnTo>
                      <a:lnTo>
                        <a:pt x="15054" y="15060"/>
                      </a:lnTo>
                      <a:lnTo>
                        <a:pt x="748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11" name="TextBox 345">
                <a:extLst>
                  <a:ext uri="{FF2B5EF4-FFF2-40B4-BE49-F238E27FC236}">
                    <a16:creationId xmlns:a16="http://schemas.microsoft.com/office/drawing/2014/main" id="{9F7C6EB6-8F59-829B-6D06-7D8926FB8F78}"/>
                  </a:ext>
                </a:extLst>
              </p:cNvPr>
              <p:cNvSpPr txBox="1"/>
              <p:nvPr/>
            </p:nvSpPr>
            <p:spPr>
              <a:xfrm>
                <a:off x="4927521" y="2194983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  </a:t>
                </a:r>
              </a:p>
            </p:txBody>
          </p:sp>
        </p:grpSp>
        <p:sp>
          <p:nvSpPr>
            <p:cNvPr id="1209" name="TextBox 345">
              <a:extLst>
                <a:ext uri="{FF2B5EF4-FFF2-40B4-BE49-F238E27FC236}">
                  <a16:creationId xmlns:a16="http://schemas.microsoft.com/office/drawing/2014/main" id="{7FEEC44D-5A37-DA06-4976-7551D469FA28}"/>
                </a:ext>
              </a:extLst>
            </p:cNvPr>
            <p:cNvSpPr txBox="1"/>
            <p:nvPr/>
          </p:nvSpPr>
          <p:spPr>
            <a:xfrm>
              <a:off x="123805" y="5283624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  <a:r>
                <a:rPr lang="ja-JP" alt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承認者</a:t>
              </a:r>
              <a:endParaRPr lang="en-US" sz="1400" spc="0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2" name="Graphic 3">
            <a:extLst>
              <a:ext uri="{FF2B5EF4-FFF2-40B4-BE49-F238E27FC236}">
                <a16:creationId xmlns:a16="http://schemas.microsoft.com/office/drawing/2014/main" id="{24E96433-962E-E066-A154-21E1D33F5316}"/>
              </a:ext>
            </a:extLst>
          </p:cNvPr>
          <p:cNvGrpSpPr>
            <a:grpSpLocks noChangeAspect="1"/>
          </p:cNvGrpSpPr>
          <p:nvPr/>
        </p:nvGrpSpPr>
        <p:grpSpPr>
          <a:xfrm>
            <a:off x="13170850" y="3707281"/>
            <a:ext cx="934871" cy="998754"/>
            <a:chOff x="3680340" y="3748385"/>
            <a:chExt cx="787798" cy="841630"/>
          </a:xfrm>
        </p:grpSpPr>
        <p:grpSp>
          <p:nvGrpSpPr>
            <p:cNvPr id="4" name="Graphic 3">
              <a:extLst>
                <a:ext uri="{FF2B5EF4-FFF2-40B4-BE49-F238E27FC236}">
                  <a16:creationId xmlns:a16="http://schemas.microsoft.com/office/drawing/2014/main" id="{D6662D1B-B2B8-9F3E-BEB3-BB13D87A18F0}"/>
                </a:ext>
              </a:extLst>
            </p:cNvPr>
            <p:cNvGrpSpPr/>
            <p:nvPr/>
          </p:nvGrpSpPr>
          <p:grpSpPr>
            <a:xfrm>
              <a:off x="3814812" y="3748385"/>
              <a:ext cx="513347" cy="463443"/>
              <a:chOff x="3814812" y="3748385"/>
              <a:chExt cx="513347" cy="463443"/>
            </a:xfrm>
          </p:grpSpPr>
          <p:grpSp>
            <p:nvGrpSpPr>
              <p:cNvPr id="8" name="Graphic 3">
                <a:extLst>
                  <a:ext uri="{FF2B5EF4-FFF2-40B4-BE49-F238E27FC236}">
                    <a16:creationId xmlns:a16="http://schemas.microsoft.com/office/drawing/2014/main" id="{5BBDC37C-1238-41A4-B356-CA6A13EDF5CA}"/>
                  </a:ext>
                </a:extLst>
              </p:cNvPr>
              <p:cNvGrpSpPr/>
              <p:nvPr/>
            </p:nvGrpSpPr>
            <p:grpSpPr>
              <a:xfrm>
                <a:off x="3814812" y="3748385"/>
                <a:ext cx="513347" cy="463443"/>
                <a:chOff x="3814812" y="3748385"/>
                <a:chExt cx="513347" cy="463443"/>
              </a:xfrm>
              <a:solidFill>
                <a:srgbClr val="FFFFFF"/>
              </a:solidFill>
            </p:grpSpPr>
            <p:grpSp>
              <p:nvGrpSpPr>
                <p:cNvPr id="21" name="Graphic 3">
                  <a:extLst>
                    <a:ext uri="{FF2B5EF4-FFF2-40B4-BE49-F238E27FC236}">
                      <a16:creationId xmlns:a16="http://schemas.microsoft.com/office/drawing/2014/main" id="{0514FEA3-4205-A384-2E7E-9608D7819B60}"/>
                    </a:ext>
                  </a:extLst>
                </p:cNvPr>
                <p:cNvGrpSpPr/>
                <p:nvPr/>
              </p:nvGrpSpPr>
              <p:grpSpPr>
                <a:xfrm>
                  <a:off x="3932940" y="3774886"/>
                  <a:ext cx="275988" cy="411576"/>
                  <a:chOff x="3932940" y="3774886"/>
                  <a:chExt cx="275988" cy="411576"/>
                </a:xfrm>
                <a:solidFill>
                  <a:srgbClr val="FFFFFF"/>
                </a:solidFill>
              </p:grpSpPr>
              <p:sp>
                <p:nvSpPr>
                  <p:cNvPr id="28" name="Freeform: Shape 555">
                    <a:extLst>
                      <a:ext uri="{FF2B5EF4-FFF2-40B4-BE49-F238E27FC236}">
                        <a16:creationId xmlns:a16="http://schemas.microsoft.com/office/drawing/2014/main" id="{090D2AF6-0BCD-0466-023A-005597C799ED}"/>
                      </a:ext>
                    </a:extLst>
                  </p:cNvPr>
                  <p:cNvSpPr/>
                  <p:nvPr/>
                </p:nvSpPr>
                <p:spPr>
                  <a:xfrm>
                    <a:off x="3938452" y="3780385"/>
                    <a:ext cx="264951" cy="400539"/>
                  </a:xfrm>
                  <a:custGeom>
                    <a:avLst/>
                    <a:gdLst>
                      <a:gd name="connsiteX0" fmla="*/ 24288 w 264951"/>
                      <a:gd name="connsiteY0" fmla="*/ 399435 h 400539"/>
                      <a:gd name="connsiteX1" fmla="*/ 0 w 264951"/>
                      <a:gd name="connsiteY1" fmla="*/ 375161 h 400539"/>
                      <a:gd name="connsiteX2" fmla="*/ 0 w 264951"/>
                      <a:gd name="connsiteY2" fmla="*/ 24275 h 400539"/>
                      <a:gd name="connsiteX3" fmla="*/ 24288 w 264951"/>
                      <a:gd name="connsiteY3" fmla="*/ 0 h 400539"/>
                      <a:gd name="connsiteX4" fmla="*/ 240664 w 264951"/>
                      <a:gd name="connsiteY4" fmla="*/ 0 h 400539"/>
                      <a:gd name="connsiteX5" fmla="*/ 264951 w 264951"/>
                      <a:gd name="connsiteY5" fmla="*/ 24275 h 400539"/>
                      <a:gd name="connsiteX6" fmla="*/ 264951 w 264951"/>
                      <a:gd name="connsiteY6" fmla="*/ 376264 h 400539"/>
                      <a:gd name="connsiteX7" fmla="*/ 240664 w 264951"/>
                      <a:gd name="connsiteY7" fmla="*/ 400539 h 400539"/>
                      <a:gd name="connsiteX8" fmla="*/ 24288 w 264951"/>
                      <a:gd name="connsiteY8" fmla="*/ 399435 h 400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951" h="400539">
                        <a:moveTo>
                          <a:pt x="24288" y="399435"/>
                        </a:moveTo>
                        <a:cubicBezTo>
                          <a:pt x="11037" y="399435"/>
                          <a:pt x="0" y="388405"/>
                          <a:pt x="0" y="375161"/>
                        </a:cubicBezTo>
                        <a:lnTo>
                          <a:pt x="0" y="24275"/>
                        </a:lnTo>
                        <a:cubicBezTo>
                          <a:pt x="0" y="11031"/>
                          <a:pt x="11037" y="0"/>
                          <a:pt x="24288" y="0"/>
                        </a:cubicBezTo>
                        <a:lnTo>
                          <a:pt x="240664" y="0"/>
                        </a:lnTo>
                        <a:cubicBezTo>
                          <a:pt x="253914" y="0"/>
                          <a:pt x="264951" y="11031"/>
                          <a:pt x="264951" y="24275"/>
                        </a:cubicBezTo>
                        <a:lnTo>
                          <a:pt x="264951" y="376264"/>
                        </a:lnTo>
                        <a:cubicBezTo>
                          <a:pt x="264951" y="389509"/>
                          <a:pt x="253914" y="400539"/>
                          <a:pt x="240664" y="400539"/>
                        </a:cubicBezTo>
                        <a:lnTo>
                          <a:pt x="24288" y="3994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556">
                    <a:extLst>
                      <a:ext uri="{FF2B5EF4-FFF2-40B4-BE49-F238E27FC236}">
                        <a16:creationId xmlns:a16="http://schemas.microsoft.com/office/drawing/2014/main" id="{3D73E99D-E65D-6711-7DD9-A0373F89C497}"/>
                      </a:ext>
                    </a:extLst>
                  </p:cNvPr>
                  <p:cNvSpPr/>
                  <p:nvPr/>
                </p:nvSpPr>
                <p:spPr>
                  <a:xfrm>
                    <a:off x="3932940" y="3774886"/>
                    <a:ext cx="275988" cy="411576"/>
                  </a:xfrm>
                  <a:custGeom>
                    <a:avLst/>
                    <a:gdLst>
                      <a:gd name="connsiteX0" fmla="*/ 247286 w 275988"/>
                      <a:gd name="connsiteY0" fmla="*/ 11031 h 411576"/>
                      <a:gd name="connsiteX1" fmla="*/ 266055 w 275988"/>
                      <a:gd name="connsiteY1" fmla="*/ 29787 h 411576"/>
                      <a:gd name="connsiteX2" fmla="*/ 266055 w 275988"/>
                      <a:gd name="connsiteY2" fmla="*/ 381783 h 411576"/>
                      <a:gd name="connsiteX3" fmla="*/ 247286 w 275988"/>
                      <a:gd name="connsiteY3" fmla="*/ 400539 h 411576"/>
                      <a:gd name="connsiteX4" fmla="*/ 29806 w 275988"/>
                      <a:gd name="connsiteY4" fmla="*/ 400539 h 411576"/>
                      <a:gd name="connsiteX5" fmla="*/ 11037 w 275988"/>
                      <a:gd name="connsiteY5" fmla="*/ 381783 h 411576"/>
                      <a:gd name="connsiteX6" fmla="*/ 11037 w 275988"/>
                      <a:gd name="connsiteY6" fmla="*/ 29787 h 411576"/>
                      <a:gd name="connsiteX7" fmla="*/ 29806 w 275988"/>
                      <a:gd name="connsiteY7" fmla="*/ 11031 h 411576"/>
                      <a:gd name="connsiteX8" fmla="*/ 247286 w 275988"/>
                      <a:gd name="connsiteY8" fmla="*/ 11031 h 411576"/>
                      <a:gd name="connsiteX9" fmla="*/ 247286 w 275988"/>
                      <a:gd name="connsiteY9" fmla="*/ 0 h 411576"/>
                      <a:gd name="connsiteX10" fmla="*/ 29806 w 275988"/>
                      <a:gd name="connsiteY10" fmla="*/ 0 h 411576"/>
                      <a:gd name="connsiteX11" fmla="*/ 0 w 275988"/>
                      <a:gd name="connsiteY11" fmla="*/ 29787 h 411576"/>
                      <a:gd name="connsiteX12" fmla="*/ 0 w 275988"/>
                      <a:gd name="connsiteY12" fmla="*/ 381783 h 411576"/>
                      <a:gd name="connsiteX13" fmla="*/ 29806 w 275988"/>
                      <a:gd name="connsiteY13" fmla="*/ 411576 h 411576"/>
                      <a:gd name="connsiteX14" fmla="*/ 246182 w 275988"/>
                      <a:gd name="connsiteY14" fmla="*/ 411576 h 411576"/>
                      <a:gd name="connsiteX15" fmla="*/ 275988 w 275988"/>
                      <a:gd name="connsiteY15" fmla="*/ 381783 h 411576"/>
                      <a:gd name="connsiteX16" fmla="*/ 275988 w 275988"/>
                      <a:gd name="connsiteY16" fmla="*/ 29787 h 411576"/>
                      <a:gd name="connsiteX17" fmla="*/ 247286 w 275988"/>
                      <a:gd name="connsiteY17" fmla="*/ 0 h 41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5988" h="411576">
                        <a:moveTo>
                          <a:pt x="247286" y="11031"/>
                        </a:moveTo>
                        <a:cubicBezTo>
                          <a:pt x="257226" y="11031"/>
                          <a:pt x="266055" y="19860"/>
                          <a:pt x="266055" y="29787"/>
                        </a:cubicBezTo>
                        <a:lnTo>
                          <a:pt x="266055" y="381783"/>
                        </a:lnTo>
                        <a:cubicBezTo>
                          <a:pt x="266055" y="391716"/>
                          <a:pt x="257226" y="400539"/>
                          <a:pt x="247286" y="400539"/>
                        </a:cubicBezTo>
                        <a:lnTo>
                          <a:pt x="29806" y="400539"/>
                        </a:lnTo>
                        <a:cubicBezTo>
                          <a:pt x="19867" y="400539"/>
                          <a:pt x="11037" y="391716"/>
                          <a:pt x="11037" y="381783"/>
                        </a:cubicBezTo>
                        <a:lnTo>
                          <a:pt x="11037" y="29787"/>
                        </a:lnTo>
                        <a:cubicBezTo>
                          <a:pt x="11037" y="19860"/>
                          <a:pt x="19867" y="11031"/>
                          <a:pt x="29806" y="11031"/>
                        </a:cubicBezTo>
                        <a:lnTo>
                          <a:pt x="247286" y="11031"/>
                        </a:lnTo>
                        <a:close/>
                        <a:moveTo>
                          <a:pt x="247286" y="0"/>
                        </a:moveTo>
                        <a:lnTo>
                          <a:pt x="29806" y="0"/>
                        </a:lnTo>
                        <a:cubicBezTo>
                          <a:pt x="13245" y="0"/>
                          <a:pt x="0" y="13238"/>
                          <a:pt x="0" y="29787"/>
                        </a:cubicBezTo>
                        <a:lnTo>
                          <a:pt x="0" y="381783"/>
                        </a:lnTo>
                        <a:cubicBezTo>
                          <a:pt x="0" y="398332"/>
                          <a:pt x="13245" y="411576"/>
                          <a:pt x="29806" y="411576"/>
                        </a:cubicBezTo>
                        <a:lnTo>
                          <a:pt x="246182" y="411576"/>
                        </a:lnTo>
                        <a:cubicBezTo>
                          <a:pt x="262744" y="411576"/>
                          <a:pt x="275988" y="398332"/>
                          <a:pt x="275988" y="381783"/>
                        </a:cubicBezTo>
                        <a:lnTo>
                          <a:pt x="275988" y="29787"/>
                        </a:lnTo>
                        <a:cubicBezTo>
                          <a:pt x="275988" y="13238"/>
                          <a:pt x="262744" y="0"/>
                          <a:pt x="2472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aphic 3">
                  <a:extLst>
                    <a:ext uri="{FF2B5EF4-FFF2-40B4-BE49-F238E27FC236}">
                      <a16:creationId xmlns:a16="http://schemas.microsoft.com/office/drawing/2014/main" id="{AA0AA37C-39B9-7B19-D167-E4F5D0542B2D}"/>
                    </a:ext>
                  </a:extLst>
                </p:cNvPr>
                <p:cNvGrpSpPr/>
                <p:nvPr/>
              </p:nvGrpSpPr>
              <p:grpSpPr>
                <a:xfrm>
                  <a:off x="3814812" y="3748385"/>
                  <a:ext cx="130268" cy="463443"/>
                  <a:chOff x="3814812" y="3748385"/>
                  <a:chExt cx="130268" cy="463443"/>
                </a:xfrm>
                <a:solidFill>
                  <a:srgbClr val="FFFFFF"/>
                </a:solidFill>
              </p:grpSpPr>
              <p:sp>
                <p:nvSpPr>
                  <p:cNvPr id="26" name="Freeform: Shape 558">
                    <a:extLst>
                      <a:ext uri="{FF2B5EF4-FFF2-40B4-BE49-F238E27FC236}">
                        <a16:creationId xmlns:a16="http://schemas.microsoft.com/office/drawing/2014/main" id="{48C82E70-8D50-7301-7BB8-7F6F2B7D52B8}"/>
                      </a:ext>
                    </a:extLst>
                  </p:cNvPr>
                  <p:cNvSpPr/>
                  <p:nvPr/>
                </p:nvSpPr>
                <p:spPr>
                  <a:xfrm>
                    <a:off x="3820331" y="3753909"/>
                    <a:ext cx="120334" cy="452400"/>
                  </a:xfrm>
                  <a:custGeom>
                    <a:avLst/>
                    <a:gdLst>
                      <a:gd name="connsiteX0" fmla="*/ 92736 w 120334"/>
                      <a:gd name="connsiteY0" fmla="*/ 452400 h 452400"/>
                      <a:gd name="connsiteX1" fmla="*/ 48576 w 120334"/>
                      <a:gd name="connsiteY1" fmla="*/ 438059 h 452400"/>
                      <a:gd name="connsiteX2" fmla="*/ 35331 w 120334"/>
                      <a:gd name="connsiteY2" fmla="*/ 390612 h 452400"/>
                      <a:gd name="connsiteX3" fmla="*/ 35331 w 120334"/>
                      <a:gd name="connsiteY3" fmla="*/ 261512 h 452400"/>
                      <a:gd name="connsiteX4" fmla="*/ 0 w 120334"/>
                      <a:gd name="connsiteY4" fmla="*/ 233926 h 452400"/>
                      <a:gd name="connsiteX5" fmla="*/ 0 w 120334"/>
                      <a:gd name="connsiteY5" fmla="*/ 218474 h 452400"/>
                      <a:gd name="connsiteX6" fmla="*/ 35331 w 120334"/>
                      <a:gd name="connsiteY6" fmla="*/ 190888 h 452400"/>
                      <a:gd name="connsiteX7" fmla="*/ 35331 w 120334"/>
                      <a:gd name="connsiteY7" fmla="*/ 62891 h 452400"/>
                      <a:gd name="connsiteX8" fmla="*/ 48576 w 120334"/>
                      <a:gd name="connsiteY8" fmla="*/ 15445 h 452400"/>
                      <a:gd name="connsiteX9" fmla="*/ 91633 w 120334"/>
                      <a:gd name="connsiteY9" fmla="*/ 0 h 452400"/>
                      <a:gd name="connsiteX10" fmla="*/ 93840 w 120334"/>
                      <a:gd name="connsiteY10" fmla="*/ 0 h 452400"/>
                      <a:gd name="connsiteX11" fmla="*/ 114817 w 120334"/>
                      <a:gd name="connsiteY11" fmla="*/ 1104 h 452400"/>
                      <a:gd name="connsiteX12" fmla="*/ 119231 w 120334"/>
                      <a:gd name="connsiteY12" fmla="*/ 2207 h 452400"/>
                      <a:gd name="connsiteX13" fmla="*/ 119231 w 120334"/>
                      <a:gd name="connsiteY13" fmla="*/ 27586 h 452400"/>
                      <a:gd name="connsiteX14" fmla="*/ 117024 w 120334"/>
                      <a:gd name="connsiteY14" fmla="*/ 27586 h 452400"/>
                      <a:gd name="connsiteX15" fmla="*/ 110402 w 120334"/>
                      <a:gd name="connsiteY15" fmla="*/ 27586 h 452400"/>
                      <a:gd name="connsiteX16" fmla="*/ 100462 w 120334"/>
                      <a:gd name="connsiteY16" fmla="*/ 26482 h 452400"/>
                      <a:gd name="connsiteX17" fmla="*/ 92736 w 120334"/>
                      <a:gd name="connsiteY17" fmla="*/ 26482 h 452400"/>
                      <a:gd name="connsiteX18" fmla="*/ 72864 w 120334"/>
                      <a:gd name="connsiteY18" fmla="*/ 32001 h 452400"/>
                      <a:gd name="connsiteX19" fmla="*/ 66241 w 120334"/>
                      <a:gd name="connsiteY19" fmla="*/ 61788 h 452400"/>
                      <a:gd name="connsiteX20" fmla="*/ 66241 w 120334"/>
                      <a:gd name="connsiteY20" fmla="*/ 203029 h 452400"/>
                      <a:gd name="connsiteX21" fmla="*/ 34227 w 120334"/>
                      <a:gd name="connsiteY21" fmla="*/ 226200 h 452400"/>
                      <a:gd name="connsiteX22" fmla="*/ 66241 w 120334"/>
                      <a:gd name="connsiteY22" fmla="*/ 250475 h 452400"/>
                      <a:gd name="connsiteX23" fmla="*/ 66241 w 120334"/>
                      <a:gd name="connsiteY23" fmla="*/ 391716 h 452400"/>
                      <a:gd name="connsiteX24" fmla="*/ 72864 w 120334"/>
                      <a:gd name="connsiteY24" fmla="*/ 420406 h 452400"/>
                      <a:gd name="connsiteX25" fmla="*/ 93840 w 120334"/>
                      <a:gd name="connsiteY25" fmla="*/ 427022 h 452400"/>
                      <a:gd name="connsiteX26" fmla="*/ 101566 w 120334"/>
                      <a:gd name="connsiteY26" fmla="*/ 427022 h 452400"/>
                      <a:gd name="connsiteX27" fmla="*/ 111506 w 120334"/>
                      <a:gd name="connsiteY27" fmla="*/ 425918 h 452400"/>
                      <a:gd name="connsiteX28" fmla="*/ 118128 w 120334"/>
                      <a:gd name="connsiteY28" fmla="*/ 425918 h 452400"/>
                      <a:gd name="connsiteX29" fmla="*/ 120335 w 120334"/>
                      <a:gd name="connsiteY29" fmla="*/ 425918 h 452400"/>
                      <a:gd name="connsiteX30" fmla="*/ 120335 w 120334"/>
                      <a:gd name="connsiteY30" fmla="*/ 451296 h 452400"/>
                      <a:gd name="connsiteX31" fmla="*/ 115920 w 120334"/>
                      <a:gd name="connsiteY31" fmla="*/ 451296 h 452400"/>
                      <a:gd name="connsiteX32" fmla="*/ 94944 w 120334"/>
                      <a:gd name="connsiteY32" fmla="*/ 452400 h 452400"/>
                      <a:gd name="connsiteX33" fmla="*/ 92736 w 120334"/>
                      <a:gd name="connsiteY33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0334" h="452400">
                        <a:moveTo>
                          <a:pt x="92736" y="452400"/>
                        </a:moveTo>
                        <a:cubicBezTo>
                          <a:pt x="71760" y="452400"/>
                          <a:pt x="57412" y="446888"/>
                          <a:pt x="48576" y="438059"/>
                        </a:cubicBezTo>
                        <a:cubicBezTo>
                          <a:pt x="39746" y="428125"/>
                          <a:pt x="35331" y="412680"/>
                          <a:pt x="35331" y="390612"/>
                        </a:cubicBezTo>
                        <a:lnTo>
                          <a:pt x="35331" y="261512"/>
                        </a:lnTo>
                        <a:lnTo>
                          <a:pt x="0" y="233926"/>
                        </a:lnTo>
                        <a:lnTo>
                          <a:pt x="0" y="218474"/>
                        </a:lnTo>
                        <a:lnTo>
                          <a:pt x="35331" y="190888"/>
                        </a:lnTo>
                        <a:lnTo>
                          <a:pt x="35331" y="62891"/>
                        </a:lnTo>
                        <a:cubicBezTo>
                          <a:pt x="35331" y="40824"/>
                          <a:pt x="39746" y="25379"/>
                          <a:pt x="48576" y="15445"/>
                        </a:cubicBezTo>
                        <a:cubicBezTo>
                          <a:pt x="57412" y="5518"/>
                          <a:pt x="71760" y="0"/>
                          <a:pt x="91633" y="0"/>
                        </a:cubicBezTo>
                        <a:lnTo>
                          <a:pt x="93840" y="0"/>
                        </a:lnTo>
                        <a:cubicBezTo>
                          <a:pt x="100462" y="0"/>
                          <a:pt x="107091" y="0"/>
                          <a:pt x="114817" y="1104"/>
                        </a:cubicBezTo>
                        <a:lnTo>
                          <a:pt x="119231" y="2207"/>
                        </a:lnTo>
                        <a:lnTo>
                          <a:pt x="119231" y="27586"/>
                        </a:lnTo>
                        <a:lnTo>
                          <a:pt x="117024" y="27586"/>
                        </a:lnTo>
                        <a:lnTo>
                          <a:pt x="110402" y="27586"/>
                        </a:lnTo>
                        <a:cubicBezTo>
                          <a:pt x="107091" y="27586"/>
                          <a:pt x="103773" y="27586"/>
                          <a:pt x="100462" y="26482"/>
                        </a:cubicBezTo>
                        <a:cubicBezTo>
                          <a:pt x="98255" y="26482"/>
                          <a:pt x="94944" y="26482"/>
                          <a:pt x="92736" y="26482"/>
                        </a:cubicBezTo>
                        <a:cubicBezTo>
                          <a:pt x="85010" y="25379"/>
                          <a:pt x="77278" y="27586"/>
                          <a:pt x="72864" y="32001"/>
                        </a:cubicBezTo>
                        <a:cubicBezTo>
                          <a:pt x="69552" y="35305"/>
                          <a:pt x="66241" y="41928"/>
                          <a:pt x="66241" y="61788"/>
                        </a:cubicBezTo>
                        <a:lnTo>
                          <a:pt x="66241" y="203029"/>
                        </a:lnTo>
                        <a:lnTo>
                          <a:pt x="34227" y="226200"/>
                        </a:lnTo>
                        <a:lnTo>
                          <a:pt x="66241" y="250475"/>
                        </a:lnTo>
                        <a:lnTo>
                          <a:pt x="66241" y="391716"/>
                        </a:lnTo>
                        <a:cubicBezTo>
                          <a:pt x="66241" y="410472"/>
                          <a:pt x="69552" y="418198"/>
                          <a:pt x="72864" y="420406"/>
                        </a:cubicBezTo>
                        <a:cubicBezTo>
                          <a:pt x="77278" y="424814"/>
                          <a:pt x="85010" y="427022"/>
                          <a:pt x="93840" y="427022"/>
                        </a:cubicBezTo>
                        <a:cubicBezTo>
                          <a:pt x="96047" y="427022"/>
                          <a:pt x="98255" y="427022"/>
                          <a:pt x="101566" y="427022"/>
                        </a:cubicBezTo>
                        <a:cubicBezTo>
                          <a:pt x="104883" y="427022"/>
                          <a:pt x="108195" y="427022"/>
                          <a:pt x="111506" y="425918"/>
                        </a:cubicBezTo>
                        <a:lnTo>
                          <a:pt x="118128" y="425918"/>
                        </a:lnTo>
                        <a:lnTo>
                          <a:pt x="120335" y="425918"/>
                        </a:lnTo>
                        <a:lnTo>
                          <a:pt x="120335" y="451296"/>
                        </a:lnTo>
                        <a:lnTo>
                          <a:pt x="115920" y="451296"/>
                        </a:lnTo>
                        <a:cubicBezTo>
                          <a:pt x="108195" y="452400"/>
                          <a:pt x="101566" y="452400"/>
                          <a:pt x="94944" y="452400"/>
                        </a:cubicBezTo>
                        <a:cubicBezTo>
                          <a:pt x="93840" y="452400"/>
                          <a:pt x="92736" y="452400"/>
                          <a:pt x="92736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559">
                    <a:extLst>
                      <a:ext uri="{FF2B5EF4-FFF2-40B4-BE49-F238E27FC236}">
                        <a16:creationId xmlns:a16="http://schemas.microsoft.com/office/drawing/2014/main" id="{A3892446-5B6F-A82B-6997-5EC6D758B758}"/>
                      </a:ext>
                    </a:extLst>
                  </p:cNvPr>
                  <p:cNvSpPr/>
                  <p:nvPr/>
                </p:nvSpPr>
                <p:spPr>
                  <a:xfrm>
                    <a:off x="3814812" y="3748385"/>
                    <a:ext cx="130268" cy="463443"/>
                  </a:xfrm>
                  <a:custGeom>
                    <a:avLst/>
                    <a:gdLst>
                      <a:gd name="connsiteX0" fmla="*/ 99358 w 130268"/>
                      <a:gd name="connsiteY0" fmla="*/ 11037 h 463443"/>
                      <a:gd name="connsiteX1" fmla="*/ 119231 w 130268"/>
                      <a:gd name="connsiteY1" fmla="*/ 12141 h 463443"/>
                      <a:gd name="connsiteX2" fmla="*/ 119231 w 130268"/>
                      <a:gd name="connsiteY2" fmla="*/ 26482 h 463443"/>
                      <a:gd name="connsiteX3" fmla="*/ 117024 w 130268"/>
                      <a:gd name="connsiteY3" fmla="*/ 26482 h 463443"/>
                      <a:gd name="connsiteX4" fmla="*/ 107084 w 130268"/>
                      <a:gd name="connsiteY4" fmla="*/ 25379 h 463443"/>
                      <a:gd name="connsiteX5" fmla="*/ 99358 w 130268"/>
                      <a:gd name="connsiteY5" fmla="*/ 25379 h 463443"/>
                      <a:gd name="connsiteX6" fmla="*/ 73967 w 130268"/>
                      <a:gd name="connsiteY6" fmla="*/ 33104 h 463443"/>
                      <a:gd name="connsiteX7" fmla="*/ 66241 w 130268"/>
                      <a:gd name="connsiteY7" fmla="*/ 67313 h 463443"/>
                      <a:gd name="connsiteX8" fmla="*/ 66241 w 130268"/>
                      <a:gd name="connsiteY8" fmla="*/ 205243 h 463443"/>
                      <a:gd name="connsiteX9" fmla="*/ 29806 w 130268"/>
                      <a:gd name="connsiteY9" fmla="*/ 231725 h 463443"/>
                      <a:gd name="connsiteX10" fmla="*/ 66241 w 130268"/>
                      <a:gd name="connsiteY10" fmla="*/ 258207 h 463443"/>
                      <a:gd name="connsiteX11" fmla="*/ 66241 w 130268"/>
                      <a:gd name="connsiteY11" fmla="*/ 396131 h 463443"/>
                      <a:gd name="connsiteX12" fmla="*/ 75070 w 130268"/>
                      <a:gd name="connsiteY12" fmla="*/ 429235 h 463443"/>
                      <a:gd name="connsiteX13" fmla="*/ 99358 w 130268"/>
                      <a:gd name="connsiteY13" fmla="*/ 438065 h 463443"/>
                      <a:gd name="connsiteX14" fmla="*/ 107084 w 130268"/>
                      <a:gd name="connsiteY14" fmla="*/ 438065 h 463443"/>
                      <a:gd name="connsiteX15" fmla="*/ 117024 w 130268"/>
                      <a:gd name="connsiteY15" fmla="*/ 436961 h 463443"/>
                      <a:gd name="connsiteX16" fmla="*/ 119231 w 130268"/>
                      <a:gd name="connsiteY16" fmla="*/ 436961 h 463443"/>
                      <a:gd name="connsiteX17" fmla="*/ 119231 w 130268"/>
                      <a:gd name="connsiteY17" fmla="*/ 451303 h 463443"/>
                      <a:gd name="connsiteX18" fmla="*/ 99358 w 130268"/>
                      <a:gd name="connsiteY18" fmla="*/ 452407 h 463443"/>
                      <a:gd name="connsiteX19" fmla="*/ 98255 w 130268"/>
                      <a:gd name="connsiteY19" fmla="*/ 452407 h 463443"/>
                      <a:gd name="connsiteX20" fmla="*/ 97151 w 130268"/>
                      <a:gd name="connsiteY20" fmla="*/ 452407 h 463443"/>
                      <a:gd name="connsiteX21" fmla="*/ 58509 w 130268"/>
                      <a:gd name="connsiteY21" fmla="*/ 439169 h 463443"/>
                      <a:gd name="connsiteX22" fmla="*/ 47472 w 130268"/>
                      <a:gd name="connsiteY22" fmla="*/ 395027 h 463443"/>
                      <a:gd name="connsiteX23" fmla="*/ 47472 w 130268"/>
                      <a:gd name="connsiteY23" fmla="*/ 264823 h 463443"/>
                      <a:gd name="connsiteX24" fmla="*/ 11037 w 130268"/>
                      <a:gd name="connsiteY24" fmla="*/ 237237 h 463443"/>
                      <a:gd name="connsiteX25" fmla="*/ 11037 w 130268"/>
                      <a:gd name="connsiteY25" fmla="*/ 227310 h 463443"/>
                      <a:gd name="connsiteX26" fmla="*/ 46368 w 130268"/>
                      <a:gd name="connsiteY26" fmla="*/ 198621 h 463443"/>
                      <a:gd name="connsiteX27" fmla="*/ 46368 w 130268"/>
                      <a:gd name="connsiteY27" fmla="*/ 68416 h 463443"/>
                      <a:gd name="connsiteX28" fmla="*/ 57405 w 130268"/>
                      <a:gd name="connsiteY28" fmla="*/ 24281 h 463443"/>
                      <a:gd name="connsiteX29" fmla="*/ 97151 w 130268"/>
                      <a:gd name="connsiteY29" fmla="*/ 11037 h 463443"/>
                      <a:gd name="connsiteX30" fmla="*/ 98255 w 130268"/>
                      <a:gd name="connsiteY30" fmla="*/ 11037 h 463443"/>
                      <a:gd name="connsiteX31" fmla="*/ 99358 w 130268"/>
                      <a:gd name="connsiteY31" fmla="*/ 11037 h 463443"/>
                      <a:gd name="connsiteX32" fmla="*/ 99358 w 130268"/>
                      <a:gd name="connsiteY32" fmla="*/ 0 h 463443"/>
                      <a:gd name="connsiteX33" fmla="*/ 97151 w 130268"/>
                      <a:gd name="connsiteY33" fmla="*/ 0 h 463443"/>
                      <a:gd name="connsiteX34" fmla="*/ 49679 w 130268"/>
                      <a:gd name="connsiteY34" fmla="*/ 16555 h 463443"/>
                      <a:gd name="connsiteX35" fmla="*/ 35325 w 130268"/>
                      <a:gd name="connsiteY35" fmla="*/ 68416 h 463443"/>
                      <a:gd name="connsiteX36" fmla="*/ 35325 w 130268"/>
                      <a:gd name="connsiteY36" fmla="*/ 193102 h 463443"/>
                      <a:gd name="connsiteX37" fmla="*/ 4415 w 130268"/>
                      <a:gd name="connsiteY37" fmla="*/ 217377 h 463443"/>
                      <a:gd name="connsiteX38" fmla="*/ 0 w 130268"/>
                      <a:gd name="connsiteY38" fmla="*/ 221792 h 463443"/>
                      <a:gd name="connsiteX39" fmla="*/ 0 w 130268"/>
                      <a:gd name="connsiteY39" fmla="*/ 227310 h 463443"/>
                      <a:gd name="connsiteX40" fmla="*/ 0 w 130268"/>
                      <a:gd name="connsiteY40" fmla="*/ 237237 h 463443"/>
                      <a:gd name="connsiteX41" fmla="*/ 0 w 130268"/>
                      <a:gd name="connsiteY41" fmla="*/ 242755 h 463443"/>
                      <a:gd name="connsiteX42" fmla="*/ 4415 w 130268"/>
                      <a:gd name="connsiteY42" fmla="*/ 246067 h 463443"/>
                      <a:gd name="connsiteX43" fmla="*/ 35325 w 130268"/>
                      <a:gd name="connsiteY43" fmla="*/ 270342 h 463443"/>
                      <a:gd name="connsiteX44" fmla="*/ 35325 w 130268"/>
                      <a:gd name="connsiteY44" fmla="*/ 395027 h 463443"/>
                      <a:gd name="connsiteX45" fmla="*/ 49679 w 130268"/>
                      <a:gd name="connsiteY45" fmla="*/ 446888 h 463443"/>
                      <a:gd name="connsiteX46" fmla="*/ 97151 w 130268"/>
                      <a:gd name="connsiteY46" fmla="*/ 463444 h 463443"/>
                      <a:gd name="connsiteX47" fmla="*/ 98255 w 130268"/>
                      <a:gd name="connsiteY47" fmla="*/ 463444 h 463443"/>
                      <a:gd name="connsiteX48" fmla="*/ 99358 w 130268"/>
                      <a:gd name="connsiteY48" fmla="*/ 463444 h 463443"/>
                      <a:gd name="connsiteX49" fmla="*/ 120335 w 130268"/>
                      <a:gd name="connsiteY49" fmla="*/ 462340 h 463443"/>
                      <a:gd name="connsiteX50" fmla="*/ 130268 w 130268"/>
                      <a:gd name="connsiteY50" fmla="*/ 461236 h 463443"/>
                      <a:gd name="connsiteX51" fmla="*/ 130268 w 130268"/>
                      <a:gd name="connsiteY51" fmla="*/ 451303 h 463443"/>
                      <a:gd name="connsiteX52" fmla="*/ 130268 w 130268"/>
                      <a:gd name="connsiteY52" fmla="*/ 436961 h 463443"/>
                      <a:gd name="connsiteX53" fmla="*/ 130268 w 130268"/>
                      <a:gd name="connsiteY53" fmla="*/ 424820 h 463443"/>
                      <a:gd name="connsiteX54" fmla="*/ 128061 w 130268"/>
                      <a:gd name="connsiteY54" fmla="*/ 424820 h 463443"/>
                      <a:gd name="connsiteX55" fmla="*/ 115920 w 130268"/>
                      <a:gd name="connsiteY55" fmla="*/ 425924 h 463443"/>
                      <a:gd name="connsiteX56" fmla="*/ 105981 w 130268"/>
                      <a:gd name="connsiteY56" fmla="*/ 427028 h 463443"/>
                      <a:gd name="connsiteX57" fmla="*/ 99358 w 130268"/>
                      <a:gd name="connsiteY57" fmla="*/ 427028 h 463443"/>
                      <a:gd name="connsiteX58" fmla="*/ 81693 w 130268"/>
                      <a:gd name="connsiteY58" fmla="*/ 421509 h 463443"/>
                      <a:gd name="connsiteX59" fmla="*/ 76174 w 130268"/>
                      <a:gd name="connsiteY59" fmla="*/ 396131 h 463443"/>
                      <a:gd name="connsiteX60" fmla="*/ 76174 w 130268"/>
                      <a:gd name="connsiteY60" fmla="*/ 258207 h 463443"/>
                      <a:gd name="connsiteX61" fmla="*/ 76174 w 130268"/>
                      <a:gd name="connsiteY61" fmla="*/ 252689 h 463443"/>
                      <a:gd name="connsiteX62" fmla="*/ 71759 w 130268"/>
                      <a:gd name="connsiteY62" fmla="*/ 249378 h 463443"/>
                      <a:gd name="connsiteX63" fmla="*/ 48576 w 130268"/>
                      <a:gd name="connsiteY63" fmla="*/ 231725 h 463443"/>
                      <a:gd name="connsiteX64" fmla="*/ 72863 w 130268"/>
                      <a:gd name="connsiteY64" fmla="*/ 214066 h 463443"/>
                      <a:gd name="connsiteX65" fmla="*/ 77278 w 130268"/>
                      <a:gd name="connsiteY65" fmla="*/ 210755 h 463443"/>
                      <a:gd name="connsiteX66" fmla="*/ 77278 w 130268"/>
                      <a:gd name="connsiteY66" fmla="*/ 205243 h 463443"/>
                      <a:gd name="connsiteX67" fmla="*/ 77278 w 130268"/>
                      <a:gd name="connsiteY67" fmla="*/ 67313 h 463443"/>
                      <a:gd name="connsiteX68" fmla="*/ 82797 w 130268"/>
                      <a:gd name="connsiteY68" fmla="*/ 41934 h 463443"/>
                      <a:gd name="connsiteX69" fmla="*/ 99358 w 130268"/>
                      <a:gd name="connsiteY69" fmla="*/ 36415 h 463443"/>
                      <a:gd name="connsiteX70" fmla="*/ 105981 w 130268"/>
                      <a:gd name="connsiteY70" fmla="*/ 36415 h 463443"/>
                      <a:gd name="connsiteX71" fmla="*/ 115920 w 130268"/>
                      <a:gd name="connsiteY71" fmla="*/ 37519 h 463443"/>
                      <a:gd name="connsiteX72" fmla="*/ 128061 w 130268"/>
                      <a:gd name="connsiteY72" fmla="*/ 38623 h 463443"/>
                      <a:gd name="connsiteX73" fmla="*/ 130268 w 130268"/>
                      <a:gd name="connsiteY73" fmla="*/ 38623 h 463443"/>
                      <a:gd name="connsiteX74" fmla="*/ 130268 w 130268"/>
                      <a:gd name="connsiteY74" fmla="*/ 26482 h 463443"/>
                      <a:gd name="connsiteX75" fmla="*/ 130268 w 130268"/>
                      <a:gd name="connsiteY75" fmla="*/ 12141 h 463443"/>
                      <a:gd name="connsiteX76" fmla="*/ 130268 w 130268"/>
                      <a:gd name="connsiteY76" fmla="*/ 2207 h 463443"/>
                      <a:gd name="connsiteX77" fmla="*/ 121439 w 130268"/>
                      <a:gd name="connsiteY77" fmla="*/ 1104 h 463443"/>
                      <a:gd name="connsiteX78" fmla="*/ 99358 w 130268"/>
                      <a:gd name="connsiteY78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30268" h="463443">
                        <a:moveTo>
                          <a:pt x="99358" y="11037"/>
                        </a:moveTo>
                        <a:cubicBezTo>
                          <a:pt x="105981" y="11037"/>
                          <a:pt x="112603" y="11037"/>
                          <a:pt x="119231" y="12141"/>
                        </a:cubicBezTo>
                        <a:lnTo>
                          <a:pt x="119231" y="26482"/>
                        </a:lnTo>
                        <a:cubicBezTo>
                          <a:pt x="118128" y="26482"/>
                          <a:pt x="118128" y="26482"/>
                          <a:pt x="117024" y="26482"/>
                        </a:cubicBezTo>
                        <a:cubicBezTo>
                          <a:pt x="113706" y="26482"/>
                          <a:pt x="110395" y="26482"/>
                          <a:pt x="107084" y="25379"/>
                        </a:cubicBezTo>
                        <a:cubicBezTo>
                          <a:pt x="103773" y="25379"/>
                          <a:pt x="101566" y="25379"/>
                          <a:pt x="99358" y="25379"/>
                        </a:cubicBezTo>
                        <a:cubicBezTo>
                          <a:pt x="88315" y="25379"/>
                          <a:pt x="80589" y="28690"/>
                          <a:pt x="73967" y="33104"/>
                        </a:cubicBezTo>
                        <a:cubicBezTo>
                          <a:pt x="68448" y="38623"/>
                          <a:pt x="66241" y="49660"/>
                          <a:pt x="66241" y="67313"/>
                        </a:cubicBezTo>
                        <a:lnTo>
                          <a:pt x="66241" y="205243"/>
                        </a:lnTo>
                        <a:lnTo>
                          <a:pt x="29806" y="231725"/>
                        </a:lnTo>
                        <a:lnTo>
                          <a:pt x="66241" y="258207"/>
                        </a:lnTo>
                        <a:lnTo>
                          <a:pt x="66241" y="396131"/>
                        </a:lnTo>
                        <a:cubicBezTo>
                          <a:pt x="66241" y="412686"/>
                          <a:pt x="69552" y="423717"/>
                          <a:pt x="75070" y="429235"/>
                        </a:cubicBezTo>
                        <a:cubicBezTo>
                          <a:pt x="80589" y="434754"/>
                          <a:pt x="88315" y="438065"/>
                          <a:pt x="99358" y="438065"/>
                        </a:cubicBezTo>
                        <a:cubicBezTo>
                          <a:pt x="101566" y="438065"/>
                          <a:pt x="103773" y="438065"/>
                          <a:pt x="107084" y="438065"/>
                        </a:cubicBezTo>
                        <a:cubicBezTo>
                          <a:pt x="110395" y="438065"/>
                          <a:pt x="113706" y="438065"/>
                          <a:pt x="117024" y="436961"/>
                        </a:cubicBezTo>
                        <a:cubicBezTo>
                          <a:pt x="118128" y="436961"/>
                          <a:pt x="118128" y="436961"/>
                          <a:pt x="119231" y="436961"/>
                        </a:cubicBezTo>
                        <a:lnTo>
                          <a:pt x="119231" y="451303"/>
                        </a:lnTo>
                        <a:cubicBezTo>
                          <a:pt x="111499" y="452407"/>
                          <a:pt x="104877" y="452407"/>
                          <a:pt x="99358" y="452407"/>
                        </a:cubicBezTo>
                        <a:lnTo>
                          <a:pt x="98255" y="452407"/>
                        </a:lnTo>
                        <a:lnTo>
                          <a:pt x="97151" y="452407"/>
                        </a:lnTo>
                        <a:cubicBezTo>
                          <a:pt x="78382" y="452407"/>
                          <a:pt x="66241" y="447992"/>
                          <a:pt x="58509" y="439169"/>
                        </a:cubicBezTo>
                        <a:cubicBezTo>
                          <a:pt x="50783" y="430339"/>
                          <a:pt x="47472" y="415991"/>
                          <a:pt x="47472" y="395027"/>
                        </a:cubicBezTo>
                        <a:lnTo>
                          <a:pt x="47472" y="264823"/>
                        </a:lnTo>
                        <a:lnTo>
                          <a:pt x="11037" y="237237"/>
                        </a:lnTo>
                        <a:lnTo>
                          <a:pt x="11037" y="227310"/>
                        </a:lnTo>
                        <a:lnTo>
                          <a:pt x="46368" y="198621"/>
                        </a:lnTo>
                        <a:lnTo>
                          <a:pt x="46368" y="68416"/>
                        </a:lnTo>
                        <a:cubicBezTo>
                          <a:pt x="46368" y="47452"/>
                          <a:pt x="49679" y="33104"/>
                          <a:pt x="57405" y="24281"/>
                        </a:cubicBezTo>
                        <a:cubicBezTo>
                          <a:pt x="66241" y="15452"/>
                          <a:pt x="78382" y="11037"/>
                          <a:pt x="97151" y="11037"/>
                        </a:cubicBezTo>
                        <a:lnTo>
                          <a:pt x="98255" y="11037"/>
                        </a:lnTo>
                        <a:cubicBezTo>
                          <a:pt x="98255" y="11037"/>
                          <a:pt x="98255" y="11037"/>
                          <a:pt x="99358" y="11037"/>
                        </a:cubicBezTo>
                        <a:close/>
                        <a:moveTo>
                          <a:pt x="99358" y="0"/>
                        </a:moveTo>
                        <a:lnTo>
                          <a:pt x="97151" y="0"/>
                        </a:lnTo>
                        <a:cubicBezTo>
                          <a:pt x="75070" y="0"/>
                          <a:pt x="59612" y="5518"/>
                          <a:pt x="49679" y="16555"/>
                        </a:cubicBezTo>
                        <a:cubicBezTo>
                          <a:pt x="40850" y="27586"/>
                          <a:pt x="35325" y="44141"/>
                          <a:pt x="35325" y="68416"/>
                        </a:cubicBezTo>
                        <a:lnTo>
                          <a:pt x="35325" y="193102"/>
                        </a:lnTo>
                        <a:lnTo>
                          <a:pt x="4415" y="217377"/>
                        </a:lnTo>
                        <a:lnTo>
                          <a:pt x="0" y="221792"/>
                        </a:lnTo>
                        <a:lnTo>
                          <a:pt x="0" y="227310"/>
                        </a:lnTo>
                        <a:lnTo>
                          <a:pt x="0" y="237237"/>
                        </a:lnTo>
                        <a:lnTo>
                          <a:pt x="0" y="242755"/>
                        </a:lnTo>
                        <a:lnTo>
                          <a:pt x="4415" y="246067"/>
                        </a:lnTo>
                        <a:lnTo>
                          <a:pt x="35325" y="270342"/>
                        </a:lnTo>
                        <a:lnTo>
                          <a:pt x="35325" y="395027"/>
                        </a:lnTo>
                        <a:cubicBezTo>
                          <a:pt x="35325" y="419302"/>
                          <a:pt x="39746" y="435857"/>
                          <a:pt x="49679" y="446888"/>
                        </a:cubicBezTo>
                        <a:cubicBezTo>
                          <a:pt x="59612" y="457925"/>
                          <a:pt x="75070" y="463444"/>
                          <a:pt x="97151" y="463444"/>
                        </a:cubicBezTo>
                        <a:lnTo>
                          <a:pt x="98255" y="463444"/>
                        </a:lnTo>
                        <a:lnTo>
                          <a:pt x="99358" y="463444"/>
                        </a:lnTo>
                        <a:cubicBezTo>
                          <a:pt x="105981" y="463444"/>
                          <a:pt x="112603" y="463444"/>
                          <a:pt x="120335" y="462340"/>
                        </a:cubicBezTo>
                        <a:lnTo>
                          <a:pt x="130268" y="461236"/>
                        </a:lnTo>
                        <a:lnTo>
                          <a:pt x="130268" y="451303"/>
                        </a:lnTo>
                        <a:lnTo>
                          <a:pt x="130268" y="436961"/>
                        </a:lnTo>
                        <a:lnTo>
                          <a:pt x="130268" y="424820"/>
                        </a:lnTo>
                        <a:lnTo>
                          <a:pt x="128061" y="424820"/>
                        </a:lnTo>
                        <a:lnTo>
                          <a:pt x="115920" y="425924"/>
                        </a:lnTo>
                        <a:cubicBezTo>
                          <a:pt x="112603" y="425924"/>
                          <a:pt x="109292" y="425924"/>
                          <a:pt x="105981" y="427028"/>
                        </a:cubicBezTo>
                        <a:cubicBezTo>
                          <a:pt x="103773" y="427028"/>
                          <a:pt x="100462" y="427028"/>
                          <a:pt x="99358" y="427028"/>
                        </a:cubicBezTo>
                        <a:cubicBezTo>
                          <a:pt x="91633" y="427028"/>
                          <a:pt x="85004" y="424820"/>
                          <a:pt x="81693" y="421509"/>
                        </a:cubicBezTo>
                        <a:cubicBezTo>
                          <a:pt x="80589" y="420406"/>
                          <a:pt x="76174" y="414894"/>
                          <a:pt x="76174" y="396131"/>
                        </a:cubicBezTo>
                        <a:lnTo>
                          <a:pt x="76174" y="258207"/>
                        </a:lnTo>
                        <a:lnTo>
                          <a:pt x="76174" y="252689"/>
                        </a:lnTo>
                        <a:lnTo>
                          <a:pt x="71759" y="249378"/>
                        </a:lnTo>
                        <a:lnTo>
                          <a:pt x="48576" y="231725"/>
                        </a:lnTo>
                        <a:lnTo>
                          <a:pt x="72863" y="214066"/>
                        </a:lnTo>
                        <a:lnTo>
                          <a:pt x="77278" y="210755"/>
                        </a:lnTo>
                        <a:lnTo>
                          <a:pt x="77278" y="205243"/>
                        </a:lnTo>
                        <a:lnTo>
                          <a:pt x="77278" y="67313"/>
                        </a:lnTo>
                        <a:cubicBezTo>
                          <a:pt x="77278" y="47452"/>
                          <a:pt x="81693" y="43038"/>
                          <a:pt x="82797" y="41934"/>
                        </a:cubicBezTo>
                        <a:cubicBezTo>
                          <a:pt x="86108" y="38623"/>
                          <a:pt x="91633" y="36415"/>
                          <a:pt x="99358" y="36415"/>
                        </a:cubicBezTo>
                        <a:cubicBezTo>
                          <a:pt x="101566" y="36415"/>
                          <a:pt x="103773" y="36415"/>
                          <a:pt x="105981" y="36415"/>
                        </a:cubicBezTo>
                        <a:cubicBezTo>
                          <a:pt x="109292" y="36415"/>
                          <a:pt x="112603" y="36415"/>
                          <a:pt x="115920" y="37519"/>
                        </a:cubicBezTo>
                        <a:lnTo>
                          <a:pt x="128061" y="38623"/>
                        </a:lnTo>
                        <a:lnTo>
                          <a:pt x="130268" y="38623"/>
                        </a:lnTo>
                        <a:lnTo>
                          <a:pt x="130268" y="26482"/>
                        </a:lnTo>
                        <a:lnTo>
                          <a:pt x="130268" y="12141"/>
                        </a:lnTo>
                        <a:lnTo>
                          <a:pt x="130268" y="2207"/>
                        </a:lnTo>
                        <a:lnTo>
                          <a:pt x="121439" y="1104"/>
                        </a:lnTo>
                        <a:cubicBezTo>
                          <a:pt x="112603" y="0"/>
                          <a:pt x="105981" y="0"/>
                          <a:pt x="9935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aphic 3">
                  <a:extLst>
                    <a:ext uri="{FF2B5EF4-FFF2-40B4-BE49-F238E27FC236}">
                      <a16:creationId xmlns:a16="http://schemas.microsoft.com/office/drawing/2014/main" id="{ABF19591-C2CC-BECD-9D1E-2C443429CB07}"/>
                    </a:ext>
                  </a:extLst>
                </p:cNvPr>
                <p:cNvGrpSpPr/>
                <p:nvPr/>
              </p:nvGrpSpPr>
              <p:grpSpPr>
                <a:xfrm>
                  <a:off x="4198995" y="3748385"/>
                  <a:ext cx="129164" cy="463443"/>
                  <a:chOff x="4198995" y="3748385"/>
                  <a:chExt cx="129164" cy="463443"/>
                </a:xfrm>
                <a:solidFill>
                  <a:srgbClr val="FFFFFF"/>
                </a:solidFill>
              </p:grpSpPr>
              <p:sp>
                <p:nvSpPr>
                  <p:cNvPr id="24" name="Freeform: Shape 561">
                    <a:extLst>
                      <a:ext uri="{FF2B5EF4-FFF2-40B4-BE49-F238E27FC236}">
                        <a16:creationId xmlns:a16="http://schemas.microsoft.com/office/drawing/2014/main" id="{FFFBAB17-67A1-5641-02B9-DDFC9AB46F06}"/>
                      </a:ext>
                    </a:extLst>
                  </p:cNvPr>
                  <p:cNvSpPr/>
                  <p:nvPr/>
                </p:nvSpPr>
                <p:spPr>
                  <a:xfrm>
                    <a:off x="4205617" y="3753909"/>
                    <a:ext cx="117023" cy="452400"/>
                  </a:xfrm>
                  <a:custGeom>
                    <a:avLst/>
                    <a:gdLst>
                      <a:gd name="connsiteX0" fmla="*/ 25391 w 117023"/>
                      <a:gd name="connsiteY0" fmla="*/ 452400 h 452400"/>
                      <a:gd name="connsiteX1" fmla="*/ 4415 w 117023"/>
                      <a:gd name="connsiteY1" fmla="*/ 451296 h 452400"/>
                      <a:gd name="connsiteX2" fmla="*/ 0 w 117023"/>
                      <a:gd name="connsiteY2" fmla="*/ 451296 h 452400"/>
                      <a:gd name="connsiteX3" fmla="*/ 0 w 117023"/>
                      <a:gd name="connsiteY3" fmla="*/ 424814 h 452400"/>
                      <a:gd name="connsiteX4" fmla="*/ 5518 w 117023"/>
                      <a:gd name="connsiteY4" fmla="*/ 424814 h 452400"/>
                      <a:gd name="connsiteX5" fmla="*/ 15458 w 117023"/>
                      <a:gd name="connsiteY5" fmla="*/ 425918 h 452400"/>
                      <a:gd name="connsiteX6" fmla="*/ 24288 w 117023"/>
                      <a:gd name="connsiteY6" fmla="*/ 425918 h 452400"/>
                      <a:gd name="connsiteX7" fmla="*/ 46368 w 117023"/>
                      <a:gd name="connsiteY7" fmla="*/ 419302 h 452400"/>
                      <a:gd name="connsiteX8" fmla="*/ 52990 w 117023"/>
                      <a:gd name="connsiteY8" fmla="*/ 390612 h 452400"/>
                      <a:gd name="connsiteX9" fmla="*/ 52990 w 117023"/>
                      <a:gd name="connsiteY9" fmla="*/ 250475 h 452400"/>
                      <a:gd name="connsiteX10" fmla="*/ 85010 w 117023"/>
                      <a:gd name="connsiteY10" fmla="*/ 226200 h 452400"/>
                      <a:gd name="connsiteX11" fmla="*/ 52990 w 117023"/>
                      <a:gd name="connsiteY11" fmla="*/ 201925 h 452400"/>
                      <a:gd name="connsiteX12" fmla="*/ 52990 w 117023"/>
                      <a:gd name="connsiteY12" fmla="*/ 61788 h 452400"/>
                      <a:gd name="connsiteX13" fmla="*/ 46368 w 117023"/>
                      <a:gd name="connsiteY13" fmla="*/ 32001 h 452400"/>
                      <a:gd name="connsiteX14" fmla="*/ 24288 w 117023"/>
                      <a:gd name="connsiteY14" fmla="*/ 25379 h 452400"/>
                      <a:gd name="connsiteX15" fmla="*/ 15458 w 117023"/>
                      <a:gd name="connsiteY15" fmla="*/ 25379 h 452400"/>
                      <a:gd name="connsiteX16" fmla="*/ 5518 w 117023"/>
                      <a:gd name="connsiteY16" fmla="*/ 26482 h 452400"/>
                      <a:gd name="connsiteX17" fmla="*/ 0 w 117023"/>
                      <a:gd name="connsiteY17" fmla="*/ 26482 h 452400"/>
                      <a:gd name="connsiteX18" fmla="*/ 0 w 117023"/>
                      <a:gd name="connsiteY18" fmla="*/ 2207 h 452400"/>
                      <a:gd name="connsiteX19" fmla="*/ 4415 w 117023"/>
                      <a:gd name="connsiteY19" fmla="*/ 1104 h 452400"/>
                      <a:gd name="connsiteX20" fmla="*/ 25391 w 117023"/>
                      <a:gd name="connsiteY20" fmla="*/ 0 h 452400"/>
                      <a:gd name="connsiteX21" fmla="*/ 68448 w 117023"/>
                      <a:gd name="connsiteY21" fmla="*/ 15445 h 452400"/>
                      <a:gd name="connsiteX22" fmla="*/ 81693 w 117023"/>
                      <a:gd name="connsiteY22" fmla="*/ 62891 h 452400"/>
                      <a:gd name="connsiteX23" fmla="*/ 81693 w 117023"/>
                      <a:gd name="connsiteY23" fmla="*/ 190888 h 452400"/>
                      <a:gd name="connsiteX24" fmla="*/ 117024 w 117023"/>
                      <a:gd name="connsiteY24" fmla="*/ 218474 h 452400"/>
                      <a:gd name="connsiteX25" fmla="*/ 117024 w 117023"/>
                      <a:gd name="connsiteY25" fmla="*/ 233926 h 452400"/>
                      <a:gd name="connsiteX26" fmla="*/ 81693 w 117023"/>
                      <a:gd name="connsiteY26" fmla="*/ 261512 h 452400"/>
                      <a:gd name="connsiteX27" fmla="*/ 81693 w 117023"/>
                      <a:gd name="connsiteY27" fmla="*/ 389509 h 452400"/>
                      <a:gd name="connsiteX28" fmla="*/ 68448 w 117023"/>
                      <a:gd name="connsiteY28" fmla="*/ 436955 h 452400"/>
                      <a:gd name="connsiteX29" fmla="*/ 25391 w 117023"/>
                      <a:gd name="connsiteY29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7023" h="452400">
                        <a:moveTo>
                          <a:pt x="25391" y="452400"/>
                        </a:moveTo>
                        <a:cubicBezTo>
                          <a:pt x="18769" y="452400"/>
                          <a:pt x="12147" y="452400"/>
                          <a:pt x="4415" y="451296"/>
                        </a:cubicBezTo>
                        <a:lnTo>
                          <a:pt x="0" y="451296"/>
                        </a:lnTo>
                        <a:lnTo>
                          <a:pt x="0" y="424814"/>
                        </a:lnTo>
                        <a:lnTo>
                          <a:pt x="5518" y="424814"/>
                        </a:lnTo>
                        <a:cubicBezTo>
                          <a:pt x="8836" y="424814"/>
                          <a:pt x="12147" y="424814"/>
                          <a:pt x="15458" y="425918"/>
                        </a:cubicBezTo>
                        <a:cubicBezTo>
                          <a:pt x="18769" y="425918"/>
                          <a:pt x="22080" y="425918"/>
                          <a:pt x="24288" y="425918"/>
                        </a:cubicBezTo>
                        <a:cubicBezTo>
                          <a:pt x="34227" y="425918"/>
                          <a:pt x="41953" y="423717"/>
                          <a:pt x="46368" y="419302"/>
                        </a:cubicBezTo>
                        <a:cubicBezTo>
                          <a:pt x="49679" y="415991"/>
                          <a:pt x="52990" y="409369"/>
                          <a:pt x="52990" y="390612"/>
                        </a:cubicBezTo>
                        <a:lnTo>
                          <a:pt x="52990" y="250475"/>
                        </a:lnTo>
                        <a:lnTo>
                          <a:pt x="85010" y="226200"/>
                        </a:lnTo>
                        <a:lnTo>
                          <a:pt x="52990" y="201925"/>
                        </a:lnTo>
                        <a:lnTo>
                          <a:pt x="52990" y="61788"/>
                        </a:lnTo>
                        <a:cubicBezTo>
                          <a:pt x="52990" y="43031"/>
                          <a:pt x="49679" y="35305"/>
                          <a:pt x="46368" y="32001"/>
                        </a:cubicBezTo>
                        <a:cubicBezTo>
                          <a:pt x="41953" y="27586"/>
                          <a:pt x="34227" y="25379"/>
                          <a:pt x="24288" y="25379"/>
                        </a:cubicBezTo>
                        <a:cubicBezTo>
                          <a:pt x="22080" y="25379"/>
                          <a:pt x="18769" y="25379"/>
                          <a:pt x="15458" y="25379"/>
                        </a:cubicBezTo>
                        <a:cubicBezTo>
                          <a:pt x="12147" y="25379"/>
                          <a:pt x="8836" y="25379"/>
                          <a:pt x="5518" y="26482"/>
                        </a:cubicBezTo>
                        <a:lnTo>
                          <a:pt x="0" y="26482"/>
                        </a:lnTo>
                        <a:lnTo>
                          <a:pt x="0" y="2207"/>
                        </a:lnTo>
                        <a:lnTo>
                          <a:pt x="4415" y="1104"/>
                        </a:lnTo>
                        <a:cubicBezTo>
                          <a:pt x="12147" y="0"/>
                          <a:pt x="18769" y="0"/>
                          <a:pt x="25391" y="0"/>
                        </a:cubicBezTo>
                        <a:cubicBezTo>
                          <a:pt x="45264" y="0"/>
                          <a:pt x="59619" y="5518"/>
                          <a:pt x="68448" y="15445"/>
                        </a:cubicBezTo>
                        <a:cubicBezTo>
                          <a:pt x="77278" y="25379"/>
                          <a:pt x="81693" y="40824"/>
                          <a:pt x="81693" y="62891"/>
                        </a:cubicBezTo>
                        <a:lnTo>
                          <a:pt x="81693" y="190888"/>
                        </a:lnTo>
                        <a:lnTo>
                          <a:pt x="117024" y="218474"/>
                        </a:lnTo>
                        <a:lnTo>
                          <a:pt x="117024" y="233926"/>
                        </a:lnTo>
                        <a:lnTo>
                          <a:pt x="81693" y="261512"/>
                        </a:lnTo>
                        <a:lnTo>
                          <a:pt x="81693" y="389509"/>
                        </a:lnTo>
                        <a:cubicBezTo>
                          <a:pt x="81693" y="411576"/>
                          <a:pt x="77278" y="427022"/>
                          <a:pt x="68448" y="436955"/>
                        </a:cubicBezTo>
                        <a:cubicBezTo>
                          <a:pt x="59619" y="446888"/>
                          <a:pt x="45264" y="452400"/>
                          <a:pt x="25391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562">
                    <a:extLst>
                      <a:ext uri="{FF2B5EF4-FFF2-40B4-BE49-F238E27FC236}">
                        <a16:creationId xmlns:a16="http://schemas.microsoft.com/office/drawing/2014/main" id="{5B1B5960-715E-55D4-684E-E98D8D6067C1}"/>
                      </a:ext>
                    </a:extLst>
                  </p:cNvPr>
                  <p:cNvSpPr/>
                  <p:nvPr/>
                </p:nvSpPr>
                <p:spPr>
                  <a:xfrm>
                    <a:off x="4198995" y="3748385"/>
                    <a:ext cx="129164" cy="463443"/>
                  </a:xfrm>
                  <a:custGeom>
                    <a:avLst/>
                    <a:gdLst>
                      <a:gd name="connsiteX0" fmla="*/ 32014 w 129164"/>
                      <a:gd name="connsiteY0" fmla="*/ 11037 h 463443"/>
                      <a:gd name="connsiteX1" fmla="*/ 70656 w 129164"/>
                      <a:gd name="connsiteY1" fmla="*/ 24281 h 463443"/>
                      <a:gd name="connsiteX2" fmla="*/ 81693 w 129164"/>
                      <a:gd name="connsiteY2" fmla="*/ 68416 h 463443"/>
                      <a:gd name="connsiteX3" fmla="*/ 81693 w 129164"/>
                      <a:gd name="connsiteY3" fmla="*/ 198621 h 463443"/>
                      <a:gd name="connsiteX4" fmla="*/ 117024 w 129164"/>
                      <a:gd name="connsiteY4" fmla="*/ 226206 h 463443"/>
                      <a:gd name="connsiteX5" fmla="*/ 117024 w 129164"/>
                      <a:gd name="connsiteY5" fmla="*/ 236133 h 463443"/>
                      <a:gd name="connsiteX6" fmla="*/ 81693 w 129164"/>
                      <a:gd name="connsiteY6" fmla="*/ 264823 h 463443"/>
                      <a:gd name="connsiteX7" fmla="*/ 81693 w 129164"/>
                      <a:gd name="connsiteY7" fmla="*/ 395027 h 463443"/>
                      <a:gd name="connsiteX8" fmla="*/ 70656 w 129164"/>
                      <a:gd name="connsiteY8" fmla="*/ 439169 h 463443"/>
                      <a:gd name="connsiteX9" fmla="*/ 32014 w 129164"/>
                      <a:gd name="connsiteY9" fmla="*/ 452407 h 463443"/>
                      <a:gd name="connsiteX10" fmla="*/ 12141 w 129164"/>
                      <a:gd name="connsiteY10" fmla="*/ 451303 h 463443"/>
                      <a:gd name="connsiteX11" fmla="*/ 12141 w 129164"/>
                      <a:gd name="connsiteY11" fmla="*/ 436961 h 463443"/>
                      <a:gd name="connsiteX12" fmla="*/ 22081 w 129164"/>
                      <a:gd name="connsiteY12" fmla="*/ 438065 h 463443"/>
                      <a:gd name="connsiteX13" fmla="*/ 30910 w 129164"/>
                      <a:gd name="connsiteY13" fmla="*/ 438065 h 463443"/>
                      <a:gd name="connsiteX14" fmla="*/ 56302 w 129164"/>
                      <a:gd name="connsiteY14" fmla="*/ 430339 h 463443"/>
                      <a:gd name="connsiteX15" fmla="*/ 65137 w 129164"/>
                      <a:gd name="connsiteY15" fmla="*/ 397235 h 463443"/>
                      <a:gd name="connsiteX16" fmla="*/ 65137 w 129164"/>
                      <a:gd name="connsiteY16" fmla="*/ 258207 h 463443"/>
                      <a:gd name="connsiteX17" fmla="*/ 100462 w 129164"/>
                      <a:gd name="connsiteY17" fmla="*/ 231725 h 463443"/>
                      <a:gd name="connsiteX18" fmla="*/ 65137 w 129164"/>
                      <a:gd name="connsiteY18" fmla="*/ 205243 h 463443"/>
                      <a:gd name="connsiteX19" fmla="*/ 65137 w 129164"/>
                      <a:gd name="connsiteY19" fmla="*/ 67313 h 463443"/>
                      <a:gd name="connsiteX20" fmla="*/ 56302 w 129164"/>
                      <a:gd name="connsiteY20" fmla="*/ 34208 h 463443"/>
                      <a:gd name="connsiteX21" fmla="*/ 30910 w 129164"/>
                      <a:gd name="connsiteY21" fmla="*/ 26482 h 463443"/>
                      <a:gd name="connsiteX22" fmla="*/ 22081 w 129164"/>
                      <a:gd name="connsiteY22" fmla="*/ 26482 h 463443"/>
                      <a:gd name="connsiteX23" fmla="*/ 12141 w 129164"/>
                      <a:gd name="connsiteY23" fmla="*/ 27586 h 463443"/>
                      <a:gd name="connsiteX24" fmla="*/ 12141 w 129164"/>
                      <a:gd name="connsiteY24" fmla="*/ 12141 h 463443"/>
                      <a:gd name="connsiteX25" fmla="*/ 32014 w 129164"/>
                      <a:gd name="connsiteY25" fmla="*/ 11037 h 463443"/>
                      <a:gd name="connsiteX26" fmla="*/ 32014 w 129164"/>
                      <a:gd name="connsiteY26" fmla="*/ 0 h 463443"/>
                      <a:gd name="connsiteX27" fmla="*/ 9933 w 129164"/>
                      <a:gd name="connsiteY27" fmla="*/ 1104 h 463443"/>
                      <a:gd name="connsiteX28" fmla="*/ 0 w 129164"/>
                      <a:gd name="connsiteY28" fmla="*/ 2207 h 463443"/>
                      <a:gd name="connsiteX29" fmla="*/ 0 w 129164"/>
                      <a:gd name="connsiteY29" fmla="*/ 12141 h 463443"/>
                      <a:gd name="connsiteX30" fmla="*/ 0 w 129164"/>
                      <a:gd name="connsiteY30" fmla="*/ 26482 h 463443"/>
                      <a:gd name="connsiteX31" fmla="*/ 0 w 129164"/>
                      <a:gd name="connsiteY31" fmla="*/ 38623 h 463443"/>
                      <a:gd name="connsiteX32" fmla="*/ 12141 w 129164"/>
                      <a:gd name="connsiteY32" fmla="*/ 37519 h 463443"/>
                      <a:gd name="connsiteX33" fmla="*/ 22081 w 129164"/>
                      <a:gd name="connsiteY33" fmla="*/ 36415 h 463443"/>
                      <a:gd name="connsiteX34" fmla="*/ 30910 w 129164"/>
                      <a:gd name="connsiteY34" fmla="*/ 36415 h 463443"/>
                      <a:gd name="connsiteX35" fmla="*/ 49679 w 129164"/>
                      <a:gd name="connsiteY35" fmla="*/ 41934 h 463443"/>
                      <a:gd name="connsiteX36" fmla="*/ 55198 w 129164"/>
                      <a:gd name="connsiteY36" fmla="*/ 67313 h 463443"/>
                      <a:gd name="connsiteX37" fmla="*/ 55198 w 129164"/>
                      <a:gd name="connsiteY37" fmla="*/ 205243 h 463443"/>
                      <a:gd name="connsiteX38" fmla="*/ 55198 w 129164"/>
                      <a:gd name="connsiteY38" fmla="*/ 210755 h 463443"/>
                      <a:gd name="connsiteX39" fmla="*/ 59613 w 129164"/>
                      <a:gd name="connsiteY39" fmla="*/ 214066 h 463443"/>
                      <a:gd name="connsiteX40" fmla="*/ 83900 w 129164"/>
                      <a:gd name="connsiteY40" fmla="*/ 231725 h 463443"/>
                      <a:gd name="connsiteX41" fmla="*/ 59613 w 129164"/>
                      <a:gd name="connsiteY41" fmla="*/ 249378 h 463443"/>
                      <a:gd name="connsiteX42" fmla="*/ 55198 w 129164"/>
                      <a:gd name="connsiteY42" fmla="*/ 252689 h 463443"/>
                      <a:gd name="connsiteX43" fmla="*/ 55198 w 129164"/>
                      <a:gd name="connsiteY43" fmla="*/ 258207 h 463443"/>
                      <a:gd name="connsiteX44" fmla="*/ 55198 w 129164"/>
                      <a:gd name="connsiteY44" fmla="*/ 396131 h 463443"/>
                      <a:gd name="connsiteX45" fmla="*/ 49679 w 129164"/>
                      <a:gd name="connsiteY45" fmla="*/ 421509 h 463443"/>
                      <a:gd name="connsiteX46" fmla="*/ 30910 w 129164"/>
                      <a:gd name="connsiteY46" fmla="*/ 427028 h 463443"/>
                      <a:gd name="connsiteX47" fmla="*/ 22081 w 129164"/>
                      <a:gd name="connsiteY47" fmla="*/ 427028 h 463443"/>
                      <a:gd name="connsiteX48" fmla="*/ 12141 w 129164"/>
                      <a:gd name="connsiteY48" fmla="*/ 425924 h 463443"/>
                      <a:gd name="connsiteX49" fmla="*/ 0 w 129164"/>
                      <a:gd name="connsiteY49" fmla="*/ 424820 h 463443"/>
                      <a:gd name="connsiteX50" fmla="*/ 0 w 129164"/>
                      <a:gd name="connsiteY50" fmla="*/ 436961 h 463443"/>
                      <a:gd name="connsiteX51" fmla="*/ 0 w 129164"/>
                      <a:gd name="connsiteY51" fmla="*/ 451303 h 463443"/>
                      <a:gd name="connsiteX52" fmla="*/ 0 w 129164"/>
                      <a:gd name="connsiteY52" fmla="*/ 461236 h 463443"/>
                      <a:gd name="connsiteX53" fmla="*/ 9933 w 129164"/>
                      <a:gd name="connsiteY53" fmla="*/ 462340 h 463443"/>
                      <a:gd name="connsiteX54" fmla="*/ 32014 w 129164"/>
                      <a:gd name="connsiteY54" fmla="*/ 463444 h 463443"/>
                      <a:gd name="connsiteX55" fmla="*/ 79486 w 129164"/>
                      <a:gd name="connsiteY55" fmla="*/ 446888 h 463443"/>
                      <a:gd name="connsiteX56" fmla="*/ 93840 w 129164"/>
                      <a:gd name="connsiteY56" fmla="*/ 395027 h 463443"/>
                      <a:gd name="connsiteX57" fmla="*/ 93840 w 129164"/>
                      <a:gd name="connsiteY57" fmla="*/ 270342 h 463443"/>
                      <a:gd name="connsiteX58" fmla="*/ 124750 w 129164"/>
                      <a:gd name="connsiteY58" fmla="*/ 246067 h 463443"/>
                      <a:gd name="connsiteX59" fmla="*/ 129165 w 129164"/>
                      <a:gd name="connsiteY59" fmla="*/ 242755 h 463443"/>
                      <a:gd name="connsiteX60" fmla="*/ 129165 w 129164"/>
                      <a:gd name="connsiteY60" fmla="*/ 237237 h 463443"/>
                      <a:gd name="connsiteX61" fmla="*/ 129165 w 129164"/>
                      <a:gd name="connsiteY61" fmla="*/ 227310 h 463443"/>
                      <a:gd name="connsiteX62" fmla="*/ 129165 w 129164"/>
                      <a:gd name="connsiteY62" fmla="*/ 221792 h 463443"/>
                      <a:gd name="connsiteX63" fmla="*/ 124750 w 129164"/>
                      <a:gd name="connsiteY63" fmla="*/ 218481 h 463443"/>
                      <a:gd name="connsiteX64" fmla="*/ 93840 w 129164"/>
                      <a:gd name="connsiteY64" fmla="*/ 194206 h 463443"/>
                      <a:gd name="connsiteX65" fmla="*/ 93840 w 129164"/>
                      <a:gd name="connsiteY65" fmla="*/ 68416 h 463443"/>
                      <a:gd name="connsiteX66" fmla="*/ 79486 w 129164"/>
                      <a:gd name="connsiteY66" fmla="*/ 16555 h 463443"/>
                      <a:gd name="connsiteX67" fmla="*/ 32014 w 129164"/>
                      <a:gd name="connsiteY67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29164" h="463443">
                        <a:moveTo>
                          <a:pt x="32014" y="11037"/>
                        </a:moveTo>
                        <a:cubicBezTo>
                          <a:pt x="50783" y="11037"/>
                          <a:pt x="62924" y="15452"/>
                          <a:pt x="70656" y="24281"/>
                        </a:cubicBezTo>
                        <a:cubicBezTo>
                          <a:pt x="78382" y="33104"/>
                          <a:pt x="81693" y="47452"/>
                          <a:pt x="81693" y="68416"/>
                        </a:cubicBezTo>
                        <a:lnTo>
                          <a:pt x="81693" y="198621"/>
                        </a:lnTo>
                        <a:lnTo>
                          <a:pt x="117024" y="226206"/>
                        </a:lnTo>
                        <a:lnTo>
                          <a:pt x="117024" y="236133"/>
                        </a:lnTo>
                        <a:lnTo>
                          <a:pt x="81693" y="264823"/>
                        </a:lnTo>
                        <a:lnTo>
                          <a:pt x="81693" y="395027"/>
                        </a:lnTo>
                        <a:cubicBezTo>
                          <a:pt x="81693" y="415991"/>
                          <a:pt x="78382" y="430339"/>
                          <a:pt x="70656" y="439169"/>
                        </a:cubicBezTo>
                        <a:cubicBezTo>
                          <a:pt x="62924" y="447992"/>
                          <a:pt x="49679" y="452407"/>
                          <a:pt x="32014" y="452407"/>
                        </a:cubicBezTo>
                        <a:cubicBezTo>
                          <a:pt x="26495" y="452407"/>
                          <a:pt x="18770" y="452407"/>
                          <a:pt x="12141" y="451303"/>
                        </a:cubicBezTo>
                        <a:lnTo>
                          <a:pt x="12141" y="436961"/>
                        </a:lnTo>
                        <a:cubicBezTo>
                          <a:pt x="15459" y="436961"/>
                          <a:pt x="18770" y="436961"/>
                          <a:pt x="22081" y="438065"/>
                        </a:cubicBezTo>
                        <a:cubicBezTo>
                          <a:pt x="25392" y="438065"/>
                          <a:pt x="28703" y="438065"/>
                          <a:pt x="30910" y="438065"/>
                        </a:cubicBezTo>
                        <a:cubicBezTo>
                          <a:pt x="41953" y="438065"/>
                          <a:pt x="50783" y="435857"/>
                          <a:pt x="56302" y="430339"/>
                        </a:cubicBezTo>
                        <a:cubicBezTo>
                          <a:pt x="61820" y="424820"/>
                          <a:pt x="65137" y="413790"/>
                          <a:pt x="65137" y="397235"/>
                        </a:cubicBezTo>
                        <a:lnTo>
                          <a:pt x="65137" y="258207"/>
                        </a:lnTo>
                        <a:lnTo>
                          <a:pt x="100462" y="231725"/>
                        </a:lnTo>
                        <a:lnTo>
                          <a:pt x="65137" y="205243"/>
                        </a:lnTo>
                        <a:lnTo>
                          <a:pt x="65137" y="67313"/>
                        </a:lnTo>
                        <a:cubicBezTo>
                          <a:pt x="65137" y="50757"/>
                          <a:pt x="61820" y="38623"/>
                          <a:pt x="56302" y="34208"/>
                        </a:cubicBezTo>
                        <a:cubicBezTo>
                          <a:pt x="50783" y="28690"/>
                          <a:pt x="41953" y="26482"/>
                          <a:pt x="30910" y="26482"/>
                        </a:cubicBezTo>
                        <a:cubicBezTo>
                          <a:pt x="28703" y="26482"/>
                          <a:pt x="25392" y="26482"/>
                          <a:pt x="22081" y="26482"/>
                        </a:cubicBezTo>
                        <a:cubicBezTo>
                          <a:pt x="18770" y="26482"/>
                          <a:pt x="15459" y="26482"/>
                          <a:pt x="12141" y="27586"/>
                        </a:cubicBezTo>
                        <a:lnTo>
                          <a:pt x="12141" y="12141"/>
                        </a:lnTo>
                        <a:cubicBezTo>
                          <a:pt x="18770" y="11037"/>
                          <a:pt x="25392" y="11037"/>
                          <a:pt x="32014" y="11037"/>
                        </a:cubicBezTo>
                        <a:close/>
                        <a:moveTo>
                          <a:pt x="32014" y="0"/>
                        </a:moveTo>
                        <a:cubicBezTo>
                          <a:pt x="25392" y="0"/>
                          <a:pt x="18770" y="0"/>
                          <a:pt x="9933" y="1104"/>
                        </a:cubicBezTo>
                        <a:lnTo>
                          <a:pt x="0" y="2207"/>
                        </a:lnTo>
                        <a:lnTo>
                          <a:pt x="0" y="12141"/>
                        </a:lnTo>
                        <a:lnTo>
                          <a:pt x="0" y="26482"/>
                        </a:lnTo>
                        <a:lnTo>
                          <a:pt x="0" y="38623"/>
                        </a:lnTo>
                        <a:lnTo>
                          <a:pt x="12141" y="37519"/>
                        </a:lnTo>
                        <a:cubicBezTo>
                          <a:pt x="15459" y="37519"/>
                          <a:pt x="17666" y="37519"/>
                          <a:pt x="22081" y="36415"/>
                        </a:cubicBezTo>
                        <a:cubicBezTo>
                          <a:pt x="25392" y="36415"/>
                          <a:pt x="28703" y="36415"/>
                          <a:pt x="30910" y="36415"/>
                        </a:cubicBezTo>
                        <a:cubicBezTo>
                          <a:pt x="39746" y="36415"/>
                          <a:pt x="45265" y="38623"/>
                          <a:pt x="49679" y="41934"/>
                        </a:cubicBezTo>
                        <a:cubicBezTo>
                          <a:pt x="50783" y="43038"/>
                          <a:pt x="55198" y="47452"/>
                          <a:pt x="55198" y="67313"/>
                        </a:cubicBezTo>
                        <a:lnTo>
                          <a:pt x="55198" y="205243"/>
                        </a:lnTo>
                        <a:lnTo>
                          <a:pt x="55198" y="210755"/>
                        </a:lnTo>
                        <a:lnTo>
                          <a:pt x="59613" y="214066"/>
                        </a:lnTo>
                        <a:lnTo>
                          <a:pt x="83900" y="231725"/>
                        </a:lnTo>
                        <a:lnTo>
                          <a:pt x="59613" y="249378"/>
                        </a:lnTo>
                        <a:lnTo>
                          <a:pt x="55198" y="252689"/>
                        </a:lnTo>
                        <a:lnTo>
                          <a:pt x="55198" y="258207"/>
                        </a:lnTo>
                        <a:lnTo>
                          <a:pt x="55198" y="396131"/>
                        </a:lnTo>
                        <a:cubicBezTo>
                          <a:pt x="55198" y="414894"/>
                          <a:pt x="50783" y="420406"/>
                          <a:pt x="49679" y="421509"/>
                        </a:cubicBezTo>
                        <a:cubicBezTo>
                          <a:pt x="46368" y="424820"/>
                          <a:pt x="39746" y="427028"/>
                          <a:pt x="30910" y="427028"/>
                        </a:cubicBezTo>
                        <a:cubicBezTo>
                          <a:pt x="28703" y="427028"/>
                          <a:pt x="25392" y="427028"/>
                          <a:pt x="22081" y="427028"/>
                        </a:cubicBezTo>
                        <a:cubicBezTo>
                          <a:pt x="18770" y="427028"/>
                          <a:pt x="15459" y="427028"/>
                          <a:pt x="12141" y="425924"/>
                        </a:cubicBezTo>
                        <a:lnTo>
                          <a:pt x="0" y="424820"/>
                        </a:lnTo>
                        <a:lnTo>
                          <a:pt x="0" y="436961"/>
                        </a:lnTo>
                        <a:lnTo>
                          <a:pt x="0" y="451303"/>
                        </a:lnTo>
                        <a:lnTo>
                          <a:pt x="0" y="461236"/>
                        </a:lnTo>
                        <a:lnTo>
                          <a:pt x="9933" y="462340"/>
                        </a:lnTo>
                        <a:cubicBezTo>
                          <a:pt x="17666" y="463444"/>
                          <a:pt x="25392" y="463444"/>
                          <a:pt x="32014" y="463444"/>
                        </a:cubicBezTo>
                        <a:cubicBezTo>
                          <a:pt x="54094" y="463444"/>
                          <a:pt x="69552" y="457925"/>
                          <a:pt x="79486" y="446888"/>
                        </a:cubicBezTo>
                        <a:cubicBezTo>
                          <a:pt x="89419" y="435857"/>
                          <a:pt x="93840" y="419302"/>
                          <a:pt x="93840" y="395027"/>
                        </a:cubicBezTo>
                        <a:lnTo>
                          <a:pt x="93840" y="270342"/>
                        </a:lnTo>
                        <a:lnTo>
                          <a:pt x="124750" y="246067"/>
                        </a:lnTo>
                        <a:lnTo>
                          <a:pt x="129165" y="242755"/>
                        </a:lnTo>
                        <a:lnTo>
                          <a:pt x="129165" y="237237"/>
                        </a:lnTo>
                        <a:lnTo>
                          <a:pt x="129165" y="227310"/>
                        </a:lnTo>
                        <a:lnTo>
                          <a:pt x="129165" y="221792"/>
                        </a:lnTo>
                        <a:lnTo>
                          <a:pt x="124750" y="218481"/>
                        </a:lnTo>
                        <a:lnTo>
                          <a:pt x="93840" y="194206"/>
                        </a:lnTo>
                        <a:lnTo>
                          <a:pt x="93840" y="68416"/>
                        </a:lnTo>
                        <a:cubicBezTo>
                          <a:pt x="93840" y="44141"/>
                          <a:pt x="89419" y="27586"/>
                          <a:pt x="79486" y="16555"/>
                        </a:cubicBezTo>
                        <a:cubicBezTo>
                          <a:pt x="68449" y="5518"/>
                          <a:pt x="52991" y="0"/>
                          <a:pt x="3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aphic 3">
                <a:extLst>
                  <a:ext uri="{FF2B5EF4-FFF2-40B4-BE49-F238E27FC236}">
                    <a16:creationId xmlns:a16="http://schemas.microsoft.com/office/drawing/2014/main" id="{25462074-B984-2817-6DEC-F682BB1CC0C2}"/>
                  </a:ext>
                </a:extLst>
              </p:cNvPr>
              <p:cNvGrpSpPr/>
              <p:nvPr/>
            </p:nvGrpSpPr>
            <p:grpSpPr>
              <a:xfrm>
                <a:off x="3825849" y="3759428"/>
                <a:ext cx="490169" cy="441369"/>
                <a:chOff x="3825849" y="3759428"/>
                <a:chExt cx="490169" cy="441369"/>
              </a:xfrm>
              <a:solidFill>
                <a:srgbClr val="2D5967"/>
              </a:solidFill>
            </p:grpSpPr>
            <p:sp>
              <p:nvSpPr>
                <p:cNvPr id="10" name="Freeform: Shape 564">
                  <a:extLst>
                    <a:ext uri="{FF2B5EF4-FFF2-40B4-BE49-F238E27FC236}">
                      <a16:creationId xmlns:a16="http://schemas.microsoft.com/office/drawing/2014/main" id="{CD77CA93-8B39-8E05-7A0E-839D05B47422}"/>
                    </a:ext>
                  </a:extLst>
                </p:cNvPr>
                <p:cNvSpPr/>
                <p:nvPr/>
              </p:nvSpPr>
              <p:spPr>
                <a:xfrm>
                  <a:off x="3943977" y="3785923"/>
                  <a:ext cx="253914" cy="389508"/>
                </a:xfrm>
                <a:custGeom>
                  <a:avLst/>
                  <a:gdLst>
                    <a:gd name="connsiteX0" fmla="*/ 236249 w 253914"/>
                    <a:gd name="connsiteY0" fmla="*/ 0 h 389508"/>
                    <a:gd name="connsiteX1" fmla="*/ 18769 w 253914"/>
                    <a:gd name="connsiteY1" fmla="*/ 0 h 389508"/>
                    <a:gd name="connsiteX2" fmla="*/ 0 w 253914"/>
                    <a:gd name="connsiteY2" fmla="*/ 18756 h 389508"/>
                    <a:gd name="connsiteX3" fmla="*/ 0 w 253914"/>
                    <a:gd name="connsiteY3" fmla="*/ 370752 h 389508"/>
                    <a:gd name="connsiteX4" fmla="*/ 18769 w 253914"/>
                    <a:gd name="connsiteY4" fmla="*/ 389509 h 389508"/>
                    <a:gd name="connsiteX5" fmla="*/ 235145 w 253914"/>
                    <a:gd name="connsiteY5" fmla="*/ 389509 h 389508"/>
                    <a:gd name="connsiteX6" fmla="*/ 253914 w 253914"/>
                    <a:gd name="connsiteY6" fmla="*/ 370752 h 389508"/>
                    <a:gd name="connsiteX7" fmla="*/ 253914 w 253914"/>
                    <a:gd name="connsiteY7" fmla="*/ 18756 h 389508"/>
                    <a:gd name="connsiteX8" fmla="*/ 236249 w 253914"/>
                    <a:gd name="connsiteY8" fmla="*/ 0 h 389508"/>
                    <a:gd name="connsiteX9" fmla="*/ 238456 w 253914"/>
                    <a:gd name="connsiteY9" fmla="*/ 369649 h 389508"/>
                    <a:gd name="connsiteX10" fmla="*/ 236249 w 253914"/>
                    <a:gd name="connsiteY10" fmla="*/ 371856 h 389508"/>
                    <a:gd name="connsiteX11" fmla="*/ 18769 w 253914"/>
                    <a:gd name="connsiteY11" fmla="*/ 371856 h 389508"/>
                    <a:gd name="connsiteX12" fmla="*/ 16562 w 253914"/>
                    <a:gd name="connsiteY12" fmla="*/ 369649 h 389508"/>
                    <a:gd name="connsiteX13" fmla="*/ 16562 w 253914"/>
                    <a:gd name="connsiteY13" fmla="*/ 18756 h 389508"/>
                    <a:gd name="connsiteX14" fmla="*/ 18769 w 253914"/>
                    <a:gd name="connsiteY14" fmla="*/ 16549 h 389508"/>
                    <a:gd name="connsiteX15" fmla="*/ 235145 w 253914"/>
                    <a:gd name="connsiteY15" fmla="*/ 16549 h 389508"/>
                    <a:gd name="connsiteX16" fmla="*/ 237352 w 253914"/>
                    <a:gd name="connsiteY16" fmla="*/ 18756 h 389508"/>
                    <a:gd name="connsiteX17" fmla="*/ 238456 w 253914"/>
                    <a:gd name="connsiteY17" fmla="*/ 369649 h 389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914" h="389508">
                      <a:moveTo>
                        <a:pt x="236249" y="0"/>
                      </a:moveTo>
                      <a:lnTo>
                        <a:pt x="18769" y="0"/>
                      </a:lnTo>
                      <a:cubicBezTo>
                        <a:pt x="8829" y="0"/>
                        <a:pt x="0" y="8830"/>
                        <a:pt x="0" y="18756"/>
                      </a:cubicBezTo>
                      <a:lnTo>
                        <a:pt x="0" y="370752"/>
                      </a:lnTo>
                      <a:cubicBezTo>
                        <a:pt x="0" y="380679"/>
                        <a:pt x="8829" y="389509"/>
                        <a:pt x="18769" y="389509"/>
                      </a:cubicBezTo>
                      <a:lnTo>
                        <a:pt x="235145" y="389509"/>
                      </a:lnTo>
                      <a:cubicBezTo>
                        <a:pt x="245085" y="389509"/>
                        <a:pt x="253914" y="380679"/>
                        <a:pt x="253914" y="370752"/>
                      </a:cubicBezTo>
                      <a:lnTo>
                        <a:pt x="253914" y="18756"/>
                      </a:lnTo>
                      <a:cubicBezTo>
                        <a:pt x="253914" y="7726"/>
                        <a:pt x="246188" y="0"/>
                        <a:pt x="236249" y="0"/>
                      </a:cubicBezTo>
                      <a:close/>
                      <a:moveTo>
                        <a:pt x="238456" y="369649"/>
                      </a:moveTo>
                      <a:cubicBezTo>
                        <a:pt x="238456" y="370752"/>
                        <a:pt x="237352" y="371856"/>
                        <a:pt x="236249" y="371856"/>
                      </a:cubicBezTo>
                      <a:lnTo>
                        <a:pt x="18769" y="371856"/>
                      </a:lnTo>
                      <a:cubicBezTo>
                        <a:pt x="17666" y="371856"/>
                        <a:pt x="16562" y="370752"/>
                        <a:pt x="16562" y="369649"/>
                      </a:cubicBezTo>
                      <a:lnTo>
                        <a:pt x="16562" y="18756"/>
                      </a:lnTo>
                      <a:cubicBezTo>
                        <a:pt x="16562" y="17653"/>
                        <a:pt x="17666" y="16549"/>
                        <a:pt x="18769" y="16549"/>
                      </a:cubicBezTo>
                      <a:lnTo>
                        <a:pt x="235145" y="16549"/>
                      </a:lnTo>
                      <a:cubicBezTo>
                        <a:pt x="236249" y="16549"/>
                        <a:pt x="237352" y="17653"/>
                        <a:pt x="237352" y="18756"/>
                      </a:cubicBezTo>
                      <a:lnTo>
                        <a:pt x="238456" y="3696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565">
                  <a:extLst>
                    <a:ext uri="{FF2B5EF4-FFF2-40B4-BE49-F238E27FC236}">
                      <a16:creationId xmlns:a16="http://schemas.microsoft.com/office/drawing/2014/main" id="{230815A3-3F29-1291-9D60-3D6D963B606B}"/>
                    </a:ext>
                  </a:extLst>
                </p:cNvPr>
                <p:cNvSpPr/>
                <p:nvPr/>
              </p:nvSpPr>
              <p:spPr>
                <a:xfrm>
                  <a:off x="3973783" y="3814593"/>
                  <a:ext cx="196502" cy="72831"/>
                </a:xfrm>
                <a:custGeom>
                  <a:avLst/>
                  <a:gdLst>
                    <a:gd name="connsiteX0" fmla="*/ 0 w 196502"/>
                    <a:gd name="connsiteY0" fmla="*/ 72831 h 72831"/>
                    <a:gd name="connsiteX1" fmla="*/ 196503 w 196502"/>
                    <a:gd name="connsiteY1" fmla="*/ 72831 h 72831"/>
                    <a:gd name="connsiteX2" fmla="*/ 196503 w 196502"/>
                    <a:gd name="connsiteY2" fmla="*/ 0 h 72831"/>
                    <a:gd name="connsiteX3" fmla="*/ 0 w 196502"/>
                    <a:gd name="connsiteY3" fmla="*/ 0 h 72831"/>
                    <a:gd name="connsiteX4" fmla="*/ 0 w 196502"/>
                    <a:gd name="connsiteY4" fmla="*/ 72831 h 72831"/>
                    <a:gd name="connsiteX5" fmla="*/ 15452 w 196502"/>
                    <a:gd name="connsiteY5" fmla="*/ 16555 h 72831"/>
                    <a:gd name="connsiteX6" fmla="*/ 178844 w 196502"/>
                    <a:gd name="connsiteY6" fmla="*/ 16555 h 72831"/>
                    <a:gd name="connsiteX7" fmla="*/ 178844 w 196502"/>
                    <a:gd name="connsiteY7" fmla="*/ 57379 h 72831"/>
                    <a:gd name="connsiteX8" fmla="*/ 15452 w 196502"/>
                    <a:gd name="connsiteY8" fmla="*/ 57379 h 72831"/>
                    <a:gd name="connsiteX9" fmla="*/ 15452 w 196502"/>
                    <a:gd name="connsiteY9" fmla="*/ 16555 h 72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2831">
                      <a:moveTo>
                        <a:pt x="0" y="72831"/>
                      </a:moveTo>
                      <a:lnTo>
                        <a:pt x="196503" y="72831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2831"/>
                      </a:lnTo>
                      <a:close/>
                      <a:moveTo>
                        <a:pt x="15452" y="16555"/>
                      </a:moveTo>
                      <a:lnTo>
                        <a:pt x="178844" y="16555"/>
                      </a:lnTo>
                      <a:lnTo>
                        <a:pt x="178844" y="57379"/>
                      </a:lnTo>
                      <a:lnTo>
                        <a:pt x="15452" y="57379"/>
                      </a:lnTo>
                      <a:lnTo>
                        <a:pt x="15452" y="165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566">
                  <a:extLst>
                    <a:ext uri="{FF2B5EF4-FFF2-40B4-BE49-F238E27FC236}">
                      <a16:creationId xmlns:a16="http://schemas.microsoft.com/office/drawing/2014/main" id="{1F351926-0CE5-E99B-BAC4-0A745C485D4F}"/>
                    </a:ext>
                  </a:extLst>
                </p:cNvPr>
                <p:cNvSpPr/>
                <p:nvPr/>
              </p:nvSpPr>
              <p:spPr>
                <a:xfrm>
                  <a:off x="4125028" y="3843283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567">
                  <a:extLst>
                    <a:ext uri="{FF2B5EF4-FFF2-40B4-BE49-F238E27FC236}">
                      <a16:creationId xmlns:a16="http://schemas.microsoft.com/office/drawing/2014/main" id="{7F5ACB86-2ECC-F2C2-A206-74B5C35868F1}"/>
                    </a:ext>
                  </a:extLst>
                </p:cNvPr>
                <p:cNvSpPr/>
                <p:nvPr/>
              </p:nvSpPr>
              <p:spPr>
                <a:xfrm>
                  <a:off x="3973783" y="3899552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8483 h 73928"/>
                    <a:gd name="connsiteX8" fmla="*/ 15452 w 196502"/>
                    <a:gd name="connsiteY8" fmla="*/ 5848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8483"/>
                      </a:lnTo>
                      <a:lnTo>
                        <a:pt x="15452" y="5848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568">
                  <a:extLst>
                    <a:ext uri="{FF2B5EF4-FFF2-40B4-BE49-F238E27FC236}">
                      <a16:creationId xmlns:a16="http://schemas.microsoft.com/office/drawing/2014/main" id="{33758F5C-C384-CE7C-B46B-1D95182A86EC}"/>
                    </a:ext>
                  </a:extLst>
                </p:cNvPr>
                <p:cNvSpPr/>
                <p:nvPr/>
              </p:nvSpPr>
              <p:spPr>
                <a:xfrm>
                  <a:off x="4125028" y="3929352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26 h 15458"/>
                    <a:gd name="connsiteX2" fmla="*/ 7726 w 15451"/>
                    <a:gd name="connsiteY2" fmla="*/ 0 h 15458"/>
                    <a:gd name="connsiteX3" fmla="*/ 0 w 15451"/>
                    <a:gd name="connsiteY3" fmla="*/ 7726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1999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9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569">
                  <a:extLst>
                    <a:ext uri="{FF2B5EF4-FFF2-40B4-BE49-F238E27FC236}">
                      <a16:creationId xmlns:a16="http://schemas.microsoft.com/office/drawing/2014/main" id="{7CBD0E5E-1C52-ED4B-3046-7A7C46E7EB2B}"/>
                    </a:ext>
                  </a:extLst>
                </p:cNvPr>
                <p:cNvSpPr/>
                <p:nvPr/>
              </p:nvSpPr>
              <p:spPr>
                <a:xfrm>
                  <a:off x="3973783" y="3985628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7373 h 73928"/>
                    <a:gd name="connsiteX8" fmla="*/ 15452 w 196502"/>
                    <a:gd name="connsiteY8" fmla="*/ 5737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7373"/>
                      </a:lnTo>
                      <a:lnTo>
                        <a:pt x="15452" y="5737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570">
                  <a:extLst>
                    <a:ext uri="{FF2B5EF4-FFF2-40B4-BE49-F238E27FC236}">
                      <a16:creationId xmlns:a16="http://schemas.microsoft.com/office/drawing/2014/main" id="{68617E97-57BC-6317-6C39-F5E07D43AB57}"/>
                    </a:ext>
                  </a:extLst>
                </p:cNvPr>
                <p:cNvSpPr/>
                <p:nvPr/>
              </p:nvSpPr>
              <p:spPr>
                <a:xfrm>
                  <a:off x="4125028" y="4015408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32 h 15458"/>
                    <a:gd name="connsiteX2" fmla="*/ 7726 w 15451"/>
                    <a:gd name="connsiteY2" fmla="*/ 0 h 15458"/>
                    <a:gd name="connsiteX3" fmla="*/ 0 w 15451"/>
                    <a:gd name="connsiteY3" fmla="*/ 7732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2000"/>
                        <a:pt x="15452" y="7732"/>
                      </a:cubicBezTo>
                      <a:cubicBezTo>
                        <a:pt x="15452" y="3465"/>
                        <a:pt x="11993" y="0"/>
                        <a:pt x="7726" y="0"/>
                      </a:cubicBezTo>
                      <a:cubicBezTo>
                        <a:pt x="3459" y="0"/>
                        <a:pt x="0" y="3465"/>
                        <a:pt x="0" y="7732"/>
                      </a:cubicBezTo>
                      <a:cubicBezTo>
                        <a:pt x="0" y="12000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571">
                  <a:extLst>
                    <a:ext uri="{FF2B5EF4-FFF2-40B4-BE49-F238E27FC236}">
                      <a16:creationId xmlns:a16="http://schemas.microsoft.com/office/drawing/2014/main" id="{8CEC8EDF-01BE-2827-07B8-2C089DE0E0EF}"/>
                    </a:ext>
                  </a:extLst>
                </p:cNvPr>
                <p:cNvSpPr/>
                <p:nvPr/>
              </p:nvSpPr>
              <p:spPr>
                <a:xfrm>
                  <a:off x="3973783" y="4071697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56 h 73928"/>
                    <a:gd name="connsiteX6" fmla="*/ 178844 w 196502"/>
                    <a:gd name="connsiteY6" fmla="*/ 16556 h 73928"/>
                    <a:gd name="connsiteX7" fmla="*/ 178844 w 196502"/>
                    <a:gd name="connsiteY7" fmla="*/ 57380 h 73928"/>
                    <a:gd name="connsiteX8" fmla="*/ 15452 w 196502"/>
                    <a:gd name="connsiteY8" fmla="*/ 57380 h 73928"/>
                    <a:gd name="connsiteX9" fmla="*/ 15452 w 196502"/>
                    <a:gd name="connsiteY9" fmla="*/ 16556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56"/>
                      </a:moveTo>
                      <a:lnTo>
                        <a:pt x="178844" y="16556"/>
                      </a:lnTo>
                      <a:lnTo>
                        <a:pt x="178844" y="57380"/>
                      </a:lnTo>
                      <a:lnTo>
                        <a:pt x="15452" y="57380"/>
                      </a:lnTo>
                      <a:lnTo>
                        <a:pt x="15452" y="1655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572">
                  <a:extLst>
                    <a:ext uri="{FF2B5EF4-FFF2-40B4-BE49-F238E27FC236}">
                      <a16:creationId xmlns:a16="http://schemas.microsoft.com/office/drawing/2014/main" id="{EB23C0EF-A9A3-CBE6-CE8D-D5DB3A4E3A28}"/>
                    </a:ext>
                  </a:extLst>
                </p:cNvPr>
                <p:cNvSpPr/>
                <p:nvPr/>
              </p:nvSpPr>
              <p:spPr>
                <a:xfrm>
                  <a:off x="4125028" y="4101484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573">
                  <a:extLst>
                    <a:ext uri="{FF2B5EF4-FFF2-40B4-BE49-F238E27FC236}">
                      <a16:creationId xmlns:a16="http://schemas.microsoft.com/office/drawing/2014/main" id="{2191C7DB-61EA-A7FF-7406-145813163F6F}"/>
                    </a:ext>
                  </a:extLst>
                </p:cNvPr>
                <p:cNvSpPr/>
                <p:nvPr/>
              </p:nvSpPr>
              <p:spPr>
                <a:xfrm>
                  <a:off x="3825849" y="3759428"/>
                  <a:ext cx="108194" cy="441369"/>
                </a:xfrm>
                <a:custGeom>
                  <a:avLst/>
                  <a:gdLst>
                    <a:gd name="connsiteX0" fmla="*/ 87218 w 108194"/>
                    <a:gd name="connsiteY0" fmla="*/ 0 h 441369"/>
                    <a:gd name="connsiteX1" fmla="*/ 87218 w 108194"/>
                    <a:gd name="connsiteY1" fmla="*/ 0 h 441369"/>
                    <a:gd name="connsiteX2" fmla="*/ 47472 w 108194"/>
                    <a:gd name="connsiteY2" fmla="*/ 13238 h 441369"/>
                    <a:gd name="connsiteX3" fmla="*/ 36435 w 108194"/>
                    <a:gd name="connsiteY3" fmla="*/ 57380 h 441369"/>
                    <a:gd name="connsiteX4" fmla="*/ 36435 w 108194"/>
                    <a:gd name="connsiteY4" fmla="*/ 187584 h 441369"/>
                    <a:gd name="connsiteX5" fmla="*/ 0 w 108194"/>
                    <a:gd name="connsiteY5" fmla="*/ 215170 h 441369"/>
                    <a:gd name="connsiteX6" fmla="*/ 0 w 108194"/>
                    <a:gd name="connsiteY6" fmla="*/ 225096 h 441369"/>
                    <a:gd name="connsiteX7" fmla="*/ 35331 w 108194"/>
                    <a:gd name="connsiteY7" fmla="*/ 253786 h 441369"/>
                    <a:gd name="connsiteX8" fmla="*/ 35331 w 108194"/>
                    <a:gd name="connsiteY8" fmla="*/ 383990 h 441369"/>
                    <a:gd name="connsiteX9" fmla="*/ 46368 w 108194"/>
                    <a:gd name="connsiteY9" fmla="*/ 428125 h 441369"/>
                    <a:gd name="connsiteX10" fmla="*/ 86114 w 108194"/>
                    <a:gd name="connsiteY10" fmla="*/ 441370 h 441369"/>
                    <a:gd name="connsiteX11" fmla="*/ 87218 w 108194"/>
                    <a:gd name="connsiteY11" fmla="*/ 441370 h 441369"/>
                    <a:gd name="connsiteX12" fmla="*/ 88322 w 108194"/>
                    <a:gd name="connsiteY12" fmla="*/ 441370 h 441369"/>
                    <a:gd name="connsiteX13" fmla="*/ 108195 w 108194"/>
                    <a:gd name="connsiteY13" fmla="*/ 440266 h 441369"/>
                    <a:gd name="connsiteX14" fmla="*/ 108195 w 108194"/>
                    <a:gd name="connsiteY14" fmla="*/ 425924 h 441369"/>
                    <a:gd name="connsiteX15" fmla="*/ 105981 w 108194"/>
                    <a:gd name="connsiteY15" fmla="*/ 425924 h 441369"/>
                    <a:gd name="connsiteX16" fmla="*/ 96047 w 108194"/>
                    <a:gd name="connsiteY16" fmla="*/ 427028 h 441369"/>
                    <a:gd name="connsiteX17" fmla="*/ 88322 w 108194"/>
                    <a:gd name="connsiteY17" fmla="*/ 427028 h 441369"/>
                    <a:gd name="connsiteX18" fmla="*/ 62930 w 108194"/>
                    <a:gd name="connsiteY18" fmla="*/ 419302 h 441369"/>
                    <a:gd name="connsiteX19" fmla="*/ 54094 w 108194"/>
                    <a:gd name="connsiteY19" fmla="*/ 386198 h 441369"/>
                    <a:gd name="connsiteX20" fmla="*/ 54094 w 108194"/>
                    <a:gd name="connsiteY20" fmla="*/ 247164 h 441369"/>
                    <a:gd name="connsiteX21" fmla="*/ 18770 w 108194"/>
                    <a:gd name="connsiteY21" fmla="*/ 220682 h 441369"/>
                    <a:gd name="connsiteX22" fmla="*/ 55204 w 108194"/>
                    <a:gd name="connsiteY22" fmla="*/ 194199 h 441369"/>
                    <a:gd name="connsiteX23" fmla="*/ 55204 w 108194"/>
                    <a:gd name="connsiteY23" fmla="*/ 56276 h 441369"/>
                    <a:gd name="connsiteX24" fmla="*/ 64034 w 108194"/>
                    <a:gd name="connsiteY24" fmla="*/ 23171 h 441369"/>
                    <a:gd name="connsiteX25" fmla="*/ 88322 w 108194"/>
                    <a:gd name="connsiteY25" fmla="*/ 14342 h 441369"/>
                    <a:gd name="connsiteX26" fmla="*/ 96047 w 108194"/>
                    <a:gd name="connsiteY26" fmla="*/ 14342 h 441369"/>
                    <a:gd name="connsiteX27" fmla="*/ 105981 w 108194"/>
                    <a:gd name="connsiteY27" fmla="*/ 15445 h 441369"/>
                    <a:gd name="connsiteX28" fmla="*/ 108195 w 108194"/>
                    <a:gd name="connsiteY28" fmla="*/ 15445 h 441369"/>
                    <a:gd name="connsiteX29" fmla="*/ 108195 w 108194"/>
                    <a:gd name="connsiteY29" fmla="*/ 1104 h 441369"/>
                    <a:gd name="connsiteX30" fmla="*/ 88322 w 108194"/>
                    <a:gd name="connsiteY30" fmla="*/ 0 h 441369"/>
                    <a:gd name="connsiteX31" fmla="*/ 87218 w 108194"/>
                    <a:gd name="connsiteY31" fmla="*/ 0 h 44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194" h="441369">
                      <a:moveTo>
                        <a:pt x="87218" y="0"/>
                      </a:moveTo>
                      <a:cubicBezTo>
                        <a:pt x="87218" y="0"/>
                        <a:pt x="86114" y="0"/>
                        <a:pt x="87218" y="0"/>
                      </a:cubicBezTo>
                      <a:cubicBezTo>
                        <a:pt x="67345" y="0"/>
                        <a:pt x="55204" y="4415"/>
                        <a:pt x="47472" y="13238"/>
                      </a:cubicBezTo>
                      <a:cubicBezTo>
                        <a:pt x="39746" y="22068"/>
                        <a:pt x="36435" y="36409"/>
                        <a:pt x="36435" y="57380"/>
                      </a:cubicBezTo>
                      <a:lnTo>
                        <a:pt x="36435" y="187584"/>
                      </a:lnTo>
                      <a:lnTo>
                        <a:pt x="0" y="215170"/>
                      </a:lnTo>
                      <a:lnTo>
                        <a:pt x="0" y="225096"/>
                      </a:lnTo>
                      <a:lnTo>
                        <a:pt x="35331" y="253786"/>
                      </a:lnTo>
                      <a:lnTo>
                        <a:pt x="35331" y="383990"/>
                      </a:lnTo>
                      <a:cubicBezTo>
                        <a:pt x="35331" y="404954"/>
                        <a:pt x="38642" y="419302"/>
                        <a:pt x="46368" y="428125"/>
                      </a:cubicBezTo>
                      <a:cubicBezTo>
                        <a:pt x="55204" y="436955"/>
                        <a:pt x="67345" y="441370"/>
                        <a:pt x="86114" y="441370"/>
                      </a:cubicBezTo>
                      <a:lnTo>
                        <a:pt x="87218" y="441370"/>
                      </a:lnTo>
                      <a:lnTo>
                        <a:pt x="88322" y="441370"/>
                      </a:lnTo>
                      <a:cubicBezTo>
                        <a:pt x="94944" y="441370"/>
                        <a:pt x="101566" y="441370"/>
                        <a:pt x="108195" y="440266"/>
                      </a:cubicBezTo>
                      <a:lnTo>
                        <a:pt x="108195" y="425924"/>
                      </a:lnTo>
                      <a:cubicBezTo>
                        <a:pt x="107091" y="425924"/>
                        <a:pt x="107091" y="425924"/>
                        <a:pt x="105981" y="425924"/>
                      </a:cubicBezTo>
                      <a:cubicBezTo>
                        <a:pt x="102669" y="425924"/>
                        <a:pt x="99358" y="425924"/>
                        <a:pt x="96047" y="427028"/>
                      </a:cubicBezTo>
                      <a:cubicBezTo>
                        <a:pt x="92736" y="427028"/>
                        <a:pt x="90529" y="427028"/>
                        <a:pt x="88322" y="427028"/>
                      </a:cubicBezTo>
                      <a:cubicBezTo>
                        <a:pt x="77278" y="427028"/>
                        <a:pt x="68449" y="424821"/>
                        <a:pt x="62930" y="419302"/>
                      </a:cubicBezTo>
                      <a:cubicBezTo>
                        <a:pt x="57412" y="413784"/>
                        <a:pt x="54094" y="402747"/>
                        <a:pt x="54094" y="386198"/>
                      </a:cubicBezTo>
                      <a:lnTo>
                        <a:pt x="54094" y="247164"/>
                      </a:lnTo>
                      <a:lnTo>
                        <a:pt x="18770" y="220682"/>
                      </a:lnTo>
                      <a:lnTo>
                        <a:pt x="55204" y="194199"/>
                      </a:lnTo>
                      <a:lnTo>
                        <a:pt x="55204" y="56276"/>
                      </a:lnTo>
                      <a:cubicBezTo>
                        <a:pt x="55204" y="39720"/>
                        <a:pt x="58515" y="27586"/>
                        <a:pt x="64034" y="23171"/>
                      </a:cubicBezTo>
                      <a:cubicBezTo>
                        <a:pt x="69552" y="17653"/>
                        <a:pt x="77278" y="14342"/>
                        <a:pt x="88322" y="14342"/>
                      </a:cubicBezTo>
                      <a:cubicBezTo>
                        <a:pt x="90529" y="14342"/>
                        <a:pt x="92736" y="14342"/>
                        <a:pt x="96047" y="14342"/>
                      </a:cubicBezTo>
                      <a:cubicBezTo>
                        <a:pt x="99358" y="14342"/>
                        <a:pt x="102669" y="14342"/>
                        <a:pt x="105981" y="15445"/>
                      </a:cubicBezTo>
                      <a:cubicBezTo>
                        <a:pt x="107091" y="15445"/>
                        <a:pt x="107091" y="15445"/>
                        <a:pt x="108195" y="15445"/>
                      </a:cubicBezTo>
                      <a:lnTo>
                        <a:pt x="108195" y="1104"/>
                      </a:lnTo>
                      <a:cubicBezTo>
                        <a:pt x="100462" y="0"/>
                        <a:pt x="93840" y="0"/>
                        <a:pt x="88322" y="0"/>
                      </a:cubicBezTo>
                      <a:cubicBezTo>
                        <a:pt x="87218" y="0"/>
                        <a:pt x="87218" y="0"/>
                        <a:pt x="87218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574">
                  <a:extLst>
                    <a:ext uri="{FF2B5EF4-FFF2-40B4-BE49-F238E27FC236}">
                      <a16:creationId xmlns:a16="http://schemas.microsoft.com/office/drawing/2014/main" id="{BD09EF07-BC10-3008-3455-1A6AD69EB114}"/>
                    </a:ext>
                  </a:extLst>
                </p:cNvPr>
                <p:cNvSpPr/>
                <p:nvPr/>
              </p:nvSpPr>
              <p:spPr>
                <a:xfrm>
                  <a:off x="4211136" y="3759428"/>
                  <a:ext cx="104883" cy="439162"/>
                </a:xfrm>
                <a:custGeom>
                  <a:avLst/>
                  <a:gdLst>
                    <a:gd name="connsiteX0" fmla="*/ 69552 w 104883"/>
                    <a:gd name="connsiteY0" fmla="*/ 187584 h 439162"/>
                    <a:gd name="connsiteX1" fmla="*/ 69552 w 104883"/>
                    <a:gd name="connsiteY1" fmla="*/ 57380 h 439162"/>
                    <a:gd name="connsiteX2" fmla="*/ 58515 w 104883"/>
                    <a:gd name="connsiteY2" fmla="*/ 13238 h 439162"/>
                    <a:gd name="connsiteX3" fmla="*/ 19873 w 104883"/>
                    <a:gd name="connsiteY3" fmla="*/ 0 h 439162"/>
                    <a:gd name="connsiteX4" fmla="*/ 0 w 104883"/>
                    <a:gd name="connsiteY4" fmla="*/ 1104 h 439162"/>
                    <a:gd name="connsiteX5" fmla="*/ 0 w 104883"/>
                    <a:gd name="connsiteY5" fmla="*/ 15445 h 439162"/>
                    <a:gd name="connsiteX6" fmla="*/ 9940 w 104883"/>
                    <a:gd name="connsiteY6" fmla="*/ 14342 h 439162"/>
                    <a:gd name="connsiteX7" fmla="*/ 18769 w 104883"/>
                    <a:gd name="connsiteY7" fmla="*/ 14342 h 439162"/>
                    <a:gd name="connsiteX8" fmla="*/ 44161 w 104883"/>
                    <a:gd name="connsiteY8" fmla="*/ 22068 h 439162"/>
                    <a:gd name="connsiteX9" fmla="*/ 52990 w 104883"/>
                    <a:gd name="connsiteY9" fmla="*/ 55172 h 439162"/>
                    <a:gd name="connsiteX10" fmla="*/ 52990 w 104883"/>
                    <a:gd name="connsiteY10" fmla="*/ 193096 h 439162"/>
                    <a:gd name="connsiteX11" fmla="*/ 88321 w 104883"/>
                    <a:gd name="connsiteY11" fmla="*/ 219578 h 439162"/>
                    <a:gd name="connsiteX12" fmla="*/ 52990 w 104883"/>
                    <a:gd name="connsiteY12" fmla="*/ 246060 h 439162"/>
                    <a:gd name="connsiteX13" fmla="*/ 52990 w 104883"/>
                    <a:gd name="connsiteY13" fmla="*/ 383990 h 439162"/>
                    <a:gd name="connsiteX14" fmla="*/ 44161 w 104883"/>
                    <a:gd name="connsiteY14" fmla="*/ 417095 h 439162"/>
                    <a:gd name="connsiteX15" fmla="*/ 18769 w 104883"/>
                    <a:gd name="connsiteY15" fmla="*/ 424821 h 439162"/>
                    <a:gd name="connsiteX16" fmla="*/ 9940 w 104883"/>
                    <a:gd name="connsiteY16" fmla="*/ 424821 h 439162"/>
                    <a:gd name="connsiteX17" fmla="*/ 0 w 104883"/>
                    <a:gd name="connsiteY17" fmla="*/ 423717 h 439162"/>
                    <a:gd name="connsiteX18" fmla="*/ 0 w 104883"/>
                    <a:gd name="connsiteY18" fmla="*/ 438059 h 439162"/>
                    <a:gd name="connsiteX19" fmla="*/ 19873 w 104883"/>
                    <a:gd name="connsiteY19" fmla="*/ 439162 h 439162"/>
                    <a:gd name="connsiteX20" fmla="*/ 58515 w 104883"/>
                    <a:gd name="connsiteY20" fmla="*/ 425924 h 439162"/>
                    <a:gd name="connsiteX21" fmla="*/ 69552 w 104883"/>
                    <a:gd name="connsiteY21" fmla="*/ 381783 h 439162"/>
                    <a:gd name="connsiteX22" fmla="*/ 69552 w 104883"/>
                    <a:gd name="connsiteY22" fmla="*/ 253786 h 439162"/>
                    <a:gd name="connsiteX23" fmla="*/ 104883 w 104883"/>
                    <a:gd name="connsiteY23" fmla="*/ 226200 h 439162"/>
                    <a:gd name="connsiteX24" fmla="*/ 104883 w 104883"/>
                    <a:gd name="connsiteY24" fmla="*/ 216273 h 439162"/>
                    <a:gd name="connsiteX25" fmla="*/ 69552 w 104883"/>
                    <a:gd name="connsiteY25" fmla="*/ 187584 h 4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883" h="439162">
                      <a:moveTo>
                        <a:pt x="69552" y="187584"/>
                      </a:moveTo>
                      <a:lnTo>
                        <a:pt x="69552" y="57380"/>
                      </a:lnTo>
                      <a:cubicBezTo>
                        <a:pt x="69552" y="36416"/>
                        <a:pt x="66241" y="22068"/>
                        <a:pt x="58515" y="13238"/>
                      </a:cubicBezTo>
                      <a:cubicBezTo>
                        <a:pt x="50783" y="4415"/>
                        <a:pt x="37538" y="0"/>
                        <a:pt x="19873" y="0"/>
                      </a:cubicBezTo>
                      <a:cubicBezTo>
                        <a:pt x="14354" y="0"/>
                        <a:pt x="6629" y="0"/>
                        <a:pt x="0" y="1104"/>
                      </a:cubicBezTo>
                      <a:lnTo>
                        <a:pt x="0" y="15445"/>
                      </a:lnTo>
                      <a:cubicBezTo>
                        <a:pt x="3318" y="15445"/>
                        <a:pt x="6629" y="15445"/>
                        <a:pt x="9940" y="14342"/>
                      </a:cubicBezTo>
                      <a:cubicBezTo>
                        <a:pt x="13251" y="14342"/>
                        <a:pt x="16562" y="14342"/>
                        <a:pt x="18769" y="14342"/>
                      </a:cubicBezTo>
                      <a:cubicBezTo>
                        <a:pt x="29813" y="14342"/>
                        <a:pt x="38642" y="16549"/>
                        <a:pt x="44161" y="22068"/>
                      </a:cubicBezTo>
                      <a:cubicBezTo>
                        <a:pt x="49679" y="27586"/>
                        <a:pt x="52990" y="38617"/>
                        <a:pt x="52990" y="55172"/>
                      </a:cubicBezTo>
                      <a:lnTo>
                        <a:pt x="52990" y="193096"/>
                      </a:lnTo>
                      <a:lnTo>
                        <a:pt x="88321" y="219578"/>
                      </a:lnTo>
                      <a:lnTo>
                        <a:pt x="52990" y="246060"/>
                      </a:lnTo>
                      <a:lnTo>
                        <a:pt x="52990" y="383990"/>
                      </a:lnTo>
                      <a:cubicBezTo>
                        <a:pt x="52990" y="400546"/>
                        <a:pt x="49679" y="411576"/>
                        <a:pt x="44161" y="417095"/>
                      </a:cubicBezTo>
                      <a:cubicBezTo>
                        <a:pt x="38642" y="422613"/>
                        <a:pt x="29813" y="424821"/>
                        <a:pt x="18769" y="424821"/>
                      </a:cubicBezTo>
                      <a:cubicBezTo>
                        <a:pt x="16562" y="424821"/>
                        <a:pt x="13251" y="424821"/>
                        <a:pt x="9940" y="424821"/>
                      </a:cubicBezTo>
                      <a:cubicBezTo>
                        <a:pt x="6629" y="424821"/>
                        <a:pt x="3318" y="424821"/>
                        <a:pt x="0" y="423717"/>
                      </a:cubicBezTo>
                      <a:lnTo>
                        <a:pt x="0" y="438059"/>
                      </a:lnTo>
                      <a:cubicBezTo>
                        <a:pt x="7732" y="439162"/>
                        <a:pt x="14354" y="439162"/>
                        <a:pt x="19873" y="439162"/>
                      </a:cubicBezTo>
                      <a:cubicBezTo>
                        <a:pt x="38642" y="439162"/>
                        <a:pt x="50783" y="434747"/>
                        <a:pt x="58515" y="425924"/>
                      </a:cubicBezTo>
                      <a:cubicBezTo>
                        <a:pt x="66241" y="417095"/>
                        <a:pt x="69552" y="402747"/>
                        <a:pt x="69552" y="381783"/>
                      </a:cubicBezTo>
                      <a:lnTo>
                        <a:pt x="69552" y="253786"/>
                      </a:lnTo>
                      <a:lnTo>
                        <a:pt x="104883" y="226200"/>
                      </a:lnTo>
                      <a:lnTo>
                        <a:pt x="104883" y="216273"/>
                      </a:lnTo>
                      <a:lnTo>
                        <a:pt x="69552" y="18758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57AE562E-ABA5-3DF4-F401-5AD629AEC8C2}"/>
                </a:ext>
              </a:extLst>
            </p:cNvPr>
            <p:cNvGrpSpPr/>
            <p:nvPr/>
          </p:nvGrpSpPr>
          <p:grpSpPr>
            <a:xfrm>
              <a:off x="3680340" y="4171370"/>
              <a:ext cx="787798" cy="418645"/>
              <a:chOff x="3680340" y="4171370"/>
              <a:chExt cx="787798" cy="418645"/>
            </a:xfrm>
            <a:solidFill>
              <a:srgbClr val="000000"/>
            </a:solidFill>
          </p:grpSpPr>
          <p:sp>
            <p:nvSpPr>
              <p:cNvPr id="6" name="TextBox 576">
                <a:extLst>
                  <a:ext uri="{FF2B5EF4-FFF2-40B4-BE49-F238E27FC236}">
                    <a16:creationId xmlns:a16="http://schemas.microsoft.com/office/drawing/2014/main" id="{858EE328-B4D1-CB83-A31A-6FCD43C98212}"/>
                  </a:ext>
                </a:extLst>
              </p:cNvPr>
              <p:cNvSpPr txBox="1"/>
              <p:nvPr/>
            </p:nvSpPr>
            <p:spPr>
              <a:xfrm>
                <a:off x="3680340" y="4171370"/>
                <a:ext cx="787798" cy="25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Resource</a:t>
                </a:r>
              </a:p>
            </p:txBody>
          </p:sp>
          <p:sp>
            <p:nvSpPr>
              <p:cNvPr id="7" name="TextBox 577">
                <a:extLst>
                  <a:ext uri="{FF2B5EF4-FFF2-40B4-BE49-F238E27FC236}">
                    <a16:creationId xmlns:a16="http://schemas.microsoft.com/office/drawing/2014/main" id="{41CDBEA6-7579-EA53-439C-99AA26960EF7}"/>
                  </a:ext>
                </a:extLst>
              </p:cNvPr>
              <p:cNvSpPr txBox="1"/>
              <p:nvPr/>
            </p:nvSpPr>
            <p:spPr>
              <a:xfrm>
                <a:off x="3686212" y="4330658"/>
                <a:ext cx="767536" cy="25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Manager</a:t>
                </a:r>
              </a:p>
            </p:txBody>
          </p:sp>
        </p:grpSp>
      </p:grpSp>
      <p:sp>
        <p:nvSpPr>
          <p:cNvPr id="30" name="Rectangle 46">
            <a:extLst>
              <a:ext uri="{FF2B5EF4-FFF2-40B4-BE49-F238E27FC236}">
                <a16:creationId xmlns:a16="http://schemas.microsoft.com/office/drawing/2014/main" id="{18F688BC-8E13-660B-EC53-80A0ACFA372C}"/>
              </a:ext>
            </a:extLst>
          </p:cNvPr>
          <p:cNvSpPr/>
          <p:nvPr/>
        </p:nvSpPr>
        <p:spPr>
          <a:xfrm>
            <a:off x="13041131" y="3243648"/>
            <a:ext cx="1216093" cy="27480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各種</a:t>
            </a:r>
            <a:r>
              <a: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OCI</a:t>
            </a:r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サービス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cxnSp>
        <p:nvCxnSpPr>
          <p:cNvPr id="31" name="Straight Arrow Connector 43">
            <a:extLst>
              <a:ext uri="{FF2B5EF4-FFF2-40B4-BE49-F238E27FC236}">
                <a16:creationId xmlns:a16="http://schemas.microsoft.com/office/drawing/2014/main" id="{5C77F464-88C8-53BC-EB6D-0EA9847AE8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14478" y="3533858"/>
            <a:ext cx="0" cy="14966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23" name="Graphic 3">
            <a:extLst>
              <a:ext uri="{FF2B5EF4-FFF2-40B4-BE49-F238E27FC236}">
                <a16:creationId xmlns:a16="http://schemas.microsoft.com/office/drawing/2014/main" id="{7A2CB488-66D5-FF10-F933-2C90DC6892CF}"/>
              </a:ext>
            </a:extLst>
          </p:cNvPr>
          <p:cNvGrpSpPr>
            <a:grpSpLocks noChangeAspect="1"/>
          </p:cNvGrpSpPr>
          <p:nvPr/>
        </p:nvGrpSpPr>
        <p:grpSpPr>
          <a:xfrm>
            <a:off x="13203879" y="5608183"/>
            <a:ext cx="934871" cy="998754"/>
            <a:chOff x="3680340" y="3748385"/>
            <a:chExt cx="787798" cy="841630"/>
          </a:xfrm>
        </p:grpSpPr>
        <p:grpSp>
          <p:nvGrpSpPr>
            <p:cNvPr id="1224" name="Graphic 3">
              <a:extLst>
                <a:ext uri="{FF2B5EF4-FFF2-40B4-BE49-F238E27FC236}">
                  <a16:creationId xmlns:a16="http://schemas.microsoft.com/office/drawing/2014/main" id="{3FF096C5-10F4-D400-9A3B-8CED919C9B63}"/>
                </a:ext>
              </a:extLst>
            </p:cNvPr>
            <p:cNvGrpSpPr/>
            <p:nvPr/>
          </p:nvGrpSpPr>
          <p:grpSpPr>
            <a:xfrm>
              <a:off x="3814812" y="3748385"/>
              <a:ext cx="513347" cy="463443"/>
              <a:chOff x="3814812" y="3748385"/>
              <a:chExt cx="513347" cy="463443"/>
            </a:xfrm>
          </p:grpSpPr>
          <p:grpSp>
            <p:nvGrpSpPr>
              <p:cNvPr id="1228" name="Graphic 3">
                <a:extLst>
                  <a:ext uri="{FF2B5EF4-FFF2-40B4-BE49-F238E27FC236}">
                    <a16:creationId xmlns:a16="http://schemas.microsoft.com/office/drawing/2014/main" id="{EC61332B-9C8C-12E8-BE96-E3292F3B8411}"/>
                  </a:ext>
                </a:extLst>
              </p:cNvPr>
              <p:cNvGrpSpPr/>
              <p:nvPr/>
            </p:nvGrpSpPr>
            <p:grpSpPr>
              <a:xfrm>
                <a:off x="3814812" y="3748385"/>
                <a:ext cx="513347" cy="463443"/>
                <a:chOff x="3814812" y="3748385"/>
                <a:chExt cx="513347" cy="463443"/>
              </a:xfrm>
              <a:solidFill>
                <a:srgbClr val="FFFFFF"/>
              </a:solidFill>
            </p:grpSpPr>
            <p:grpSp>
              <p:nvGrpSpPr>
                <p:cNvPr id="1241" name="Graphic 3">
                  <a:extLst>
                    <a:ext uri="{FF2B5EF4-FFF2-40B4-BE49-F238E27FC236}">
                      <a16:creationId xmlns:a16="http://schemas.microsoft.com/office/drawing/2014/main" id="{33FE0350-2275-311F-1F51-20D76FDFA394}"/>
                    </a:ext>
                  </a:extLst>
                </p:cNvPr>
                <p:cNvGrpSpPr/>
                <p:nvPr/>
              </p:nvGrpSpPr>
              <p:grpSpPr>
                <a:xfrm>
                  <a:off x="3932940" y="3774886"/>
                  <a:ext cx="275988" cy="411576"/>
                  <a:chOff x="3932940" y="3774886"/>
                  <a:chExt cx="275988" cy="411576"/>
                </a:xfrm>
                <a:solidFill>
                  <a:srgbClr val="FFFFFF"/>
                </a:solidFill>
              </p:grpSpPr>
              <p:sp>
                <p:nvSpPr>
                  <p:cNvPr id="704" name="Freeform: Shape 555">
                    <a:extLst>
                      <a:ext uri="{FF2B5EF4-FFF2-40B4-BE49-F238E27FC236}">
                        <a16:creationId xmlns:a16="http://schemas.microsoft.com/office/drawing/2014/main" id="{8AF90065-10FD-50E7-D13D-FBA2E939ACC3}"/>
                      </a:ext>
                    </a:extLst>
                  </p:cNvPr>
                  <p:cNvSpPr/>
                  <p:nvPr/>
                </p:nvSpPr>
                <p:spPr>
                  <a:xfrm>
                    <a:off x="3938452" y="3780385"/>
                    <a:ext cx="264951" cy="400539"/>
                  </a:xfrm>
                  <a:custGeom>
                    <a:avLst/>
                    <a:gdLst>
                      <a:gd name="connsiteX0" fmla="*/ 24288 w 264951"/>
                      <a:gd name="connsiteY0" fmla="*/ 399435 h 400539"/>
                      <a:gd name="connsiteX1" fmla="*/ 0 w 264951"/>
                      <a:gd name="connsiteY1" fmla="*/ 375161 h 400539"/>
                      <a:gd name="connsiteX2" fmla="*/ 0 w 264951"/>
                      <a:gd name="connsiteY2" fmla="*/ 24275 h 400539"/>
                      <a:gd name="connsiteX3" fmla="*/ 24288 w 264951"/>
                      <a:gd name="connsiteY3" fmla="*/ 0 h 400539"/>
                      <a:gd name="connsiteX4" fmla="*/ 240664 w 264951"/>
                      <a:gd name="connsiteY4" fmla="*/ 0 h 400539"/>
                      <a:gd name="connsiteX5" fmla="*/ 264951 w 264951"/>
                      <a:gd name="connsiteY5" fmla="*/ 24275 h 400539"/>
                      <a:gd name="connsiteX6" fmla="*/ 264951 w 264951"/>
                      <a:gd name="connsiteY6" fmla="*/ 376264 h 400539"/>
                      <a:gd name="connsiteX7" fmla="*/ 240664 w 264951"/>
                      <a:gd name="connsiteY7" fmla="*/ 400539 h 400539"/>
                      <a:gd name="connsiteX8" fmla="*/ 24288 w 264951"/>
                      <a:gd name="connsiteY8" fmla="*/ 399435 h 400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951" h="400539">
                        <a:moveTo>
                          <a:pt x="24288" y="399435"/>
                        </a:moveTo>
                        <a:cubicBezTo>
                          <a:pt x="11037" y="399435"/>
                          <a:pt x="0" y="388405"/>
                          <a:pt x="0" y="375161"/>
                        </a:cubicBezTo>
                        <a:lnTo>
                          <a:pt x="0" y="24275"/>
                        </a:lnTo>
                        <a:cubicBezTo>
                          <a:pt x="0" y="11031"/>
                          <a:pt x="11037" y="0"/>
                          <a:pt x="24288" y="0"/>
                        </a:cubicBezTo>
                        <a:lnTo>
                          <a:pt x="240664" y="0"/>
                        </a:lnTo>
                        <a:cubicBezTo>
                          <a:pt x="253914" y="0"/>
                          <a:pt x="264951" y="11031"/>
                          <a:pt x="264951" y="24275"/>
                        </a:cubicBezTo>
                        <a:lnTo>
                          <a:pt x="264951" y="376264"/>
                        </a:lnTo>
                        <a:cubicBezTo>
                          <a:pt x="264951" y="389509"/>
                          <a:pt x="253914" y="400539"/>
                          <a:pt x="240664" y="400539"/>
                        </a:cubicBezTo>
                        <a:lnTo>
                          <a:pt x="24288" y="3994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5" name="Freeform: Shape 556">
                    <a:extLst>
                      <a:ext uri="{FF2B5EF4-FFF2-40B4-BE49-F238E27FC236}">
                        <a16:creationId xmlns:a16="http://schemas.microsoft.com/office/drawing/2014/main" id="{F00EA684-A2D1-46EC-61C4-7FDB87B92139}"/>
                      </a:ext>
                    </a:extLst>
                  </p:cNvPr>
                  <p:cNvSpPr/>
                  <p:nvPr/>
                </p:nvSpPr>
                <p:spPr>
                  <a:xfrm>
                    <a:off x="3932940" y="3774886"/>
                    <a:ext cx="275988" cy="411576"/>
                  </a:xfrm>
                  <a:custGeom>
                    <a:avLst/>
                    <a:gdLst>
                      <a:gd name="connsiteX0" fmla="*/ 247286 w 275988"/>
                      <a:gd name="connsiteY0" fmla="*/ 11031 h 411576"/>
                      <a:gd name="connsiteX1" fmla="*/ 266055 w 275988"/>
                      <a:gd name="connsiteY1" fmla="*/ 29787 h 411576"/>
                      <a:gd name="connsiteX2" fmla="*/ 266055 w 275988"/>
                      <a:gd name="connsiteY2" fmla="*/ 381783 h 411576"/>
                      <a:gd name="connsiteX3" fmla="*/ 247286 w 275988"/>
                      <a:gd name="connsiteY3" fmla="*/ 400539 h 411576"/>
                      <a:gd name="connsiteX4" fmla="*/ 29806 w 275988"/>
                      <a:gd name="connsiteY4" fmla="*/ 400539 h 411576"/>
                      <a:gd name="connsiteX5" fmla="*/ 11037 w 275988"/>
                      <a:gd name="connsiteY5" fmla="*/ 381783 h 411576"/>
                      <a:gd name="connsiteX6" fmla="*/ 11037 w 275988"/>
                      <a:gd name="connsiteY6" fmla="*/ 29787 h 411576"/>
                      <a:gd name="connsiteX7" fmla="*/ 29806 w 275988"/>
                      <a:gd name="connsiteY7" fmla="*/ 11031 h 411576"/>
                      <a:gd name="connsiteX8" fmla="*/ 247286 w 275988"/>
                      <a:gd name="connsiteY8" fmla="*/ 11031 h 411576"/>
                      <a:gd name="connsiteX9" fmla="*/ 247286 w 275988"/>
                      <a:gd name="connsiteY9" fmla="*/ 0 h 411576"/>
                      <a:gd name="connsiteX10" fmla="*/ 29806 w 275988"/>
                      <a:gd name="connsiteY10" fmla="*/ 0 h 411576"/>
                      <a:gd name="connsiteX11" fmla="*/ 0 w 275988"/>
                      <a:gd name="connsiteY11" fmla="*/ 29787 h 411576"/>
                      <a:gd name="connsiteX12" fmla="*/ 0 w 275988"/>
                      <a:gd name="connsiteY12" fmla="*/ 381783 h 411576"/>
                      <a:gd name="connsiteX13" fmla="*/ 29806 w 275988"/>
                      <a:gd name="connsiteY13" fmla="*/ 411576 h 411576"/>
                      <a:gd name="connsiteX14" fmla="*/ 246182 w 275988"/>
                      <a:gd name="connsiteY14" fmla="*/ 411576 h 411576"/>
                      <a:gd name="connsiteX15" fmla="*/ 275988 w 275988"/>
                      <a:gd name="connsiteY15" fmla="*/ 381783 h 411576"/>
                      <a:gd name="connsiteX16" fmla="*/ 275988 w 275988"/>
                      <a:gd name="connsiteY16" fmla="*/ 29787 h 411576"/>
                      <a:gd name="connsiteX17" fmla="*/ 247286 w 275988"/>
                      <a:gd name="connsiteY17" fmla="*/ 0 h 41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5988" h="411576">
                        <a:moveTo>
                          <a:pt x="247286" y="11031"/>
                        </a:moveTo>
                        <a:cubicBezTo>
                          <a:pt x="257226" y="11031"/>
                          <a:pt x="266055" y="19860"/>
                          <a:pt x="266055" y="29787"/>
                        </a:cubicBezTo>
                        <a:lnTo>
                          <a:pt x="266055" y="381783"/>
                        </a:lnTo>
                        <a:cubicBezTo>
                          <a:pt x="266055" y="391716"/>
                          <a:pt x="257226" y="400539"/>
                          <a:pt x="247286" y="400539"/>
                        </a:cubicBezTo>
                        <a:lnTo>
                          <a:pt x="29806" y="400539"/>
                        </a:lnTo>
                        <a:cubicBezTo>
                          <a:pt x="19867" y="400539"/>
                          <a:pt x="11037" y="391716"/>
                          <a:pt x="11037" y="381783"/>
                        </a:cubicBezTo>
                        <a:lnTo>
                          <a:pt x="11037" y="29787"/>
                        </a:lnTo>
                        <a:cubicBezTo>
                          <a:pt x="11037" y="19860"/>
                          <a:pt x="19867" y="11031"/>
                          <a:pt x="29806" y="11031"/>
                        </a:cubicBezTo>
                        <a:lnTo>
                          <a:pt x="247286" y="11031"/>
                        </a:lnTo>
                        <a:close/>
                        <a:moveTo>
                          <a:pt x="247286" y="0"/>
                        </a:moveTo>
                        <a:lnTo>
                          <a:pt x="29806" y="0"/>
                        </a:lnTo>
                        <a:cubicBezTo>
                          <a:pt x="13245" y="0"/>
                          <a:pt x="0" y="13238"/>
                          <a:pt x="0" y="29787"/>
                        </a:cubicBezTo>
                        <a:lnTo>
                          <a:pt x="0" y="381783"/>
                        </a:lnTo>
                        <a:cubicBezTo>
                          <a:pt x="0" y="398332"/>
                          <a:pt x="13245" y="411576"/>
                          <a:pt x="29806" y="411576"/>
                        </a:cubicBezTo>
                        <a:lnTo>
                          <a:pt x="246182" y="411576"/>
                        </a:lnTo>
                        <a:cubicBezTo>
                          <a:pt x="262744" y="411576"/>
                          <a:pt x="275988" y="398332"/>
                          <a:pt x="275988" y="381783"/>
                        </a:cubicBezTo>
                        <a:lnTo>
                          <a:pt x="275988" y="29787"/>
                        </a:lnTo>
                        <a:cubicBezTo>
                          <a:pt x="275988" y="13238"/>
                          <a:pt x="262744" y="0"/>
                          <a:pt x="2472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" name="Graphic 3">
                  <a:extLst>
                    <a:ext uri="{FF2B5EF4-FFF2-40B4-BE49-F238E27FC236}">
                      <a16:creationId xmlns:a16="http://schemas.microsoft.com/office/drawing/2014/main" id="{1D4275F7-2693-DE3D-8E3D-045DB27190F3}"/>
                    </a:ext>
                  </a:extLst>
                </p:cNvPr>
                <p:cNvGrpSpPr/>
                <p:nvPr/>
              </p:nvGrpSpPr>
              <p:grpSpPr>
                <a:xfrm>
                  <a:off x="3814812" y="3748385"/>
                  <a:ext cx="130268" cy="463443"/>
                  <a:chOff x="3814812" y="3748385"/>
                  <a:chExt cx="130268" cy="463443"/>
                </a:xfrm>
                <a:solidFill>
                  <a:srgbClr val="FFFFFF"/>
                </a:solidFill>
              </p:grpSpPr>
              <p:sp>
                <p:nvSpPr>
                  <p:cNvPr id="1246" name="Freeform: Shape 558">
                    <a:extLst>
                      <a:ext uri="{FF2B5EF4-FFF2-40B4-BE49-F238E27FC236}">
                        <a16:creationId xmlns:a16="http://schemas.microsoft.com/office/drawing/2014/main" id="{C5808EAD-78E3-2051-B3E4-95F55B0D354D}"/>
                      </a:ext>
                    </a:extLst>
                  </p:cNvPr>
                  <p:cNvSpPr/>
                  <p:nvPr/>
                </p:nvSpPr>
                <p:spPr>
                  <a:xfrm>
                    <a:off x="3820331" y="3753909"/>
                    <a:ext cx="120334" cy="452400"/>
                  </a:xfrm>
                  <a:custGeom>
                    <a:avLst/>
                    <a:gdLst>
                      <a:gd name="connsiteX0" fmla="*/ 92736 w 120334"/>
                      <a:gd name="connsiteY0" fmla="*/ 452400 h 452400"/>
                      <a:gd name="connsiteX1" fmla="*/ 48576 w 120334"/>
                      <a:gd name="connsiteY1" fmla="*/ 438059 h 452400"/>
                      <a:gd name="connsiteX2" fmla="*/ 35331 w 120334"/>
                      <a:gd name="connsiteY2" fmla="*/ 390612 h 452400"/>
                      <a:gd name="connsiteX3" fmla="*/ 35331 w 120334"/>
                      <a:gd name="connsiteY3" fmla="*/ 261512 h 452400"/>
                      <a:gd name="connsiteX4" fmla="*/ 0 w 120334"/>
                      <a:gd name="connsiteY4" fmla="*/ 233926 h 452400"/>
                      <a:gd name="connsiteX5" fmla="*/ 0 w 120334"/>
                      <a:gd name="connsiteY5" fmla="*/ 218474 h 452400"/>
                      <a:gd name="connsiteX6" fmla="*/ 35331 w 120334"/>
                      <a:gd name="connsiteY6" fmla="*/ 190888 h 452400"/>
                      <a:gd name="connsiteX7" fmla="*/ 35331 w 120334"/>
                      <a:gd name="connsiteY7" fmla="*/ 62891 h 452400"/>
                      <a:gd name="connsiteX8" fmla="*/ 48576 w 120334"/>
                      <a:gd name="connsiteY8" fmla="*/ 15445 h 452400"/>
                      <a:gd name="connsiteX9" fmla="*/ 91633 w 120334"/>
                      <a:gd name="connsiteY9" fmla="*/ 0 h 452400"/>
                      <a:gd name="connsiteX10" fmla="*/ 93840 w 120334"/>
                      <a:gd name="connsiteY10" fmla="*/ 0 h 452400"/>
                      <a:gd name="connsiteX11" fmla="*/ 114817 w 120334"/>
                      <a:gd name="connsiteY11" fmla="*/ 1104 h 452400"/>
                      <a:gd name="connsiteX12" fmla="*/ 119231 w 120334"/>
                      <a:gd name="connsiteY12" fmla="*/ 2207 h 452400"/>
                      <a:gd name="connsiteX13" fmla="*/ 119231 w 120334"/>
                      <a:gd name="connsiteY13" fmla="*/ 27586 h 452400"/>
                      <a:gd name="connsiteX14" fmla="*/ 117024 w 120334"/>
                      <a:gd name="connsiteY14" fmla="*/ 27586 h 452400"/>
                      <a:gd name="connsiteX15" fmla="*/ 110402 w 120334"/>
                      <a:gd name="connsiteY15" fmla="*/ 27586 h 452400"/>
                      <a:gd name="connsiteX16" fmla="*/ 100462 w 120334"/>
                      <a:gd name="connsiteY16" fmla="*/ 26482 h 452400"/>
                      <a:gd name="connsiteX17" fmla="*/ 92736 w 120334"/>
                      <a:gd name="connsiteY17" fmla="*/ 26482 h 452400"/>
                      <a:gd name="connsiteX18" fmla="*/ 72864 w 120334"/>
                      <a:gd name="connsiteY18" fmla="*/ 32001 h 452400"/>
                      <a:gd name="connsiteX19" fmla="*/ 66241 w 120334"/>
                      <a:gd name="connsiteY19" fmla="*/ 61788 h 452400"/>
                      <a:gd name="connsiteX20" fmla="*/ 66241 w 120334"/>
                      <a:gd name="connsiteY20" fmla="*/ 203029 h 452400"/>
                      <a:gd name="connsiteX21" fmla="*/ 34227 w 120334"/>
                      <a:gd name="connsiteY21" fmla="*/ 226200 h 452400"/>
                      <a:gd name="connsiteX22" fmla="*/ 66241 w 120334"/>
                      <a:gd name="connsiteY22" fmla="*/ 250475 h 452400"/>
                      <a:gd name="connsiteX23" fmla="*/ 66241 w 120334"/>
                      <a:gd name="connsiteY23" fmla="*/ 391716 h 452400"/>
                      <a:gd name="connsiteX24" fmla="*/ 72864 w 120334"/>
                      <a:gd name="connsiteY24" fmla="*/ 420406 h 452400"/>
                      <a:gd name="connsiteX25" fmla="*/ 93840 w 120334"/>
                      <a:gd name="connsiteY25" fmla="*/ 427022 h 452400"/>
                      <a:gd name="connsiteX26" fmla="*/ 101566 w 120334"/>
                      <a:gd name="connsiteY26" fmla="*/ 427022 h 452400"/>
                      <a:gd name="connsiteX27" fmla="*/ 111506 w 120334"/>
                      <a:gd name="connsiteY27" fmla="*/ 425918 h 452400"/>
                      <a:gd name="connsiteX28" fmla="*/ 118128 w 120334"/>
                      <a:gd name="connsiteY28" fmla="*/ 425918 h 452400"/>
                      <a:gd name="connsiteX29" fmla="*/ 120335 w 120334"/>
                      <a:gd name="connsiteY29" fmla="*/ 425918 h 452400"/>
                      <a:gd name="connsiteX30" fmla="*/ 120335 w 120334"/>
                      <a:gd name="connsiteY30" fmla="*/ 451296 h 452400"/>
                      <a:gd name="connsiteX31" fmla="*/ 115920 w 120334"/>
                      <a:gd name="connsiteY31" fmla="*/ 451296 h 452400"/>
                      <a:gd name="connsiteX32" fmla="*/ 94944 w 120334"/>
                      <a:gd name="connsiteY32" fmla="*/ 452400 h 452400"/>
                      <a:gd name="connsiteX33" fmla="*/ 92736 w 120334"/>
                      <a:gd name="connsiteY33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0334" h="452400">
                        <a:moveTo>
                          <a:pt x="92736" y="452400"/>
                        </a:moveTo>
                        <a:cubicBezTo>
                          <a:pt x="71760" y="452400"/>
                          <a:pt x="57412" y="446888"/>
                          <a:pt x="48576" y="438059"/>
                        </a:cubicBezTo>
                        <a:cubicBezTo>
                          <a:pt x="39746" y="428125"/>
                          <a:pt x="35331" y="412680"/>
                          <a:pt x="35331" y="390612"/>
                        </a:cubicBezTo>
                        <a:lnTo>
                          <a:pt x="35331" y="261512"/>
                        </a:lnTo>
                        <a:lnTo>
                          <a:pt x="0" y="233926"/>
                        </a:lnTo>
                        <a:lnTo>
                          <a:pt x="0" y="218474"/>
                        </a:lnTo>
                        <a:lnTo>
                          <a:pt x="35331" y="190888"/>
                        </a:lnTo>
                        <a:lnTo>
                          <a:pt x="35331" y="62891"/>
                        </a:lnTo>
                        <a:cubicBezTo>
                          <a:pt x="35331" y="40824"/>
                          <a:pt x="39746" y="25379"/>
                          <a:pt x="48576" y="15445"/>
                        </a:cubicBezTo>
                        <a:cubicBezTo>
                          <a:pt x="57412" y="5518"/>
                          <a:pt x="71760" y="0"/>
                          <a:pt x="91633" y="0"/>
                        </a:cubicBezTo>
                        <a:lnTo>
                          <a:pt x="93840" y="0"/>
                        </a:lnTo>
                        <a:cubicBezTo>
                          <a:pt x="100462" y="0"/>
                          <a:pt x="107091" y="0"/>
                          <a:pt x="114817" y="1104"/>
                        </a:cubicBezTo>
                        <a:lnTo>
                          <a:pt x="119231" y="2207"/>
                        </a:lnTo>
                        <a:lnTo>
                          <a:pt x="119231" y="27586"/>
                        </a:lnTo>
                        <a:lnTo>
                          <a:pt x="117024" y="27586"/>
                        </a:lnTo>
                        <a:lnTo>
                          <a:pt x="110402" y="27586"/>
                        </a:lnTo>
                        <a:cubicBezTo>
                          <a:pt x="107091" y="27586"/>
                          <a:pt x="103773" y="27586"/>
                          <a:pt x="100462" y="26482"/>
                        </a:cubicBezTo>
                        <a:cubicBezTo>
                          <a:pt x="98255" y="26482"/>
                          <a:pt x="94944" y="26482"/>
                          <a:pt x="92736" y="26482"/>
                        </a:cubicBezTo>
                        <a:cubicBezTo>
                          <a:pt x="85010" y="25379"/>
                          <a:pt x="77278" y="27586"/>
                          <a:pt x="72864" y="32001"/>
                        </a:cubicBezTo>
                        <a:cubicBezTo>
                          <a:pt x="69552" y="35305"/>
                          <a:pt x="66241" y="41928"/>
                          <a:pt x="66241" y="61788"/>
                        </a:cubicBezTo>
                        <a:lnTo>
                          <a:pt x="66241" y="203029"/>
                        </a:lnTo>
                        <a:lnTo>
                          <a:pt x="34227" y="226200"/>
                        </a:lnTo>
                        <a:lnTo>
                          <a:pt x="66241" y="250475"/>
                        </a:lnTo>
                        <a:lnTo>
                          <a:pt x="66241" y="391716"/>
                        </a:lnTo>
                        <a:cubicBezTo>
                          <a:pt x="66241" y="410472"/>
                          <a:pt x="69552" y="418198"/>
                          <a:pt x="72864" y="420406"/>
                        </a:cubicBezTo>
                        <a:cubicBezTo>
                          <a:pt x="77278" y="424814"/>
                          <a:pt x="85010" y="427022"/>
                          <a:pt x="93840" y="427022"/>
                        </a:cubicBezTo>
                        <a:cubicBezTo>
                          <a:pt x="96047" y="427022"/>
                          <a:pt x="98255" y="427022"/>
                          <a:pt x="101566" y="427022"/>
                        </a:cubicBezTo>
                        <a:cubicBezTo>
                          <a:pt x="104883" y="427022"/>
                          <a:pt x="108195" y="427022"/>
                          <a:pt x="111506" y="425918"/>
                        </a:cubicBezTo>
                        <a:lnTo>
                          <a:pt x="118128" y="425918"/>
                        </a:lnTo>
                        <a:lnTo>
                          <a:pt x="120335" y="425918"/>
                        </a:lnTo>
                        <a:lnTo>
                          <a:pt x="120335" y="451296"/>
                        </a:lnTo>
                        <a:lnTo>
                          <a:pt x="115920" y="451296"/>
                        </a:lnTo>
                        <a:cubicBezTo>
                          <a:pt x="108195" y="452400"/>
                          <a:pt x="101566" y="452400"/>
                          <a:pt x="94944" y="452400"/>
                        </a:cubicBezTo>
                        <a:cubicBezTo>
                          <a:pt x="93840" y="452400"/>
                          <a:pt x="92736" y="452400"/>
                          <a:pt x="92736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" name="Freeform: Shape 559">
                    <a:extLst>
                      <a:ext uri="{FF2B5EF4-FFF2-40B4-BE49-F238E27FC236}">
                        <a16:creationId xmlns:a16="http://schemas.microsoft.com/office/drawing/2014/main" id="{79F5801A-658F-42CF-F83A-B551F5AE1DA5}"/>
                      </a:ext>
                    </a:extLst>
                  </p:cNvPr>
                  <p:cNvSpPr/>
                  <p:nvPr/>
                </p:nvSpPr>
                <p:spPr>
                  <a:xfrm>
                    <a:off x="3814812" y="3748385"/>
                    <a:ext cx="130268" cy="463443"/>
                  </a:xfrm>
                  <a:custGeom>
                    <a:avLst/>
                    <a:gdLst>
                      <a:gd name="connsiteX0" fmla="*/ 99358 w 130268"/>
                      <a:gd name="connsiteY0" fmla="*/ 11037 h 463443"/>
                      <a:gd name="connsiteX1" fmla="*/ 119231 w 130268"/>
                      <a:gd name="connsiteY1" fmla="*/ 12141 h 463443"/>
                      <a:gd name="connsiteX2" fmla="*/ 119231 w 130268"/>
                      <a:gd name="connsiteY2" fmla="*/ 26482 h 463443"/>
                      <a:gd name="connsiteX3" fmla="*/ 117024 w 130268"/>
                      <a:gd name="connsiteY3" fmla="*/ 26482 h 463443"/>
                      <a:gd name="connsiteX4" fmla="*/ 107084 w 130268"/>
                      <a:gd name="connsiteY4" fmla="*/ 25379 h 463443"/>
                      <a:gd name="connsiteX5" fmla="*/ 99358 w 130268"/>
                      <a:gd name="connsiteY5" fmla="*/ 25379 h 463443"/>
                      <a:gd name="connsiteX6" fmla="*/ 73967 w 130268"/>
                      <a:gd name="connsiteY6" fmla="*/ 33104 h 463443"/>
                      <a:gd name="connsiteX7" fmla="*/ 66241 w 130268"/>
                      <a:gd name="connsiteY7" fmla="*/ 67313 h 463443"/>
                      <a:gd name="connsiteX8" fmla="*/ 66241 w 130268"/>
                      <a:gd name="connsiteY8" fmla="*/ 205243 h 463443"/>
                      <a:gd name="connsiteX9" fmla="*/ 29806 w 130268"/>
                      <a:gd name="connsiteY9" fmla="*/ 231725 h 463443"/>
                      <a:gd name="connsiteX10" fmla="*/ 66241 w 130268"/>
                      <a:gd name="connsiteY10" fmla="*/ 258207 h 463443"/>
                      <a:gd name="connsiteX11" fmla="*/ 66241 w 130268"/>
                      <a:gd name="connsiteY11" fmla="*/ 396131 h 463443"/>
                      <a:gd name="connsiteX12" fmla="*/ 75070 w 130268"/>
                      <a:gd name="connsiteY12" fmla="*/ 429235 h 463443"/>
                      <a:gd name="connsiteX13" fmla="*/ 99358 w 130268"/>
                      <a:gd name="connsiteY13" fmla="*/ 438065 h 463443"/>
                      <a:gd name="connsiteX14" fmla="*/ 107084 w 130268"/>
                      <a:gd name="connsiteY14" fmla="*/ 438065 h 463443"/>
                      <a:gd name="connsiteX15" fmla="*/ 117024 w 130268"/>
                      <a:gd name="connsiteY15" fmla="*/ 436961 h 463443"/>
                      <a:gd name="connsiteX16" fmla="*/ 119231 w 130268"/>
                      <a:gd name="connsiteY16" fmla="*/ 436961 h 463443"/>
                      <a:gd name="connsiteX17" fmla="*/ 119231 w 130268"/>
                      <a:gd name="connsiteY17" fmla="*/ 451303 h 463443"/>
                      <a:gd name="connsiteX18" fmla="*/ 99358 w 130268"/>
                      <a:gd name="connsiteY18" fmla="*/ 452407 h 463443"/>
                      <a:gd name="connsiteX19" fmla="*/ 98255 w 130268"/>
                      <a:gd name="connsiteY19" fmla="*/ 452407 h 463443"/>
                      <a:gd name="connsiteX20" fmla="*/ 97151 w 130268"/>
                      <a:gd name="connsiteY20" fmla="*/ 452407 h 463443"/>
                      <a:gd name="connsiteX21" fmla="*/ 58509 w 130268"/>
                      <a:gd name="connsiteY21" fmla="*/ 439169 h 463443"/>
                      <a:gd name="connsiteX22" fmla="*/ 47472 w 130268"/>
                      <a:gd name="connsiteY22" fmla="*/ 395027 h 463443"/>
                      <a:gd name="connsiteX23" fmla="*/ 47472 w 130268"/>
                      <a:gd name="connsiteY23" fmla="*/ 264823 h 463443"/>
                      <a:gd name="connsiteX24" fmla="*/ 11037 w 130268"/>
                      <a:gd name="connsiteY24" fmla="*/ 237237 h 463443"/>
                      <a:gd name="connsiteX25" fmla="*/ 11037 w 130268"/>
                      <a:gd name="connsiteY25" fmla="*/ 227310 h 463443"/>
                      <a:gd name="connsiteX26" fmla="*/ 46368 w 130268"/>
                      <a:gd name="connsiteY26" fmla="*/ 198621 h 463443"/>
                      <a:gd name="connsiteX27" fmla="*/ 46368 w 130268"/>
                      <a:gd name="connsiteY27" fmla="*/ 68416 h 463443"/>
                      <a:gd name="connsiteX28" fmla="*/ 57405 w 130268"/>
                      <a:gd name="connsiteY28" fmla="*/ 24281 h 463443"/>
                      <a:gd name="connsiteX29" fmla="*/ 97151 w 130268"/>
                      <a:gd name="connsiteY29" fmla="*/ 11037 h 463443"/>
                      <a:gd name="connsiteX30" fmla="*/ 98255 w 130268"/>
                      <a:gd name="connsiteY30" fmla="*/ 11037 h 463443"/>
                      <a:gd name="connsiteX31" fmla="*/ 99358 w 130268"/>
                      <a:gd name="connsiteY31" fmla="*/ 11037 h 463443"/>
                      <a:gd name="connsiteX32" fmla="*/ 99358 w 130268"/>
                      <a:gd name="connsiteY32" fmla="*/ 0 h 463443"/>
                      <a:gd name="connsiteX33" fmla="*/ 97151 w 130268"/>
                      <a:gd name="connsiteY33" fmla="*/ 0 h 463443"/>
                      <a:gd name="connsiteX34" fmla="*/ 49679 w 130268"/>
                      <a:gd name="connsiteY34" fmla="*/ 16555 h 463443"/>
                      <a:gd name="connsiteX35" fmla="*/ 35325 w 130268"/>
                      <a:gd name="connsiteY35" fmla="*/ 68416 h 463443"/>
                      <a:gd name="connsiteX36" fmla="*/ 35325 w 130268"/>
                      <a:gd name="connsiteY36" fmla="*/ 193102 h 463443"/>
                      <a:gd name="connsiteX37" fmla="*/ 4415 w 130268"/>
                      <a:gd name="connsiteY37" fmla="*/ 217377 h 463443"/>
                      <a:gd name="connsiteX38" fmla="*/ 0 w 130268"/>
                      <a:gd name="connsiteY38" fmla="*/ 221792 h 463443"/>
                      <a:gd name="connsiteX39" fmla="*/ 0 w 130268"/>
                      <a:gd name="connsiteY39" fmla="*/ 227310 h 463443"/>
                      <a:gd name="connsiteX40" fmla="*/ 0 w 130268"/>
                      <a:gd name="connsiteY40" fmla="*/ 237237 h 463443"/>
                      <a:gd name="connsiteX41" fmla="*/ 0 w 130268"/>
                      <a:gd name="connsiteY41" fmla="*/ 242755 h 463443"/>
                      <a:gd name="connsiteX42" fmla="*/ 4415 w 130268"/>
                      <a:gd name="connsiteY42" fmla="*/ 246067 h 463443"/>
                      <a:gd name="connsiteX43" fmla="*/ 35325 w 130268"/>
                      <a:gd name="connsiteY43" fmla="*/ 270342 h 463443"/>
                      <a:gd name="connsiteX44" fmla="*/ 35325 w 130268"/>
                      <a:gd name="connsiteY44" fmla="*/ 395027 h 463443"/>
                      <a:gd name="connsiteX45" fmla="*/ 49679 w 130268"/>
                      <a:gd name="connsiteY45" fmla="*/ 446888 h 463443"/>
                      <a:gd name="connsiteX46" fmla="*/ 97151 w 130268"/>
                      <a:gd name="connsiteY46" fmla="*/ 463444 h 463443"/>
                      <a:gd name="connsiteX47" fmla="*/ 98255 w 130268"/>
                      <a:gd name="connsiteY47" fmla="*/ 463444 h 463443"/>
                      <a:gd name="connsiteX48" fmla="*/ 99358 w 130268"/>
                      <a:gd name="connsiteY48" fmla="*/ 463444 h 463443"/>
                      <a:gd name="connsiteX49" fmla="*/ 120335 w 130268"/>
                      <a:gd name="connsiteY49" fmla="*/ 462340 h 463443"/>
                      <a:gd name="connsiteX50" fmla="*/ 130268 w 130268"/>
                      <a:gd name="connsiteY50" fmla="*/ 461236 h 463443"/>
                      <a:gd name="connsiteX51" fmla="*/ 130268 w 130268"/>
                      <a:gd name="connsiteY51" fmla="*/ 451303 h 463443"/>
                      <a:gd name="connsiteX52" fmla="*/ 130268 w 130268"/>
                      <a:gd name="connsiteY52" fmla="*/ 436961 h 463443"/>
                      <a:gd name="connsiteX53" fmla="*/ 130268 w 130268"/>
                      <a:gd name="connsiteY53" fmla="*/ 424820 h 463443"/>
                      <a:gd name="connsiteX54" fmla="*/ 128061 w 130268"/>
                      <a:gd name="connsiteY54" fmla="*/ 424820 h 463443"/>
                      <a:gd name="connsiteX55" fmla="*/ 115920 w 130268"/>
                      <a:gd name="connsiteY55" fmla="*/ 425924 h 463443"/>
                      <a:gd name="connsiteX56" fmla="*/ 105981 w 130268"/>
                      <a:gd name="connsiteY56" fmla="*/ 427028 h 463443"/>
                      <a:gd name="connsiteX57" fmla="*/ 99358 w 130268"/>
                      <a:gd name="connsiteY57" fmla="*/ 427028 h 463443"/>
                      <a:gd name="connsiteX58" fmla="*/ 81693 w 130268"/>
                      <a:gd name="connsiteY58" fmla="*/ 421509 h 463443"/>
                      <a:gd name="connsiteX59" fmla="*/ 76174 w 130268"/>
                      <a:gd name="connsiteY59" fmla="*/ 396131 h 463443"/>
                      <a:gd name="connsiteX60" fmla="*/ 76174 w 130268"/>
                      <a:gd name="connsiteY60" fmla="*/ 258207 h 463443"/>
                      <a:gd name="connsiteX61" fmla="*/ 76174 w 130268"/>
                      <a:gd name="connsiteY61" fmla="*/ 252689 h 463443"/>
                      <a:gd name="connsiteX62" fmla="*/ 71759 w 130268"/>
                      <a:gd name="connsiteY62" fmla="*/ 249378 h 463443"/>
                      <a:gd name="connsiteX63" fmla="*/ 48576 w 130268"/>
                      <a:gd name="connsiteY63" fmla="*/ 231725 h 463443"/>
                      <a:gd name="connsiteX64" fmla="*/ 72863 w 130268"/>
                      <a:gd name="connsiteY64" fmla="*/ 214066 h 463443"/>
                      <a:gd name="connsiteX65" fmla="*/ 77278 w 130268"/>
                      <a:gd name="connsiteY65" fmla="*/ 210755 h 463443"/>
                      <a:gd name="connsiteX66" fmla="*/ 77278 w 130268"/>
                      <a:gd name="connsiteY66" fmla="*/ 205243 h 463443"/>
                      <a:gd name="connsiteX67" fmla="*/ 77278 w 130268"/>
                      <a:gd name="connsiteY67" fmla="*/ 67313 h 463443"/>
                      <a:gd name="connsiteX68" fmla="*/ 82797 w 130268"/>
                      <a:gd name="connsiteY68" fmla="*/ 41934 h 463443"/>
                      <a:gd name="connsiteX69" fmla="*/ 99358 w 130268"/>
                      <a:gd name="connsiteY69" fmla="*/ 36415 h 463443"/>
                      <a:gd name="connsiteX70" fmla="*/ 105981 w 130268"/>
                      <a:gd name="connsiteY70" fmla="*/ 36415 h 463443"/>
                      <a:gd name="connsiteX71" fmla="*/ 115920 w 130268"/>
                      <a:gd name="connsiteY71" fmla="*/ 37519 h 463443"/>
                      <a:gd name="connsiteX72" fmla="*/ 128061 w 130268"/>
                      <a:gd name="connsiteY72" fmla="*/ 38623 h 463443"/>
                      <a:gd name="connsiteX73" fmla="*/ 130268 w 130268"/>
                      <a:gd name="connsiteY73" fmla="*/ 38623 h 463443"/>
                      <a:gd name="connsiteX74" fmla="*/ 130268 w 130268"/>
                      <a:gd name="connsiteY74" fmla="*/ 26482 h 463443"/>
                      <a:gd name="connsiteX75" fmla="*/ 130268 w 130268"/>
                      <a:gd name="connsiteY75" fmla="*/ 12141 h 463443"/>
                      <a:gd name="connsiteX76" fmla="*/ 130268 w 130268"/>
                      <a:gd name="connsiteY76" fmla="*/ 2207 h 463443"/>
                      <a:gd name="connsiteX77" fmla="*/ 121439 w 130268"/>
                      <a:gd name="connsiteY77" fmla="*/ 1104 h 463443"/>
                      <a:gd name="connsiteX78" fmla="*/ 99358 w 130268"/>
                      <a:gd name="connsiteY78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30268" h="463443">
                        <a:moveTo>
                          <a:pt x="99358" y="11037"/>
                        </a:moveTo>
                        <a:cubicBezTo>
                          <a:pt x="105981" y="11037"/>
                          <a:pt x="112603" y="11037"/>
                          <a:pt x="119231" y="12141"/>
                        </a:cubicBezTo>
                        <a:lnTo>
                          <a:pt x="119231" y="26482"/>
                        </a:lnTo>
                        <a:cubicBezTo>
                          <a:pt x="118128" y="26482"/>
                          <a:pt x="118128" y="26482"/>
                          <a:pt x="117024" y="26482"/>
                        </a:cubicBezTo>
                        <a:cubicBezTo>
                          <a:pt x="113706" y="26482"/>
                          <a:pt x="110395" y="26482"/>
                          <a:pt x="107084" y="25379"/>
                        </a:cubicBezTo>
                        <a:cubicBezTo>
                          <a:pt x="103773" y="25379"/>
                          <a:pt x="101566" y="25379"/>
                          <a:pt x="99358" y="25379"/>
                        </a:cubicBezTo>
                        <a:cubicBezTo>
                          <a:pt x="88315" y="25379"/>
                          <a:pt x="80589" y="28690"/>
                          <a:pt x="73967" y="33104"/>
                        </a:cubicBezTo>
                        <a:cubicBezTo>
                          <a:pt x="68448" y="38623"/>
                          <a:pt x="66241" y="49660"/>
                          <a:pt x="66241" y="67313"/>
                        </a:cubicBezTo>
                        <a:lnTo>
                          <a:pt x="66241" y="205243"/>
                        </a:lnTo>
                        <a:lnTo>
                          <a:pt x="29806" y="231725"/>
                        </a:lnTo>
                        <a:lnTo>
                          <a:pt x="66241" y="258207"/>
                        </a:lnTo>
                        <a:lnTo>
                          <a:pt x="66241" y="396131"/>
                        </a:lnTo>
                        <a:cubicBezTo>
                          <a:pt x="66241" y="412686"/>
                          <a:pt x="69552" y="423717"/>
                          <a:pt x="75070" y="429235"/>
                        </a:cubicBezTo>
                        <a:cubicBezTo>
                          <a:pt x="80589" y="434754"/>
                          <a:pt x="88315" y="438065"/>
                          <a:pt x="99358" y="438065"/>
                        </a:cubicBezTo>
                        <a:cubicBezTo>
                          <a:pt x="101566" y="438065"/>
                          <a:pt x="103773" y="438065"/>
                          <a:pt x="107084" y="438065"/>
                        </a:cubicBezTo>
                        <a:cubicBezTo>
                          <a:pt x="110395" y="438065"/>
                          <a:pt x="113706" y="438065"/>
                          <a:pt x="117024" y="436961"/>
                        </a:cubicBezTo>
                        <a:cubicBezTo>
                          <a:pt x="118128" y="436961"/>
                          <a:pt x="118128" y="436961"/>
                          <a:pt x="119231" y="436961"/>
                        </a:cubicBezTo>
                        <a:lnTo>
                          <a:pt x="119231" y="451303"/>
                        </a:lnTo>
                        <a:cubicBezTo>
                          <a:pt x="111499" y="452407"/>
                          <a:pt x="104877" y="452407"/>
                          <a:pt x="99358" y="452407"/>
                        </a:cubicBezTo>
                        <a:lnTo>
                          <a:pt x="98255" y="452407"/>
                        </a:lnTo>
                        <a:lnTo>
                          <a:pt x="97151" y="452407"/>
                        </a:lnTo>
                        <a:cubicBezTo>
                          <a:pt x="78382" y="452407"/>
                          <a:pt x="66241" y="447992"/>
                          <a:pt x="58509" y="439169"/>
                        </a:cubicBezTo>
                        <a:cubicBezTo>
                          <a:pt x="50783" y="430339"/>
                          <a:pt x="47472" y="415991"/>
                          <a:pt x="47472" y="395027"/>
                        </a:cubicBezTo>
                        <a:lnTo>
                          <a:pt x="47472" y="264823"/>
                        </a:lnTo>
                        <a:lnTo>
                          <a:pt x="11037" y="237237"/>
                        </a:lnTo>
                        <a:lnTo>
                          <a:pt x="11037" y="227310"/>
                        </a:lnTo>
                        <a:lnTo>
                          <a:pt x="46368" y="198621"/>
                        </a:lnTo>
                        <a:lnTo>
                          <a:pt x="46368" y="68416"/>
                        </a:lnTo>
                        <a:cubicBezTo>
                          <a:pt x="46368" y="47452"/>
                          <a:pt x="49679" y="33104"/>
                          <a:pt x="57405" y="24281"/>
                        </a:cubicBezTo>
                        <a:cubicBezTo>
                          <a:pt x="66241" y="15452"/>
                          <a:pt x="78382" y="11037"/>
                          <a:pt x="97151" y="11037"/>
                        </a:cubicBezTo>
                        <a:lnTo>
                          <a:pt x="98255" y="11037"/>
                        </a:lnTo>
                        <a:cubicBezTo>
                          <a:pt x="98255" y="11037"/>
                          <a:pt x="98255" y="11037"/>
                          <a:pt x="99358" y="11037"/>
                        </a:cubicBezTo>
                        <a:close/>
                        <a:moveTo>
                          <a:pt x="99358" y="0"/>
                        </a:moveTo>
                        <a:lnTo>
                          <a:pt x="97151" y="0"/>
                        </a:lnTo>
                        <a:cubicBezTo>
                          <a:pt x="75070" y="0"/>
                          <a:pt x="59612" y="5518"/>
                          <a:pt x="49679" y="16555"/>
                        </a:cubicBezTo>
                        <a:cubicBezTo>
                          <a:pt x="40850" y="27586"/>
                          <a:pt x="35325" y="44141"/>
                          <a:pt x="35325" y="68416"/>
                        </a:cubicBezTo>
                        <a:lnTo>
                          <a:pt x="35325" y="193102"/>
                        </a:lnTo>
                        <a:lnTo>
                          <a:pt x="4415" y="217377"/>
                        </a:lnTo>
                        <a:lnTo>
                          <a:pt x="0" y="221792"/>
                        </a:lnTo>
                        <a:lnTo>
                          <a:pt x="0" y="227310"/>
                        </a:lnTo>
                        <a:lnTo>
                          <a:pt x="0" y="237237"/>
                        </a:lnTo>
                        <a:lnTo>
                          <a:pt x="0" y="242755"/>
                        </a:lnTo>
                        <a:lnTo>
                          <a:pt x="4415" y="246067"/>
                        </a:lnTo>
                        <a:lnTo>
                          <a:pt x="35325" y="270342"/>
                        </a:lnTo>
                        <a:lnTo>
                          <a:pt x="35325" y="395027"/>
                        </a:lnTo>
                        <a:cubicBezTo>
                          <a:pt x="35325" y="419302"/>
                          <a:pt x="39746" y="435857"/>
                          <a:pt x="49679" y="446888"/>
                        </a:cubicBezTo>
                        <a:cubicBezTo>
                          <a:pt x="59612" y="457925"/>
                          <a:pt x="75070" y="463444"/>
                          <a:pt x="97151" y="463444"/>
                        </a:cubicBezTo>
                        <a:lnTo>
                          <a:pt x="98255" y="463444"/>
                        </a:lnTo>
                        <a:lnTo>
                          <a:pt x="99358" y="463444"/>
                        </a:lnTo>
                        <a:cubicBezTo>
                          <a:pt x="105981" y="463444"/>
                          <a:pt x="112603" y="463444"/>
                          <a:pt x="120335" y="462340"/>
                        </a:cubicBezTo>
                        <a:lnTo>
                          <a:pt x="130268" y="461236"/>
                        </a:lnTo>
                        <a:lnTo>
                          <a:pt x="130268" y="451303"/>
                        </a:lnTo>
                        <a:lnTo>
                          <a:pt x="130268" y="436961"/>
                        </a:lnTo>
                        <a:lnTo>
                          <a:pt x="130268" y="424820"/>
                        </a:lnTo>
                        <a:lnTo>
                          <a:pt x="128061" y="424820"/>
                        </a:lnTo>
                        <a:lnTo>
                          <a:pt x="115920" y="425924"/>
                        </a:lnTo>
                        <a:cubicBezTo>
                          <a:pt x="112603" y="425924"/>
                          <a:pt x="109292" y="425924"/>
                          <a:pt x="105981" y="427028"/>
                        </a:cubicBezTo>
                        <a:cubicBezTo>
                          <a:pt x="103773" y="427028"/>
                          <a:pt x="100462" y="427028"/>
                          <a:pt x="99358" y="427028"/>
                        </a:cubicBezTo>
                        <a:cubicBezTo>
                          <a:pt x="91633" y="427028"/>
                          <a:pt x="85004" y="424820"/>
                          <a:pt x="81693" y="421509"/>
                        </a:cubicBezTo>
                        <a:cubicBezTo>
                          <a:pt x="80589" y="420406"/>
                          <a:pt x="76174" y="414894"/>
                          <a:pt x="76174" y="396131"/>
                        </a:cubicBezTo>
                        <a:lnTo>
                          <a:pt x="76174" y="258207"/>
                        </a:lnTo>
                        <a:lnTo>
                          <a:pt x="76174" y="252689"/>
                        </a:lnTo>
                        <a:lnTo>
                          <a:pt x="71759" y="249378"/>
                        </a:lnTo>
                        <a:lnTo>
                          <a:pt x="48576" y="231725"/>
                        </a:lnTo>
                        <a:lnTo>
                          <a:pt x="72863" y="214066"/>
                        </a:lnTo>
                        <a:lnTo>
                          <a:pt x="77278" y="210755"/>
                        </a:lnTo>
                        <a:lnTo>
                          <a:pt x="77278" y="205243"/>
                        </a:lnTo>
                        <a:lnTo>
                          <a:pt x="77278" y="67313"/>
                        </a:lnTo>
                        <a:cubicBezTo>
                          <a:pt x="77278" y="47452"/>
                          <a:pt x="81693" y="43038"/>
                          <a:pt x="82797" y="41934"/>
                        </a:cubicBezTo>
                        <a:cubicBezTo>
                          <a:pt x="86108" y="38623"/>
                          <a:pt x="91633" y="36415"/>
                          <a:pt x="99358" y="36415"/>
                        </a:cubicBezTo>
                        <a:cubicBezTo>
                          <a:pt x="101566" y="36415"/>
                          <a:pt x="103773" y="36415"/>
                          <a:pt x="105981" y="36415"/>
                        </a:cubicBezTo>
                        <a:cubicBezTo>
                          <a:pt x="109292" y="36415"/>
                          <a:pt x="112603" y="36415"/>
                          <a:pt x="115920" y="37519"/>
                        </a:cubicBezTo>
                        <a:lnTo>
                          <a:pt x="128061" y="38623"/>
                        </a:lnTo>
                        <a:lnTo>
                          <a:pt x="130268" y="38623"/>
                        </a:lnTo>
                        <a:lnTo>
                          <a:pt x="130268" y="26482"/>
                        </a:lnTo>
                        <a:lnTo>
                          <a:pt x="130268" y="12141"/>
                        </a:lnTo>
                        <a:lnTo>
                          <a:pt x="130268" y="2207"/>
                        </a:lnTo>
                        <a:lnTo>
                          <a:pt x="121439" y="1104"/>
                        </a:lnTo>
                        <a:cubicBezTo>
                          <a:pt x="112603" y="0"/>
                          <a:pt x="105981" y="0"/>
                          <a:pt x="9935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" name="Graphic 3">
                  <a:extLst>
                    <a:ext uri="{FF2B5EF4-FFF2-40B4-BE49-F238E27FC236}">
                      <a16:creationId xmlns:a16="http://schemas.microsoft.com/office/drawing/2014/main" id="{4DBAA0F1-9CC1-88E7-FEFA-8EF1FE730BD3}"/>
                    </a:ext>
                  </a:extLst>
                </p:cNvPr>
                <p:cNvGrpSpPr/>
                <p:nvPr/>
              </p:nvGrpSpPr>
              <p:grpSpPr>
                <a:xfrm>
                  <a:off x="4198995" y="3748385"/>
                  <a:ext cx="129164" cy="463443"/>
                  <a:chOff x="4198995" y="3748385"/>
                  <a:chExt cx="129164" cy="463443"/>
                </a:xfrm>
                <a:solidFill>
                  <a:srgbClr val="FFFFFF"/>
                </a:solidFill>
              </p:grpSpPr>
              <p:sp>
                <p:nvSpPr>
                  <p:cNvPr id="1244" name="Freeform: Shape 561">
                    <a:extLst>
                      <a:ext uri="{FF2B5EF4-FFF2-40B4-BE49-F238E27FC236}">
                        <a16:creationId xmlns:a16="http://schemas.microsoft.com/office/drawing/2014/main" id="{E8153A55-B875-1089-D130-9140A2672EE8}"/>
                      </a:ext>
                    </a:extLst>
                  </p:cNvPr>
                  <p:cNvSpPr/>
                  <p:nvPr/>
                </p:nvSpPr>
                <p:spPr>
                  <a:xfrm>
                    <a:off x="4205617" y="3753909"/>
                    <a:ext cx="117023" cy="452400"/>
                  </a:xfrm>
                  <a:custGeom>
                    <a:avLst/>
                    <a:gdLst>
                      <a:gd name="connsiteX0" fmla="*/ 25391 w 117023"/>
                      <a:gd name="connsiteY0" fmla="*/ 452400 h 452400"/>
                      <a:gd name="connsiteX1" fmla="*/ 4415 w 117023"/>
                      <a:gd name="connsiteY1" fmla="*/ 451296 h 452400"/>
                      <a:gd name="connsiteX2" fmla="*/ 0 w 117023"/>
                      <a:gd name="connsiteY2" fmla="*/ 451296 h 452400"/>
                      <a:gd name="connsiteX3" fmla="*/ 0 w 117023"/>
                      <a:gd name="connsiteY3" fmla="*/ 424814 h 452400"/>
                      <a:gd name="connsiteX4" fmla="*/ 5518 w 117023"/>
                      <a:gd name="connsiteY4" fmla="*/ 424814 h 452400"/>
                      <a:gd name="connsiteX5" fmla="*/ 15458 w 117023"/>
                      <a:gd name="connsiteY5" fmla="*/ 425918 h 452400"/>
                      <a:gd name="connsiteX6" fmla="*/ 24288 w 117023"/>
                      <a:gd name="connsiteY6" fmla="*/ 425918 h 452400"/>
                      <a:gd name="connsiteX7" fmla="*/ 46368 w 117023"/>
                      <a:gd name="connsiteY7" fmla="*/ 419302 h 452400"/>
                      <a:gd name="connsiteX8" fmla="*/ 52990 w 117023"/>
                      <a:gd name="connsiteY8" fmla="*/ 390612 h 452400"/>
                      <a:gd name="connsiteX9" fmla="*/ 52990 w 117023"/>
                      <a:gd name="connsiteY9" fmla="*/ 250475 h 452400"/>
                      <a:gd name="connsiteX10" fmla="*/ 85010 w 117023"/>
                      <a:gd name="connsiteY10" fmla="*/ 226200 h 452400"/>
                      <a:gd name="connsiteX11" fmla="*/ 52990 w 117023"/>
                      <a:gd name="connsiteY11" fmla="*/ 201925 h 452400"/>
                      <a:gd name="connsiteX12" fmla="*/ 52990 w 117023"/>
                      <a:gd name="connsiteY12" fmla="*/ 61788 h 452400"/>
                      <a:gd name="connsiteX13" fmla="*/ 46368 w 117023"/>
                      <a:gd name="connsiteY13" fmla="*/ 32001 h 452400"/>
                      <a:gd name="connsiteX14" fmla="*/ 24288 w 117023"/>
                      <a:gd name="connsiteY14" fmla="*/ 25379 h 452400"/>
                      <a:gd name="connsiteX15" fmla="*/ 15458 w 117023"/>
                      <a:gd name="connsiteY15" fmla="*/ 25379 h 452400"/>
                      <a:gd name="connsiteX16" fmla="*/ 5518 w 117023"/>
                      <a:gd name="connsiteY16" fmla="*/ 26482 h 452400"/>
                      <a:gd name="connsiteX17" fmla="*/ 0 w 117023"/>
                      <a:gd name="connsiteY17" fmla="*/ 26482 h 452400"/>
                      <a:gd name="connsiteX18" fmla="*/ 0 w 117023"/>
                      <a:gd name="connsiteY18" fmla="*/ 2207 h 452400"/>
                      <a:gd name="connsiteX19" fmla="*/ 4415 w 117023"/>
                      <a:gd name="connsiteY19" fmla="*/ 1104 h 452400"/>
                      <a:gd name="connsiteX20" fmla="*/ 25391 w 117023"/>
                      <a:gd name="connsiteY20" fmla="*/ 0 h 452400"/>
                      <a:gd name="connsiteX21" fmla="*/ 68448 w 117023"/>
                      <a:gd name="connsiteY21" fmla="*/ 15445 h 452400"/>
                      <a:gd name="connsiteX22" fmla="*/ 81693 w 117023"/>
                      <a:gd name="connsiteY22" fmla="*/ 62891 h 452400"/>
                      <a:gd name="connsiteX23" fmla="*/ 81693 w 117023"/>
                      <a:gd name="connsiteY23" fmla="*/ 190888 h 452400"/>
                      <a:gd name="connsiteX24" fmla="*/ 117024 w 117023"/>
                      <a:gd name="connsiteY24" fmla="*/ 218474 h 452400"/>
                      <a:gd name="connsiteX25" fmla="*/ 117024 w 117023"/>
                      <a:gd name="connsiteY25" fmla="*/ 233926 h 452400"/>
                      <a:gd name="connsiteX26" fmla="*/ 81693 w 117023"/>
                      <a:gd name="connsiteY26" fmla="*/ 261512 h 452400"/>
                      <a:gd name="connsiteX27" fmla="*/ 81693 w 117023"/>
                      <a:gd name="connsiteY27" fmla="*/ 389509 h 452400"/>
                      <a:gd name="connsiteX28" fmla="*/ 68448 w 117023"/>
                      <a:gd name="connsiteY28" fmla="*/ 436955 h 452400"/>
                      <a:gd name="connsiteX29" fmla="*/ 25391 w 117023"/>
                      <a:gd name="connsiteY29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7023" h="452400">
                        <a:moveTo>
                          <a:pt x="25391" y="452400"/>
                        </a:moveTo>
                        <a:cubicBezTo>
                          <a:pt x="18769" y="452400"/>
                          <a:pt x="12147" y="452400"/>
                          <a:pt x="4415" y="451296"/>
                        </a:cubicBezTo>
                        <a:lnTo>
                          <a:pt x="0" y="451296"/>
                        </a:lnTo>
                        <a:lnTo>
                          <a:pt x="0" y="424814"/>
                        </a:lnTo>
                        <a:lnTo>
                          <a:pt x="5518" y="424814"/>
                        </a:lnTo>
                        <a:cubicBezTo>
                          <a:pt x="8836" y="424814"/>
                          <a:pt x="12147" y="424814"/>
                          <a:pt x="15458" y="425918"/>
                        </a:cubicBezTo>
                        <a:cubicBezTo>
                          <a:pt x="18769" y="425918"/>
                          <a:pt x="22080" y="425918"/>
                          <a:pt x="24288" y="425918"/>
                        </a:cubicBezTo>
                        <a:cubicBezTo>
                          <a:pt x="34227" y="425918"/>
                          <a:pt x="41953" y="423717"/>
                          <a:pt x="46368" y="419302"/>
                        </a:cubicBezTo>
                        <a:cubicBezTo>
                          <a:pt x="49679" y="415991"/>
                          <a:pt x="52990" y="409369"/>
                          <a:pt x="52990" y="390612"/>
                        </a:cubicBezTo>
                        <a:lnTo>
                          <a:pt x="52990" y="250475"/>
                        </a:lnTo>
                        <a:lnTo>
                          <a:pt x="85010" y="226200"/>
                        </a:lnTo>
                        <a:lnTo>
                          <a:pt x="52990" y="201925"/>
                        </a:lnTo>
                        <a:lnTo>
                          <a:pt x="52990" y="61788"/>
                        </a:lnTo>
                        <a:cubicBezTo>
                          <a:pt x="52990" y="43031"/>
                          <a:pt x="49679" y="35305"/>
                          <a:pt x="46368" y="32001"/>
                        </a:cubicBezTo>
                        <a:cubicBezTo>
                          <a:pt x="41953" y="27586"/>
                          <a:pt x="34227" y="25379"/>
                          <a:pt x="24288" y="25379"/>
                        </a:cubicBezTo>
                        <a:cubicBezTo>
                          <a:pt x="22080" y="25379"/>
                          <a:pt x="18769" y="25379"/>
                          <a:pt x="15458" y="25379"/>
                        </a:cubicBezTo>
                        <a:cubicBezTo>
                          <a:pt x="12147" y="25379"/>
                          <a:pt x="8836" y="25379"/>
                          <a:pt x="5518" y="26482"/>
                        </a:cubicBezTo>
                        <a:lnTo>
                          <a:pt x="0" y="26482"/>
                        </a:lnTo>
                        <a:lnTo>
                          <a:pt x="0" y="2207"/>
                        </a:lnTo>
                        <a:lnTo>
                          <a:pt x="4415" y="1104"/>
                        </a:lnTo>
                        <a:cubicBezTo>
                          <a:pt x="12147" y="0"/>
                          <a:pt x="18769" y="0"/>
                          <a:pt x="25391" y="0"/>
                        </a:cubicBezTo>
                        <a:cubicBezTo>
                          <a:pt x="45264" y="0"/>
                          <a:pt x="59619" y="5518"/>
                          <a:pt x="68448" y="15445"/>
                        </a:cubicBezTo>
                        <a:cubicBezTo>
                          <a:pt x="77278" y="25379"/>
                          <a:pt x="81693" y="40824"/>
                          <a:pt x="81693" y="62891"/>
                        </a:cubicBezTo>
                        <a:lnTo>
                          <a:pt x="81693" y="190888"/>
                        </a:lnTo>
                        <a:lnTo>
                          <a:pt x="117024" y="218474"/>
                        </a:lnTo>
                        <a:lnTo>
                          <a:pt x="117024" y="233926"/>
                        </a:lnTo>
                        <a:lnTo>
                          <a:pt x="81693" y="261512"/>
                        </a:lnTo>
                        <a:lnTo>
                          <a:pt x="81693" y="389509"/>
                        </a:lnTo>
                        <a:cubicBezTo>
                          <a:pt x="81693" y="411576"/>
                          <a:pt x="77278" y="427022"/>
                          <a:pt x="68448" y="436955"/>
                        </a:cubicBezTo>
                        <a:cubicBezTo>
                          <a:pt x="59619" y="446888"/>
                          <a:pt x="45264" y="452400"/>
                          <a:pt x="25391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" name="Freeform: Shape 562">
                    <a:extLst>
                      <a:ext uri="{FF2B5EF4-FFF2-40B4-BE49-F238E27FC236}">
                        <a16:creationId xmlns:a16="http://schemas.microsoft.com/office/drawing/2014/main" id="{3C345940-53CB-DA8F-8108-A6CBC2B6B40B}"/>
                      </a:ext>
                    </a:extLst>
                  </p:cNvPr>
                  <p:cNvSpPr/>
                  <p:nvPr/>
                </p:nvSpPr>
                <p:spPr>
                  <a:xfrm>
                    <a:off x="4198995" y="3748385"/>
                    <a:ext cx="129164" cy="463443"/>
                  </a:xfrm>
                  <a:custGeom>
                    <a:avLst/>
                    <a:gdLst>
                      <a:gd name="connsiteX0" fmla="*/ 32014 w 129164"/>
                      <a:gd name="connsiteY0" fmla="*/ 11037 h 463443"/>
                      <a:gd name="connsiteX1" fmla="*/ 70656 w 129164"/>
                      <a:gd name="connsiteY1" fmla="*/ 24281 h 463443"/>
                      <a:gd name="connsiteX2" fmla="*/ 81693 w 129164"/>
                      <a:gd name="connsiteY2" fmla="*/ 68416 h 463443"/>
                      <a:gd name="connsiteX3" fmla="*/ 81693 w 129164"/>
                      <a:gd name="connsiteY3" fmla="*/ 198621 h 463443"/>
                      <a:gd name="connsiteX4" fmla="*/ 117024 w 129164"/>
                      <a:gd name="connsiteY4" fmla="*/ 226206 h 463443"/>
                      <a:gd name="connsiteX5" fmla="*/ 117024 w 129164"/>
                      <a:gd name="connsiteY5" fmla="*/ 236133 h 463443"/>
                      <a:gd name="connsiteX6" fmla="*/ 81693 w 129164"/>
                      <a:gd name="connsiteY6" fmla="*/ 264823 h 463443"/>
                      <a:gd name="connsiteX7" fmla="*/ 81693 w 129164"/>
                      <a:gd name="connsiteY7" fmla="*/ 395027 h 463443"/>
                      <a:gd name="connsiteX8" fmla="*/ 70656 w 129164"/>
                      <a:gd name="connsiteY8" fmla="*/ 439169 h 463443"/>
                      <a:gd name="connsiteX9" fmla="*/ 32014 w 129164"/>
                      <a:gd name="connsiteY9" fmla="*/ 452407 h 463443"/>
                      <a:gd name="connsiteX10" fmla="*/ 12141 w 129164"/>
                      <a:gd name="connsiteY10" fmla="*/ 451303 h 463443"/>
                      <a:gd name="connsiteX11" fmla="*/ 12141 w 129164"/>
                      <a:gd name="connsiteY11" fmla="*/ 436961 h 463443"/>
                      <a:gd name="connsiteX12" fmla="*/ 22081 w 129164"/>
                      <a:gd name="connsiteY12" fmla="*/ 438065 h 463443"/>
                      <a:gd name="connsiteX13" fmla="*/ 30910 w 129164"/>
                      <a:gd name="connsiteY13" fmla="*/ 438065 h 463443"/>
                      <a:gd name="connsiteX14" fmla="*/ 56302 w 129164"/>
                      <a:gd name="connsiteY14" fmla="*/ 430339 h 463443"/>
                      <a:gd name="connsiteX15" fmla="*/ 65137 w 129164"/>
                      <a:gd name="connsiteY15" fmla="*/ 397235 h 463443"/>
                      <a:gd name="connsiteX16" fmla="*/ 65137 w 129164"/>
                      <a:gd name="connsiteY16" fmla="*/ 258207 h 463443"/>
                      <a:gd name="connsiteX17" fmla="*/ 100462 w 129164"/>
                      <a:gd name="connsiteY17" fmla="*/ 231725 h 463443"/>
                      <a:gd name="connsiteX18" fmla="*/ 65137 w 129164"/>
                      <a:gd name="connsiteY18" fmla="*/ 205243 h 463443"/>
                      <a:gd name="connsiteX19" fmla="*/ 65137 w 129164"/>
                      <a:gd name="connsiteY19" fmla="*/ 67313 h 463443"/>
                      <a:gd name="connsiteX20" fmla="*/ 56302 w 129164"/>
                      <a:gd name="connsiteY20" fmla="*/ 34208 h 463443"/>
                      <a:gd name="connsiteX21" fmla="*/ 30910 w 129164"/>
                      <a:gd name="connsiteY21" fmla="*/ 26482 h 463443"/>
                      <a:gd name="connsiteX22" fmla="*/ 22081 w 129164"/>
                      <a:gd name="connsiteY22" fmla="*/ 26482 h 463443"/>
                      <a:gd name="connsiteX23" fmla="*/ 12141 w 129164"/>
                      <a:gd name="connsiteY23" fmla="*/ 27586 h 463443"/>
                      <a:gd name="connsiteX24" fmla="*/ 12141 w 129164"/>
                      <a:gd name="connsiteY24" fmla="*/ 12141 h 463443"/>
                      <a:gd name="connsiteX25" fmla="*/ 32014 w 129164"/>
                      <a:gd name="connsiteY25" fmla="*/ 11037 h 463443"/>
                      <a:gd name="connsiteX26" fmla="*/ 32014 w 129164"/>
                      <a:gd name="connsiteY26" fmla="*/ 0 h 463443"/>
                      <a:gd name="connsiteX27" fmla="*/ 9933 w 129164"/>
                      <a:gd name="connsiteY27" fmla="*/ 1104 h 463443"/>
                      <a:gd name="connsiteX28" fmla="*/ 0 w 129164"/>
                      <a:gd name="connsiteY28" fmla="*/ 2207 h 463443"/>
                      <a:gd name="connsiteX29" fmla="*/ 0 w 129164"/>
                      <a:gd name="connsiteY29" fmla="*/ 12141 h 463443"/>
                      <a:gd name="connsiteX30" fmla="*/ 0 w 129164"/>
                      <a:gd name="connsiteY30" fmla="*/ 26482 h 463443"/>
                      <a:gd name="connsiteX31" fmla="*/ 0 w 129164"/>
                      <a:gd name="connsiteY31" fmla="*/ 38623 h 463443"/>
                      <a:gd name="connsiteX32" fmla="*/ 12141 w 129164"/>
                      <a:gd name="connsiteY32" fmla="*/ 37519 h 463443"/>
                      <a:gd name="connsiteX33" fmla="*/ 22081 w 129164"/>
                      <a:gd name="connsiteY33" fmla="*/ 36415 h 463443"/>
                      <a:gd name="connsiteX34" fmla="*/ 30910 w 129164"/>
                      <a:gd name="connsiteY34" fmla="*/ 36415 h 463443"/>
                      <a:gd name="connsiteX35" fmla="*/ 49679 w 129164"/>
                      <a:gd name="connsiteY35" fmla="*/ 41934 h 463443"/>
                      <a:gd name="connsiteX36" fmla="*/ 55198 w 129164"/>
                      <a:gd name="connsiteY36" fmla="*/ 67313 h 463443"/>
                      <a:gd name="connsiteX37" fmla="*/ 55198 w 129164"/>
                      <a:gd name="connsiteY37" fmla="*/ 205243 h 463443"/>
                      <a:gd name="connsiteX38" fmla="*/ 55198 w 129164"/>
                      <a:gd name="connsiteY38" fmla="*/ 210755 h 463443"/>
                      <a:gd name="connsiteX39" fmla="*/ 59613 w 129164"/>
                      <a:gd name="connsiteY39" fmla="*/ 214066 h 463443"/>
                      <a:gd name="connsiteX40" fmla="*/ 83900 w 129164"/>
                      <a:gd name="connsiteY40" fmla="*/ 231725 h 463443"/>
                      <a:gd name="connsiteX41" fmla="*/ 59613 w 129164"/>
                      <a:gd name="connsiteY41" fmla="*/ 249378 h 463443"/>
                      <a:gd name="connsiteX42" fmla="*/ 55198 w 129164"/>
                      <a:gd name="connsiteY42" fmla="*/ 252689 h 463443"/>
                      <a:gd name="connsiteX43" fmla="*/ 55198 w 129164"/>
                      <a:gd name="connsiteY43" fmla="*/ 258207 h 463443"/>
                      <a:gd name="connsiteX44" fmla="*/ 55198 w 129164"/>
                      <a:gd name="connsiteY44" fmla="*/ 396131 h 463443"/>
                      <a:gd name="connsiteX45" fmla="*/ 49679 w 129164"/>
                      <a:gd name="connsiteY45" fmla="*/ 421509 h 463443"/>
                      <a:gd name="connsiteX46" fmla="*/ 30910 w 129164"/>
                      <a:gd name="connsiteY46" fmla="*/ 427028 h 463443"/>
                      <a:gd name="connsiteX47" fmla="*/ 22081 w 129164"/>
                      <a:gd name="connsiteY47" fmla="*/ 427028 h 463443"/>
                      <a:gd name="connsiteX48" fmla="*/ 12141 w 129164"/>
                      <a:gd name="connsiteY48" fmla="*/ 425924 h 463443"/>
                      <a:gd name="connsiteX49" fmla="*/ 0 w 129164"/>
                      <a:gd name="connsiteY49" fmla="*/ 424820 h 463443"/>
                      <a:gd name="connsiteX50" fmla="*/ 0 w 129164"/>
                      <a:gd name="connsiteY50" fmla="*/ 436961 h 463443"/>
                      <a:gd name="connsiteX51" fmla="*/ 0 w 129164"/>
                      <a:gd name="connsiteY51" fmla="*/ 451303 h 463443"/>
                      <a:gd name="connsiteX52" fmla="*/ 0 w 129164"/>
                      <a:gd name="connsiteY52" fmla="*/ 461236 h 463443"/>
                      <a:gd name="connsiteX53" fmla="*/ 9933 w 129164"/>
                      <a:gd name="connsiteY53" fmla="*/ 462340 h 463443"/>
                      <a:gd name="connsiteX54" fmla="*/ 32014 w 129164"/>
                      <a:gd name="connsiteY54" fmla="*/ 463444 h 463443"/>
                      <a:gd name="connsiteX55" fmla="*/ 79486 w 129164"/>
                      <a:gd name="connsiteY55" fmla="*/ 446888 h 463443"/>
                      <a:gd name="connsiteX56" fmla="*/ 93840 w 129164"/>
                      <a:gd name="connsiteY56" fmla="*/ 395027 h 463443"/>
                      <a:gd name="connsiteX57" fmla="*/ 93840 w 129164"/>
                      <a:gd name="connsiteY57" fmla="*/ 270342 h 463443"/>
                      <a:gd name="connsiteX58" fmla="*/ 124750 w 129164"/>
                      <a:gd name="connsiteY58" fmla="*/ 246067 h 463443"/>
                      <a:gd name="connsiteX59" fmla="*/ 129165 w 129164"/>
                      <a:gd name="connsiteY59" fmla="*/ 242755 h 463443"/>
                      <a:gd name="connsiteX60" fmla="*/ 129165 w 129164"/>
                      <a:gd name="connsiteY60" fmla="*/ 237237 h 463443"/>
                      <a:gd name="connsiteX61" fmla="*/ 129165 w 129164"/>
                      <a:gd name="connsiteY61" fmla="*/ 227310 h 463443"/>
                      <a:gd name="connsiteX62" fmla="*/ 129165 w 129164"/>
                      <a:gd name="connsiteY62" fmla="*/ 221792 h 463443"/>
                      <a:gd name="connsiteX63" fmla="*/ 124750 w 129164"/>
                      <a:gd name="connsiteY63" fmla="*/ 218481 h 463443"/>
                      <a:gd name="connsiteX64" fmla="*/ 93840 w 129164"/>
                      <a:gd name="connsiteY64" fmla="*/ 194206 h 463443"/>
                      <a:gd name="connsiteX65" fmla="*/ 93840 w 129164"/>
                      <a:gd name="connsiteY65" fmla="*/ 68416 h 463443"/>
                      <a:gd name="connsiteX66" fmla="*/ 79486 w 129164"/>
                      <a:gd name="connsiteY66" fmla="*/ 16555 h 463443"/>
                      <a:gd name="connsiteX67" fmla="*/ 32014 w 129164"/>
                      <a:gd name="connsiteY67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29164" h="463443">
                        <a:moveTo>
                          <a:pt x="32014" y="11037"/>
                        </a:moveTo>
                        <a:cubicBezTo>
                          <a:pt x="50783" y="11037"/>
                          <a:pt x="62924" y="15452"/>
                          <a:pt x="70656" y="24281"/>
                        </a:cubicBezTo>
                        <a:cubicBezTo>
                          <a:pt x="78382" y="33104"/>
                          <a:pt x="81693" y="47452"/>
                          <a:pt x="81693" y="68416"/>
                        </a:cubicBezTo>
                        <a:lnTo>
                          <a:pt x="81693" y="198621"/>
                        </a:lnTo>
                        <a:lnTo>
                          <a:pt x="117024" y="226206"/>
                        </a:lnTo>
                        <a:lnTo>
                          <a:pt x="117024" y="236133"/>
                        </a:lnTo>
                        <a:lnTo>
                          <a:pt x="81693" y="264823"/>
                        </a:lnTo>
                        <a:lnTo>
                          <a:pt x="81693" y="395027"/>
                        </a:lnTo>
                        <a:cubicBezTo>
                          <a:pt x="81693" y="415991"/>
                          <a:pt x="78382" y="430339"/>
                          <a:pt x="70656" y="439169"/>
                        </a:cubicBezTo>
                        <a:cubicBezTo>
                          <a:pt x="62924" y="447992"/>
                          <a:pt x="49679" y="452407"/>
                          <a:pt x="32014" y="452407"/>
                        </a:cubicBezTo>
                        <a:cubicBezTo>
                          <a:pt x="26495" y="452407"/>
                          <a:pt x="18770" y="452407"/>
                          <a:pt x="12141" y="451303"/>
                        </a:cubicBezTo>
                        <a:lnTo>
                          <a:pt x="12141" y="436961"/>
                        </a:lnTo>
                        <a:cubicBezTo>
                          <a:pt x="15459" y="436961"/>
                          <a:pt x="18770" y="436961"/>
                          <a:pt x="22081" y="438065"/>
                        </a:cubicBezTo>
                        <a:cubicBezTo>
                          <a:pt x="25392" y="438065"/>
                          <a:pt x="28703" y="438065"/>
                          <a:pt x="30910" y="438065"/>
                        </a:cubicBezTo>
                        <a:cubicBezTo>
                          <a:pt x="41953" y="438065"/>
                          <a:pt x="50783" y="435857"/>
                          <a:pt x="56302" y="430339"/>
                        </a:cubicBezTo>
                        <a:cubicBezTo>
                          <a:pt x="61820" y="424820"/>
                          <a:pt x="65137" y="413790"/>
                          <a:pt x="65137" y="397235"/>
                        </a:cubicBezTo>
                        <a:lnTo>
                          <a:pt x="65137" y="258207"/>
                        </a:lnTo>
                        <a:lnTo>
                          <a:pt x="100462" y="231725"/>
                        </a:lnTo>
                        <a:lnTo>
                          <a:pt x="65137" y="205243"/>
                        </a:lnTo>
                        <a:lnTo>
                          <a:pt x="65137" y="67313"/>
                        </a:lnTo>
                        <a:cubicBezTo>
                          <a:pt x="65137" y="50757"/>
                          <a:pt x="61820" y="38623"/>
                          <a:pt x="56302" y="34208"/>
                        </a:cubicBezTo>
                        <a:cubicBezTo>
                          <a:pt x="50783" y="28690"/>
                          <a:pt x="41953" y="26482"/>
                          <a:pt x="30910" y="26482"/>
                        </a:cubicBezTo>
                        <a:cubicBezTo>
                          <a:pt x="28703" y="26482"/>
                          <a:pt x="25392" y="26482"/>
                          <a:pt x="22081" y="26482"/>
                        </a:cubicBezTo>
                        <a:cubicBezTo>
                          <a:pt x="18770" y="26482"/>
                          <a:pt x="15459" y="26482"/>
                          <a:pt x="12141" y="27586"/>
                        </a:cubicBezTo>
                        <a:lnTo>
                          <a:pt x="12141" y="12141"/>
                        </a:lnTo>
                        <a:cubicBezTo>
                          <a:pt x="18770" y="11037"/>
                          <a:pt x="25392" y="11037"/>
                          <a:pt x="32014" y="11037"/>
                        </a:cubicBezTo>
                        <a:close/>
                        <a:moveTo>
                          <a:pt x="32014" y="0"/>
                        </a:moveTo>
                        <a:cubicBezTo>
                          <a:pt x="25392" y="0"/>
                          <a:pt x="18770" y="0"/>
                          <a:pt x="9933" y="1104"/>
                        </a:cubicBezTo>
                        <a:lnTo>
                          <a:pt x="0" y="2207"/>
                        </a:lnTo>
                        <a:lnTo>
                          <a:pt x="0" y="12141"/>
                        </a:lnTo>
                        <a:lnTo>
                          <a:pt x="0" y="26482"/>
                        </a:lnTo>
                        <a:lnTo>
                          <a:pt x="0" y="38623"/>
                        </a:lnTo>
                        <a:lnTo>
                          <a:pt x="12141" y="37519"/>
                        </a:lnTo>
                        <a:cubicBezTo>
                          <a:pt x="15459" y="37519"/>
                          <a:pt x="17666" y="37519"/>
                          <a:pt x="22081" y="36415"/>
                        </a:cubicBezTo>
                        <a:cubicBezTo>
                          <a:pt x="25392" y="36415"/>
                          <a:pt x="28703" y="36415"/>
                          <a:pt x="30910" y="36415"/>
                        </a:cubicBezTo>
                        <a:cubicBezTo>
                          <a:pt x="39746" y="36415"/>
                          <a:pt x="45265" y="38623"/>
                          <a:pt x="49679" y="41934"/>
                        </a:cubicBezTo>
                        <a:cubicBezTo>
                          <a:pt x="50783" y="43038"/>
                          <a:pt x="55198" y="47452"/>
                          <a:pt x="55198" y="67313"/>
                        </a:cubicBezTo>
                        <a:lnTo>
                          <a:pt x="55198" y="205243"/>
                        </a:lnTo>
                        <a:lnTo>
                          <a:pt x="55198" y="210755"/>
                        </a:lnTo>
                        <a:lnTo>
                          <a:pt x="59613" y="214066"/>
                        </a:lnTo>
                        <a:lnTo>
                          <a:pt x="83900" y="231725"/>
                        </a:lnTo>
                        <a:lnTo>
                          <a:pt x="59613" y="249378"/>
                        </a:lnTo>
                        <a:lnTo>
                          <a:pt x="55198" y="252689"/>
                        </a:lnTo>
                        <a:lnTo>
                          <a:pt x="55198" y="258207"/>
                        </a:lnTo>
                        <a:lnTo>
                          <a:pt x="55198" y="396131"/>
                        </a:lnTo>
                        <a:cubicBezTo>
                          <a:pt x="55198" y="414894"/>
                          <a:pt x="50783" y="420406"/>
                          <a:pt x="49679" y="421509"/>
                        </a:cubicBezTo>
                        <a:cubicBezTo>
                          <a:pt x="46368" y="424820"/>
                          <a:pt x="39746" y="427028"/>
                          <a:pt x="30910" y="427028"/>
                        </a:cubicBezTo>
                        <a:cubicBezTo>
                          <a:pt x="28703" y="427028"/>
                          <a:pt x="25392" y="427028"/>
                          <a:pt x="22081" y="427028"/>
                        </a:cubicBezTo>
                        <a:cubicBezTo>
                          <a:pt x="18770" y="427028"/>
                          <a:pt x="15459" y="427028"/>
                          <a:pt x="12141" y="425924"/>
                        </a:cubicBezTo>
                        <a:lnTo>
                          <a:pt x="0" y="424820"/>
                        </a:lnTo>
                        <a:lnTo>
                          <a:pt x="0" y="436961"/>
                        </a:lnTo>
                        <a:lnTo>
                          <a:pt x="0" y="451303"/>
                        </a:lnTo>
                        <a:lnTo>
                          <a:pt x="0" y="461236"/>
                        </a:lnTo>
                        <a:lnTo>
                          <a:pt x="9933" y="462340"/>
                        </a:lnTo>
                        <a:cubicBezTo>
                          <a:pt x="17666" y="463444"/>
                          <a:pt x="25392" y="463444"/>
                          <a:pt x="32014" y="463444"/>
                        </a:cubicBezTo>
                        <a:cubicBezTo>
                          <a:pt x="54094" y="463444"/>
                          <a:pt x="69552" y="457925"/>
                          <a:pt x="79486" y="446888"/>
                        </a:cubicBezTo>
                        <a:cubicBezTo>
                          <a:pt x="89419" y="435857"/>
                          <a:pt x="93840" y="419302"/>
                          <a:pt x="93840" y="395027"/>
                        </a:cubicBezTo>
                        <a:lnTo>
                          <a:pt x="93840" y="270342"/>
                        </a:lnTo>
                        <a:lnTo>
                          <a:pt x="124750" y="246067"/>
                        </a:lnTo>
                        <a:lnTo>
                          <a:pt x="129165" y="242755"/>
                        </a:lnTo>
                        <a:lnTo>
                          <a:pt x="129165" y="237237"/>
                        </a:lnTo>
                        <a:lnTo>
                          <a:pt x="129165" y="227310"/>
                        </a:lnTo>
                        <a:lnTo>
                          <a:pt x="129165" y="221792"/>
                        </a:lnTo>
                        <a:lnTo>
                          <a:pt x="124750" y="218481"/>
                        </a:lnTo>
                        <a:lnTo>
                          <a:pt x="93840" y="194206"/>
                        </a:lnTo>
                        <a:lnTo>
                          <a:pt x="93840" y="68416"/>
                        </a:lnTo>
                        <a:cubicBezTo>
                          <a:pt x="93840" y="44141"/>
                          <a:pt x="89419" y="27586"/>
                          <a:pt x="79486" y="16555"/>
                        </a:cubicBezTo>
                        <a:cubicBezTo>
                          <a:pt x="68449" y="5518"/>
                          <a:pt x="52991" y="0"/>
                          <a:pt x="3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29" name="Graphic 3">
                <a:extLst>
                  <a:ext uri="{FF2B5EF4-FFF2-40B4-BE49-F238E27FC236}">
                    <a16:creationId xmlns:a16="http://schemas.microsoft.com/office/drawing/2014/main" id="{808ADF7B-DC2A-359C-95EB-341DC622BEF5}"/>
                  </a:ext>
                </a:extLst>
              </p:cNvPr>
              <p:cNvGrpSpPr/>
              <p:nvPr/>
            </p:nvGrpSpPr>
            <p:grpSpPr>
              <a:xfrm>
                <a:off x="3825849" y="3759428"/>
                <a:ext cx="490169" cy="441369"/>
                <a:chOff x="3825849" y="3759428"/>
                <a:chExt cx="490169" cy="441369"/>
              </a:xfrm>
              <a:solidFill>
                <a:srgbClr val="2D5967"/>
              </a:solidFill>
            </p:grpSpPr>
            <p:sp>
              <p:nvSpPr>
                <p:cNvPr id="1230" name="Freeform: Shape 564">
                  <a:extLst>
                    <a:ext uri="{FF2B5EF4-FFF2-40B4-BE49-F238E27FC236}">
                      <a16:creationId xmlns:a16="http://schemas.microsoft.com/office/drawing/2014/main" id="{301CCBAC-A610-6CE9-6BCD-B851C471658A}"/>
                    </a:ext>
                  </a:extLst>
                </p:cNvPr>
                <p:cNvSpPr/>
                <p:nvPr/>
              </p:nvSpPr>
              <p:spPr>
                <a:xfrm>
                  <a:off x="3943977" y="3785923"/>
                  <a:ext cx="253914" cy="389508"/>
                </a:xfrm>
                <a:custGeom>
                  <a:avLst/>
                  <a:gdLst>
                    <a:gd name="connsiteX0" fmla="*/ 236249 w 253914"/>
                    <a:gd name="connsiteY0" fmla="*/ 0 h 389508"/>
                    <a:gd name="connsiteX1" fmla="*/ 18769 w 253914"/>
                    <a:gd name="connsiteY1" fmla="*/ 0 h 389508"/>
                    <a:gd name="connsiteX2" fmla="*/ 0 w 253914"/>
                    <a:gd name="connsiteY2" fmla="*/ 18756 h 389508"/>
                    <a:gd name="connsiteX3" fmla="*/ 0 w 253914"/>
                    <a:gd name="connsiteY3" fmla="*/ 370752 h 389508"/>
                    <a:gd name="connsiteX4" fmla="*/ 18769 w 253914"/>
                    <a:gd name="connsiteY4" fmla="*/ 389509 h 389508"/>
                    <a:gd name="connsiteX5" fmla="*/ 235145 w 253914"/>
                    <a:gd name="connsiteY5" fmla="*/ 389509 h 389508"/>
                    <a:gd name="connsiteX6" fmla="*/ 253914 w 253914"/>
                    <a:gd name="connsiteY6" fmla="*/ 370752 h 389508"/>
                    <a:gd name="connsiteX7" fmla="*/ 253914 w 253914"/>
                    <a:gd name="connsiteY7" fmla="*/ 18756 h 389508"/>
                    <a:gd name="connsiteX8" fmla="*/ 236249 w 253914"/>
                    <a:gd name="connsiteY8" fmla="*/ 0 h 389508"/>
                    <a:gd name="connsiteX9" fmla="*/ 238456 w 253914"/>
                    <a:gd name="connsiteY9" fmla="*/ 369649 h 389508"/>
                    <a:gd name="connsiteX10" fmla="*/ 236249 w 253914"/>
                    <a:gd name="connsiteY10" fmla="*/ 371856 h 389508"/>
                    <a:gd name="connsiteX11" fmla="*/ 18769 w 253914"/>
                    <a:gd name="connsiteY11" fmla="*/ 371856 h 389508"/>
                    <a:gd name="connsiteX12" fmla="*/ 16562 w 253914"/>
                    <a:gd name="connsiteY12" fmla="*/ 369649 h 389508"/>
                    <a:gd name="connsiteX13" fmla="*/ 16562 w 253914"/>
                    <a:gd name="connsiteY13" fmla="*/ 18756 h 389508"/>
                    <a:gd name="connsiteX14" fmla="*/ 18769 w 253914"/>
                    <a:gd name="connsiteY14" fmla="*/ 16549 h 389508"/>
                    <a:gd name="connsiteX15" fmla="*/ 235145 w 253914"/>
                    <a:gd name="connsiteY15" fmla="*/ 16549 h 389508"/>
                    <a:gd name="connsiteX16" fmla="*/ 237352 w 253914"/>
                    <a:gd name="connsiteY16" fmla="*/ 18756 h 389508"/>
                    <a:gd name="connsiteX17" fmla="*/ 238456 w 253914"/>
                    <a:gd name="connsiteY17" fmla="*/ 369649 h 389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914" h="389508">
                      <a:moveTo>
                        <a:pt x="236249" y="0"/>
                      </a:moveTo>
                      <a:lnTo>
                        <a:pt x="18769" y="0"/>
                      </a:lnTo>
                      <a:cubicBezTo>
                        <a:pt x="8829" y="0"/>
                        <a:pt x="0" y="8830"/>
                        <a:pt x="0" y="18756"/>
                      </a:cubicBezTo>
                      <a:lnTo>
                        <a:pt x="0" y="370752"/>
                      </a:lnTo>
                      <a:cubicBezTo>
                        <a:pt x="0" y="380679"/>
                        <a:pt x="8829" y="389509"/>
                        <a:pt x="18769" y="389509"/>
                      </a:cubicBezTo>
                      <a:lnTo>
                        <a:pt x="235145" y="389509"/>
                      </a:lnTo>
                      <a:cubicBezTo>
                        <a:pt x="245085" y="389509"/>
                        <a:pt x="253914" y="380679"/>
                        <a:pt x="253914" y="370752"/>
                      </a:cubicBezTo>
                      <a:lnTo>
                        <a:pt x="253914" y="18756"/>
                      </a:lnTo>
                      <a:cubicBezTo>
                        <a:pt x="253914" y="7726"/>
                        <a:pt x="246188" y="0"/>
                        <a:pt x="236249" y="0"/>
                      </a:cubicBezTo>
                      <a:close/>
                      <a:moveTo>
                        <a:pt x="238456" y="369649"/>
                      </a:moveTo>
                      <a:cubicBezTo>
                        <a:pt x="238456" y="370752"/>
                        <a:pt x="237352" y="371856"/>
                        <a:pt x="236249" y="371856"/>
                      </a:cubicBezTo>
                      <a:lnTo>
                        <a:pt x="18769" y="371856"/>
                      </a:lnTo>
                      <a:cubicBezTo>
                        <a:pt x="17666" y="371856"/>
                        <a:pt x="16562" y="370752"/>
                        <a:pt x="16562" y="369649"/>
                      </a:cubicBezTo>
                      <a:lnTo>
                        <a:pt x="16562" y="18756"/>
                      </a:lnTo>
                      <a:cubicBezTo>
                        <a:pt x="16562" y="17653"/>
                        <a:pt x="17666" y="16549"/>
                        <a:pt x="18769" y="16549"/>
                      </a:cubicBezTo>
                      <a:lnTo>
                        <a:pt x="235145" y="16549"/>
                      </a:lnTo>
                      <a:cubicBezTo>
                        <a:pt x="236249" y="16549"/>
                        <a:pt x="237352" y="17653"/>
                        <a:pt x="237352" y="18756"/>
                      </a:cubicBezTo>
                      <a:lnTo>
                        <a:pt x="238456" y="3696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1" name="Freeform: Shape 565">
                  <a:extLst>
                    <a:ext uri="{FF2B5EF4-FFF2-40B4-BE49-F238E27FC236}">
                      <a16:creationId xmlns:a16="http://schemas.microsoft.com/office/drawing/2014/main" id="{E20B7CCB-0724-B0CE-3E79-8ACDC2C94491}"/>
                    </a:ext>
                  </a:extLst>
                </p:cNvPr>
                <p:cNvSpPr/>
                <p:nvPr/>
              </p:nvSpPr>
              <p:spPr>
                <a:xfrm>
                  <a:off x="3973783" y="3814593"/>
                  <a:ext cx="196502" cy="72831"/>
                </a:xfrm>
                <a:custGeom>
                  <a:avLst/>
                  <a:gdLst>
                    <a:gd name="connsiteX0" fmla="*/ 0 w 196502"/>
                    <a:gd name="connsiteY0" fmla="*/ 72831 h 72831"/>
                    <a:gd name="connsiteX1" fmla="*/ 196503 w 196502"/>
                    <a:gd name="connsiteY1" fmla="*/ 72831 h 72831"/>
                    <a:gd name="connsiteX2" fmla="*/ 196503 w 196502"/>
                    <a:gd name="connsiteY2" fmla="*/ 0 h 72831"/>
                    <a:gd name="connsiteX3" fmla="*/ 0 w 196502"/>
                    <a:gd name="connsiteY3" fmla="*/ 0 h 72831"/>
                    <a:gd name="connsiteX4" fmla="*/ 0 w 196502"/>
                    <a:gd name="connsiteY4" fmla="*/ 72831 h 72831"/>
                    <a:gd name="connsiteX5" fmla="*/ 15452 w 196502"/>
                    <a:gd name="connsiteY5" fmla="*/ 16555 h 72831"/>
                    <a:gd name="connsiteX6" fmla="*/ 178844 w 196502"/>
                    <a:gd name="connsiteY6" fmla="*/ 16555 h 72831"/>
                    <a:gd name="connsiteX7" fmla="*/ 178844 w 196502"/>
                    <a:gd name="connsiteY7" fmla="*/ 57379 h 72831"/>
                    <a:gd name="connsiteX8" fmla="*/ 15452 w 196502"/>
                    <a:gd name="connsiteY8" fmla="*/ 57379 h 72831"/>
                    <a:gd name="connsiteX9" fmla="*/ 15452 w 196502"/>
                    <a:gd name="connsiteY9" fmla="*/ 16555 h 72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2831">
                      <a:moveTo>
                        <a:pt x="0" y="72831"/>
                      </a:moveTo>
                      <a:lnTo>
                        <a:pt x="196503" y="72831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2831"/>
                      </a:lnTo>
                      <a:close/>
                      <a:moveTo>
                        <a:pt x="15452" y="16555"/>
                      </a:moveTo>
                      <a:lnTo>
                        <a:pt x="178844" y="16555"/>
                      </a:lnTo>
                      <a:lnTo>
                        <a:pt x="178844" y="57379"/>
                      </a:lnTo>
                      <a:lnTo>
                        <a:pt x="15452" y="57379"/>
                      </a:lnTo>
                      <a:lnTo>
                        <a:pt x="15452" y="165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2" name="Freeform: Shape 566">
                  <a:extLst>
                    <a:ext uri="{FF2B5EF4-FFF2-40B4-BE49-F238E27FC236}">
                      <a16:creationId xmlns:a16="http://schemas.microsoft.com/office/drawing/2014/main" id="{8CA1C34A-FAA0-E60A-8EE3-03713F7F200C}"/>
                    </a:ext>
                  </a:extLst>
                </p:cNvPr>
                <p:cNvSpPr/>
                <p:nvPr/>
              </p:nvSpPr>
              <p:spPr>
                <a:xfrm>
                  <a:off x="4125028" y="3843283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3" name="Freeform: Shape 567">
                  <a:extLst>
                    <a:ext uri="{FF2B5EF4-FFF2-40B4-BE49-F238E27FC236}">
                      <a16:creationId xmlns:a16="http://schemas.microsoft.com/office/drawing/2014/main" id="{BB415872-2C8C-32F2-798E-CB6E3015DDA4}"/>
                    </a:ext>
                  </a:extLst>
                </p:cNvPr>
                <p:cNvSpPr/>
                <p:nvPr/>
              </p:nvSpPr>
              <p:spPr>
                <a:xfrm>
                  <a:off x="3973783" y="3899552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8483 h 73928"/>
                    <a:gd name="connsiteX8" fmla="*/ 15452 w 196502"/>
                    <a:gd name="connsiteY8" fmla="*/ 5848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8483"/>
                      </a:lnTo>
                      <a:lnTo>
                        <a:pt x="15452" y="5848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4" name="Freeform: Shape 568">
                  <a:extLst>
                    <a:ext uri="{FF2B5EF4-FFF2-40B4-BE49-F238E27FC236}">
                      <a16:creationId xmlns:a16="http://schemas.microsoft.com/office/drawing/2014/main" id="{1B413C57-AEFE-6F07-0B6C-F554C5A6431C}"/>
                    </a:ext>
                  </a:extLst>
                </p:cNvPr>
                <p:cNvSpPr/>
                <p:nvPr/>
              </p:nvSpPr>
              <p:spPr>
                <a:xfrm>
                  <a:off x="4125028" y="3929352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26 h 15458"/>
                    <a:gd name="connsiteX2" fmla="*/ 7726 w 15451"/>
                    <a:gd name="connsiteY2" fmla="*/ 0 h 15458"/>
                    <a:gd name="connsiteX3" fmla="*/ 0 w 15451"/>
                    <a:gd name="connsiteY3" fmla="*/ 7726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1999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9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5" name="Freeform: Shape 569">
                  <a:extLst>
                    <a:ext uri="{FF2B5EF4-FFF2-40B4-BE49-F238E27FC236}">
                      <a16:creationId xmlns:a16="http://schemas.microsoft.com/office/drawing/2014/main" id="{585F43C4-43B9-9B5C-BBAF-704659EC0217}"/>
                    </a:ext>
                  </a:extLst>
                </p:cNvPr>
                <p:cNvSpPr/>
                <p:nvPr/>
              </p:nvSpPr>
              <p:spPr>
                <a:xfrm>
                  <a:off x="3973783" y="3985628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7373 h 73928"/>
                    <a:gd name="connsiteX8" fmla="*/ 15452 w 196502"/>
                    <a:gd name="connsiteY8" fmla="*/ 5737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7373"/>
                      </a:lnTo>
                      <a:lnTo>
                        <a:pt x="15452" y="5737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6" name="Freeform: Shape 570">
                  <a:extLst>
                    <a:ext uri="{FF2B5EF4-FFF2-40B4-BE49-F238E27FC236}">
                      <a16:creationId xmlns:a16="http://schemas.microsoft.com/office/drawing/2014/main" id="{B8E79EFA-63D6-9307-4D33-421950C8EC6D}"/>
                    </a:ext>
                  </a:extLst>
                </p:cNvPr>
                <p:cNvSpPr/>
                <p:nvPr/>
              </p:nvSpPr>
              <p:spPr>
                <a:xfrm>
                  <a:off x="4125028" y="4015408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32 h 15458"/>
                    <a:gd name="connsiteX2" fmla="*/ 7726 w 15451"/>
                    <a:gd name="connsiteY2" fmla="*/ 0 h 15458"/>
                    <a:gd name="connsiteX3" fmla="*/ 0 w 15451"/>
                    <a:gd name="connsiteY3" fmla="*/ 7732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2000"/>
                        <a:pt x="15452" y="7732"/>
                      </a:cubicBezTo>
                      <a:cubicBezTo>
                        <a:pt x="15452" y="3465"/>
                        <a:pt x="11993" y="0"/>
                        <a:pt x="7726" y="0"/>
                      </a:cubicBezTo>
                      <a:cubicBezTo>
                        <a:pt x="3459" y="0"/>
                        <a:pt x="0" y="3465"/>
                        <a:pt x="0" y="7732"/>
                      </a:cubicBezTo>
                      <a:cubicBezTo>
                        <a:pt x="0" y="12000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7" name="Freeform: Shape 571">
                  <a:extLst>
                    <a:ext uri="{FF2B5EF4-FFF2-40B4-BE49-F238E27FC236}">
                      <a16:creationId xmlns:a16="http://schemas.microsoft.com/office/drawing/2014/main" id="{9F8F766C-86CA-4C37-07D3-BE808195846D}"/>
                    </a:ext>
                  </a:extLst>
                </p:cNvPr>
                <p:cNvSpPr/>
                <p:nvPr/>
              </p:nvSpPr>
              <p:spPr>
                <a:xfrm>
                  <a:off x="3973783" y="4071697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56 h 73928"/>
                    <a:gd name="connsiteX6" fmla="*/ 178844 w 196502"/>
                    <a:gd name="connsiteY6" fmla="*/ 16556 h 73928"/>
                    <a:gd name="connsiteX7" fmla="*/ 178844 w 196502"/>
                    <a:gd name="connsiteY7" fmla="*/ 57380 h 73928"/>
                    <a:gd name="connsiteX8" fmla="*/ 15452 w 196502"/>
                    <a:gd name="connsiteY8" fmla="*/ 57380 h 73928"/>
                    <a:gd name="connsiteX9" fmla="*/ 15452 w 196502"/>
                    <a:gd name="connsiteY9" fmla="*/ 16556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56"/>
                      </a:moveTo>
                      <a:lnTo>
                        <a:pt x="178844" y="16556"/>
                      </a:lnTo>
                      <a:lnTo>
                        <a:pt x="178844" y="57380"/>
                      </a:lnTo>
                      <a:lnTo>
                        <a:pt x="15452" y="57380"/>
                      </a:lnTo>
                      <a:lnTo>
                        <a:pt x="15452" y="1655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8" name="Freeform: Shape 572">
                  <a:extLst>
                    <a:ext uri="{FF2B5EF4-FFF2-40B4-BE49-F238E27FC236}">
                      <a16:creationId xmlns:a16="http://schemas.microsoft.com/office/drawing/2014/main" id="{F743CA0B-B790-0A15-E6C0-B04FEA3C9518}"/>
                    </a:ext>
                  </a:extLst>
                </p:cNvPr>
                <p:cNvSpPr/>
                <p:nvPr/>
              </p:nvSpPr>
              <p:spPr>
                <a:xfrm>
                  <a:off x="4125028" y="4101484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9" name="Freeform: Shape 573">
                  <a:extLst>
                    <a:ext uri="{FF2B5EF4-FFF2-40B4-BE49-F238E27FC236}">
                      <a16:creationId xmlns:a16="http://schemas.microsoft.com/office/drawing/2014/main" id="{1DE51E32-09DA-7998-B91F-F7C48781CC15}"/>
                    </a:ext>
                  </a:extLst>
                </p:cNvPr>
                <p:cNvSpPr/>
                <p:nvPr/>
              </p:nvSpPr>
              <p:spPr>
                <a:xfrm>
                  <a:off x="3825849" y="3759428"/>
                  <a:ext cx="108194" cy="441369"/>
                </a:xfrm>
                <a:custGeom>
                  <a:avLst/>
                  <a:gdLst>
                    <a:gd name="connsiteX0" fmla="*/ 87218 w 108194"/>
                    <a:gd name="connsiteY0" fmla="*/ 0 h 441369"/>
                    <a:gd name="connsiteX1" fmla="*/ 87218 w 108194"/>
                    <a:gd name="connsiteY1" fmla="*/ 0 h 441369"/>
                    <a:gd name="connsiteX2" fmla="*/ 47472 w 108194"/>
                    <a:gd name="connsiteY2" fmla="*/ 13238 h 441369"/>
                    <a:gd name="connsiteX3" fmla="*/ 36435 w 108194"/>
                    <a:gd name="connsiteY3" fmla="*/ 57380 h 441369"/>
                    <a:gd name="connsiteX4" fmla="*/ 36435 w 108194"/>
                    <a:gd name="connsiteY4" fmla="*/ 187584 h 441369"/>
                    <a:gd name="connsiteX5" fmla="*/ 0 w 108194"/>
                    <a:gd name="connsiteY5" fmla="*/ 215170 h 441369"/>
                    <a:gd name="connsiteX6" fmla="*/ 0 w 108194"/>
                    <a:gd name="connsiteY6" fmla="*/ 225096 h 441369"/>
                    <a:gd name="connsiteX7" fmla="*/ 35331 w 108194"/>
                    <a:gd name="connsiteY7" fmla="*/ 253786 h 441369"/>
                    <a:gd name="connsiteX8" fmla="*/ 35331 w 108194"/>
                    <a:gd name="connsiteY8" fmla="*/ 383990 h 441369"/>
                    <a:gd name="connsiteX9" fmla="*/ 46368 w 108194"/>
                    <a:gd name="connsiteY9" fmla="*/ 428125 h 441369"/>
                    <a:gd name="connsiteX10" fmla="*/ 86114 w 108194"/>
                    <a:gd name="connsiteY10" fmla="*/ 441370 h 441369"/>
                    <a:gd name="connsiteX11" fmla="*/ 87218 w 108194"/>
                    <a:gd name="connsiteY11" fmla="*/ 441370 h 441369"/>
                    <a:gd name="connsiteX12" fmla="*/ 88322 w 108194"/>
                    <a:gd name="connsiteY12" fmla="*/ 441370 h 441369"/>
                    <a:gd name="connsiteX13" fmla="*/ 108195 w 108194"/>
                    <a:gd name="connsiteY13" fmla="*/ 440266 h 441369"/>
                    <a:gd name="connsiteX14" fmla="*/ 108195 w 108194"/>
                    <a:gd name="connsiteY14" fmla="*/ 425924 h 441369"/>
                    <a:gd name="connsiteX15" fmla="*/ 105981 w 108194"/>
                    <a:gd name="connsiteY15" fmla="*/ 425924 h 441369"/>
                    <a:gd name="connsiteX16" fmla="*/ 96047 w 108194"/>
                    <a:gd name="connsiteY16" fmla="*/ 427028 h 441369"/>
                    <a:gd name="connsiteX17" fmla="*/ 88322 w 108194"/>
                    <a:gd name="connsiteY17" fmla="*/ 427028 h 441369"/>
                    <a:gd name="connsiteX18" fmla="*/ 62930 w 108194"/>
                    <a:gd name="connsiteY18" fmla="*/ 419302 h 441369"/>
                    <a:gd name="connsiteX19" fmla="*/ 54094 w 108194"/>
                    <a:gd name="connsiteY19" fmla="*/ 386198 h 441369"/>
                    <a:gd name="connsiteX20" fmla="*/ 54094 w 108194"/>
                    <a:gd name="connsiteY20" fmla="*/ 247164 h 441369"/>
                    <a:gd name="connsiteX21" fmla="*/ 18770 w 108194"/>
                    <a:gd name="connsiteY21" fmla="*/ 220682 h 441369"/>
                    <a:gd name="connsiteX22" fmla="*/ 55204 w 108194"/>
                    <a:gd name="connsiteY22" fmla="*/ 194199 h 441369"/>
                    <a:gd name="connsiteX23" fmla="*/ 55204 w 108194"/>
                    <a:gd name="connsiteY23" fmla="*/ 56276 h 441369"/>
                    <a:gd name="connsiteX24" fmla="*/ 64034 w 108194"/>
                    <a:gd name="connsiteY24" fmla="*/ 23171 h 441369"/>
                    <a:gd name="connsiteX25" fmla="*/ 88322 w 108194"/>
                    <a:gd name="connsiteY25" fmla="*/ 14342 h 441369"/>
                    <a:gd name="connsiteX26" fmla="*/ 96047 w 108194"/>
                    <a:gd name="connsiteY26" fmla="*/ 14342 h 441369"/>
                    <a:gd name="connsiteX27" fmla="*/ 105981 w 108194"/>
                    <a:gd name="connsiteY27" fmla="*/ 15445 h 441369"/>
                    <a:gd name="connsiteX28" fmla="*/ 108195 w 108194"/>
                    <a:gd name="connsiteY28" fmla="*/ 15445 h 441369"/>
                    <a:gd name="connsiteX29" fmla="*/ 108195 w 108194"/>
                    <a:gd name="connsiteY29" fmla="*/ 1104 h 441369"/>
                    <a:gd name="connsiteX30" fmla="*/ 88322 w 108194"/>
                    <a:gd name="connsiteY30" fmla="*/ 0 h 441369"/>
                    <a:gd name="connsiteX31" fmla="*/ 87218 w 108194"/>
                    <a:gd name="connsiteY31" fmla="*/ 0 h 44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194" h="441369">
                      <a:moveTo>
                        <a:pt x="87218" y="0"/>
                      </a:moveTo>
                      <a:cubicBezTo>
                        <a:pt x="87218" y="0"/>
                        <a:pt x="86114" y="0"/>
                        <a:pt x="87218" y="0"/>
                      </a:cubicBezTo>
                      <a:cubicBezTo>
                        <a:pt x="67345" y="0"/>
                        <a:pt x="55204" y="4415"/>
                        <a:pt x="47472" y="13238"/>
                      </a:cubicBezTo>
                      <a:cubicBezTo>
                        <a:pt x="39746" y="22068"/>
                        <a:pt x="36435" y="36409"/>
                        <a:pt x="36435" y="57380"/>
                      </a:cubicBezTo>
                      <a:lnTo>
                        <a:pt x="36435" y="187584"/>
                      </a:lnTo>
                      <a:lnTo>
                        <a:pt x="0" y="215170"/>
                      </a:lnTo>
                      <a:lnTo>
                        <a:pt x="0" y="225096"/>
                      </a:lnTo>
                      <a:lnTo>
                        <a:pt x="35331" y="253786"/>
                      </a:lnTo>
                      <a:lnTo>
                        <a:pt x="35331" y="383990"/>
                      </a:lnTo>
                      <a:cubicBezTo>
                        <a:pt x="35331" y="404954"/>
                        <a:pt x="38642" y="419302"/>
                        <a:pt x="46368" y="428125"/>
                      </a:cubicBezTo>
                      <a:cubicBezTo>
                        <a:pt x="55204" y="436955"/>
                        <a:pt x="67345" y="441370"/>
                        <a:pt x="86114" y="441370"/>
                      </a:cubicBezTo>
                      <a:lnTo>
                        <a:pt x="87218" y="441370"/>
                      </a:lnTo>
                      <a:lnTo>
                        <a:pt x="88322" y="441370"/>
                      </a:lnTo>
                      <a:cubicBezTo>
                        <a:pt x="94944" y="441370"/>
                        <a:pt x="101566" y="441370"/>
                        <a:pt x="108195" y="440266"/>
                      </a:cubicBezTo>
                      <a:lnTo>
                        <a:pt x="108195" y="425924"/>
                      </a:lnTo>
                      <a:cubicBezTo>
                        <a:pt x="107091" y="425924"/>
                        <a:pt x="107091" y="425924"/>
                        <a:pt x="105981" y="425924"/>
                      </a:cubicBezTo>
                      <a:cubicBezTo>
                        <a:pt x="102669" y="425924"/>
                        <a:pt x="99358" y="425924"/>
                        <a:pt x="96047" y="427028"/>
                      </a:cubicBezTo>
                      <a:cubicBezTo>
                        <a:pt x="92736" y="427028"/>
                        <a:pt x="90529" y="427028"/>
                        <a:pt x="88322" y="427028"/>
                      </a:cubicBezTo>
                      <a:cubicBezTo>
                        <a:pt x="77278" y="427028"/>
                        <a:pt x="68449" y="424821"/>
                        <a:pt x="62930" y="419302"/>
                      </a:cubicBezTo>
                      <a:cubicBezTo>
                        <a:pt x="57412" y="413784"/>
                        <a:pt x="54094" y="402747"/>
                        <a:pt x="54094" y="386198"/>
                      </a:cubicBezTo>
                      <a:lnTo>
                        <a:pt x="54094" y="247164"/>
                      </a:lnTo>
                      <a:lnTo>
                        <a:pt x="18770" y="220682"/>
                      </a:lnTo>
                      <a:lnTo>
                        <a:pt x="55204" y="194199"/>
                      </a:lnTo>
                      <a:lnTo>
                        <a:pt x="55204" y="56276"/>
                      </a:lnTo>
                      <a:cubicBezTo>
                        <a:pt x="55204" y="39720"/>
                        <a:pt x="58515" y="27586"/>
                        <a:pt x="64034" y="23171"/>
                      </a:cubicBezTo>
                      <a:cubicBezTo>
                        <a:pt x="69552" y="17653"/>
                        <a:pt x="77278" y="14342"/>
                        <a:pt x="88322" y="14342"/>
                      </a:cubicBezTo>
                      <a:cubicBezTo>
                        <a:pt x="90529" y="14342"/>
                        <a:pt x="92736" y="14342"/>
                        <a:pt x="96047" y="14342"/>
                      </a:cubicBezTo>
                      <a:cubicBezTo>
                        <a:pt x="99358" y="14342"/>
                        <a:pt x="102669" y="14342"/>
                        <a:pt x="105981" y="15445"/>
                      </a:cubicBezTo>
                      <a:cubicBezTo>
                        <a:pt x="107091" y="15445"/>
                        <a:pt x="107091" y="15445"/>
                        <a:pt x="108195" y="15445"/>
                      </a:cubicBezTo>
                      <a:lnTo>
                        <a:pt x="108195" y="1104"/>
                      </a:lnTo>
                      <a:cubicBezTo>
                        <a:pt x="100462" y="0"/>
                        <a:pt x="93840" y="0"/>
                        <a:pt x="88322" y="0"/>
                      </a:cubicBezTo>
                      <a:cubicBezTo>
                        <a:pt x="87218" y="0"/>
                        <a:pt x="87218" y="0"/>
                        <a:pt x="87218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0" name="Freeform: Shape 574">
                  <a:extLst>
                    <a:ext uri="{FF2B5EF4-FFF2-40B4-BE49-F238E27FC236}">
                      <a16:creationId xmlns:a16="http://schemas.microsoft.com/office/drawing/2014/main" id="{DD5A13D0-2C39-A1C2-E754-14CFF21005B0}"/>
                    </a:ext>
                  </a:extLst>
                </p:cNvPr>
                <p:cNvSpPr/>
                <p:nvPr/>
              </p:nvSpPr>
              <p:spPr>
                <a:xfrm>
                  <a:off x="4211136" y="3759428"/>
                  <a:ext cx="104883" cy="439162"/>
                </a:xfrm>
                <a:custGeom>
                  <a:avLst/>
                  <a:gdLst>
                    <a:gd name="connsiteX0" fmla="*/ 69552 w 104883"/>
                    <a:gd name="connsiteY0" fmla="*/ 187584 h 439162"/>
                    <a:gd name="connsiteX1" fmla="*/ 69552 w 104883"/>
                    <a:gd name="connsiteY1" fmla="*/ 57380 h 439162"/>
                    <a:gd name="connsiteX2" fmla="*/ 58515 w 104883"/>
                    <a:gd name="connsiteY2" fmla="*/ 13238 h 439162"/>
                    <a:gd name="connsiteX3" fmla="*/ 19873 w 104883"/>
                    <a:gd name="connsiteY3" fmla="*/ 0 h 439162"/>
                    <a:gd name="connsiteX4" fmla="*/ 0 w 104883"/>
                    <a:gd name="connsiteY4" fmla="*/ 1104 h 439162"/>
                    <a:gd name="connsiteX5" fmla="*/ 0 w 104883"/>
                    <a:gd name="connsiteY5" fmla="*/ 15445 h 439162"/>
                    <a:gd name="connsiteX6" fmla="*/ 9940 w 104883"/>
                    <a:gd name="connsiteY6" fmla="*/ 14342 h 439162"/>
                    <a:gd name="connsiteX7" fmla="*/ 18769 w 104883"/>
                    <a:gd name="connsiteY7" fmla="*/ 14342 h 439162"/>
                    <a:gd name="connsiteX8" fmla="*/ 44161 w 104883"/>
                    <a:gd name="connsiteY8" fmla="*/ 22068 h 439162"/>
                    <a:gd name="connsiteX9" fmla="*/ 52990 w 104883"/>
                    <a:gd name="connsiteY9" fmla="*/ 55172 h 439162"/>
                    <a:gd name="connsiteX10" fmla="*/ 52990 w 104883"/>
                    <a:gd name="connsiteY10" fmla="*/ 193096 h 439162"/>
                    <a:gd name="connsiteX11" fmla="*/ 88321 w 104883"/>
                    <a:gd name="connsiteY11" fmla="*/ 219578 h 439162"/>
                    <a:gd name="connsiteX12" fmla="*/ 52990 w 104883"/>
                    <a:gd name="connsiteY12" fmla="*/ 246060 h 439162"/>
                    <a:gd name="connsiteX13" fmla="*/ 52990 w 104883"/>
                    <a:gd name="connsiteY13" fmla="*/ 383990 h 439162"/>
                    <a:gd name="connsiteX14" fmla="*/ 44161 w 104883"/>
                    <a:gd name="connsiteY14" fmla="*/ 417095 h 439162"/>
                    <a:gd name="connsiteX15" fmla="*/ 18769 w 104883"/>
                    <a:gd name="connsiteY15" fmla="*/ 424821 h 439162"/>
                    <a:gd name="connsiteX16" fmla="*/ 9940 w 104883"/>
                    <a:gd name="connsiteY16" fmla="*/ 424821 h 439162"/>
                    <a:gd name="connsiteX17" fmla="*/ 0 w 104883"/>
                    <a:gd name="connsiteY17" fmla="*/ 423717 h 439162"/>
                    <a:gd name="connsiteX18" fmla="*/ 0 w 104883"/>
                    <a:gd name="connsiteY18" fmla="*/ 438059 h 439162"/>
                    <a:gd name="connsiteX19" fmla="*/ 19873 w 104883"/>
                    <a:gd name="connsiteY19" fmla="*/ 439162 h 439162"/>
                    <a:gd name="connsiteX20" fmla="*/ 58515 w 104883"/>
                    <a:gd name="connsiteY20" fmla="*/ 425924 h 439162"/>
                    <a:gd name="connsiteX21" fmla="*/ 69552 w 104883"/>
                    <a:gd name="connsiteY21" fmla="*/ 381783 h 439162"/>
                    <a:gd name="connsiteX22" fmla="*/ 69552 w 104883"/>
                    <a:gd name="connsiteY22" fmla="*/ 253786 h 439162"/>
                    <a:gd name="connsiteX23" fmla="*/ 104883 w 104883"/>
                    <a:gd name="connsiteY23" fmla="*/ 226200 h 439162"/>
                    <a:gd name="connsiteX24" fmla="*/ 104883 w 104883"/>
                    <a:gd name="connsiteY24" fmla="*/ 216273 h 439162"/>
                    <a:gd name="connsiteX25" fmla="*/ 69552 w 104883"/>
                    <a:gd name="connsiteY25" fmla="*/ 187584 h 4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883" h="439162">
                      <a:moveTo>
                        <a:pt x="69552" y="187584"/>
                      </a:moveTo>
                      <a:lnTo>
                        <a:pt x="69552" y="57380"/>
                      </a:lnTo>
                      <a:cubicBezTo>
                        <a:pt x="69552" y="36416"/>
                        <a:pt x="66241" y="22068"/>
                        <a:pt x="58515" y="13238"/>
                      </a:cubicBezTo>
                      <a:cubicBezTo>
                        <a:pt x="50783" y="4415"/>
                        <a:pt x="37538" y="0"/>
                        <a:pt x="19873" y="0"/>
                      </a:cubicBezTo>
                      <a:cubicBezTo>
                        <a:pt x="14354" y="0"/>
                        <a:pt x="6629" y="0"/>
                        <a:pt x="0" y="1104"/>
                      </a:cubicBezTo>
                      <a:lnTo>
                        <a:pt x="0" y="15445"/>
                      </a:lnTo>
                      <a:cubicBezTo>
                        <a:pt x="3318" y="15445"/>
                        <a:pt x="6629" y="15445"/>
                        <a:pt x="9940" y="14342"/>
                      </a:cubicBezTo>
                      <a:cubicBezTo>
                        <a:pt x="13251" y="14342"/>
                        <a:pt x="16562" y="14342"/>
                        <a:pt x="18769" y="14342"/>
                      </a:cubicBezTo>
                      <a:cubicBezTo>
                        <a:pt x="29813" y="14342"/>
                        <a:pt x="38642" y="16549"/>
                        <a:pt x="44161" y="22068"/>
                      </a:cubicBezTo>
                      <a:cubicBezTo>
                        <a:pt x="49679" y="27586"/>
                        <a:pt x="52990" y="38617"/>
                        <a:pt x="52990" y="55172"/>
                      </a:cubicBezTo>
                      <a:lnTo>
                        <a:pt x="52990" y="193096"/>
                      </a:lnTo>
                      <a:lnTo>
                        <a:pt x="88321" y="219578"/>
                      </a:lnTo>
                      <a:lnTo>
                        <a:pt x="52990" y="246060"/>
                      </a:lnTo>
                      <a:lnTo>
                        <a:pt x="52990" y="383990"/>
                      </a:lnTo>
                      <a:cubicBezTo>
                        <a:pt x="52990" y="400546"/>
                        <a:pt x="49679" y="411576"/>
                        <a:pt x="44161" y="417095"/>
                      </a:cubicBezTo>
                      <a:cubicBezTo>
                        <a:pt x="38642" y="422613"/>
                        <a:pt x="29813" y="424821"/>
                        <a:pt x="18769" y="424821"/>
                      </a:cubicBezTo>
                      <a:cubicBezTo>
                        <a:pt x="16562" y="424821"/>
                        <a:pt x="13251" y="424821"/>
                        <a:pt x="9940" y="424821"/>
                      </a:cubicBezTo>
                      <a:cubicBezTo>
                        <a:pt x="6629" y="424821"/>
                        <a:pt x="3318" y="424821"/>
                        <a:pt x="0" y="423717"/>
                      </a:cubicBezTo>
                      <a:lnTo>
                        <a:pt x="0" y="438059"/>
                      </a:lnTo>
                      <a:cubicBezTo>
                        <a:pt x="7732" y="439162"/>
                        <a:pt x="14354" y="439162"/>
                        <a:pt x="19873" y="439162"/>
                      </a:cubicBezTo>
                      <a:cubicBezTo>
                        <a:pt x="38642" y="439162"/>
                        <a:pt x="50783" y="434747"/>
                        <a:pt x="58515" y="425924"/>
                      </a:cubicBezTo>
                      <a:cubicBezTo>
                        <a:pt x="66241" y="417095"/>
                        <a:pt x="69552" y="402747"/>
                        <a:pt x="69552" y="381783"/>
                      </a:cubicBezTo>
                      <a:lnTo>
                        <a:pt x="69552" y="253786"/>
                      </a:lnTo>
                      <a:lnTo>
                        <a:pt x="104883" y="226200"/>
                      </a:lnTo>
                      <a:lnTo>
                        <a:pt x="104883" y="216273"/>
                      </a:lnTo>
                      <a:lnTo>
                        <a:pt x="69552" y="18758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25" name="Graphic 3">
              <a:extLst>
                <a:ext uri="{FF2B5EF4-FFF2-40B4-BE49-F238E27FC236}">
                  <a16:creationId xmlns:a16="http://schemas.microsoft.com/office/drawing/2014/main" id="{777C2962-1915-1003-315C-A0FCA9E01B74}"/>
                </a:ext>
              </a:extLst>
            </p:cNvPr>
            <p:cNvGrpSpPr/>
            <p:nvPr/>
          </p:nvGrpSpPr>
          <p:grpSpPr>
            <a:xfrm>
              <a:off x="3680340" y="4171370"/>
              <a:ext cx="787798" cy="418645"/>
              <a:chOff x="3680340" y="4171370"/>
              <a:chExt cx="787798" cy="418645"/>
            </a:xfrm>
            <a:solidFill>
              <a:srgbClr val="000000"/>
            </a:solidFill>
          </p:grpSpPr>
          <p:sp>
            <p:nvSpPr>
              <p:cNvPr id="1226" name="TextBox 576">
                <a:extLst>
                  <a:ext uri="{FF2B5EF4-FFF2-40B4-BE49-F238E27FC236}">
                    <a16:creationId xmlns:a16="http://schemas.microsoft.com/office/drawing/2014/main" id="{EC4D3314-B5D1-FB07-890D-C1584FFCE164}"/>
                  </a:ext>
                </a:extLst>
              </p:cNvPr>
              <p:cNvSpPr txBox="1"/>
              <p:nvPr/>
            </p:nvSpPr>
            <p:spPr>
              <a:xfrm>
                <a:off x="3680340" y="4171370"/>
                <a:ext cx="787798" cy="25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Resource</a:t>
                </a:r>
              </a:p>
            </p:txBody>
          </p:sp>
          <p:sp>
            <p:nvSpPr>
              <p:cNvPr id="1227" name="TextBox 577">
                <a:extLst>
                  <a:ext uri="{FF2B5EF4-FFF2-40B4-BE49-F238E27FC236}">
                    <a16:creationId xmlns:a16="http://schemas.microsoft.com/office/drawing/2014/main" id="{EDA35D9F-8CD9-FAFF-D359-8D712F58BBC7}"/>
                  </a:ext>
                </a:extLst>
              </p:cNvPr>
              <p:cNvSpPr txBox="1"/>
              <p:nvPr/>
            </p:nvSpPr>
            <p:spPr>
              <a:xfrm>
                <a:off x="3686212" y="4330658"/>
                <a:ext cx="767536" cy="25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Manager</a:t>
                </a:r>
              </a:p>
            </p:txBody>
          </p:sp>
        </p:grpSp>
      </p:grpSp>
      <p:sp>
        <p:nvSpPr>
          <p:cNvPr id="706" name="Rectangle 46">
            <a:extLst>
              <a:ext uri="{FF2B5EF4-FFF2-40B4-BE49-F238E27FC236}">
                <a16:creationId xmlns:a16="http://schemas.microsoft.com/office/drawing/2014/main" id="{2CC5AE9A-8918-B03C-93CE-BED8763A9CC9}"/>
              </a:ext>
            </a:extLst>
          </p:cNvPr>
          <p:cNvSpPr/>
          <p:nvPr/>
        </p:nvSpPr>
        <p:spPr>
          <a:xfrm>
            <a:off x="13074160" y="5144550"/>
            <a:ext cx="1216093" cy="27480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各種</a:t>
            </a:r>
            <a:r>
              <a: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OCI</a:t>
            </a:r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サービス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cxnSp>
        <p:nvCxnSpPr>
          <p:cNvPr id="707" name="Straight Arrow Connector 43">
            <a:extLst>
              <a:ext uri="{FF2B5EF4-FFF2-40B4-BE49-F238E27FC236}">
                <a16:creationId xmlns:a16="http://schemas.microsoft.com/office/drawing/2014/main" id="{A36CFC6A-57C3-2D23-2CA7-B038F556DCAD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47507" y="5434760"/>
            <a:ext cx="0" cy="14966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09" name="Graphic 3">
            <a:extLst>
              <a:ext uri="{FF2B5EF4-FFF2-40B4-BE49-F238E27FC236}">
                <a16:creationId xmlns:a16="http://schemas.microsoft.com/office/drawing/2014/main" id="{A101178C-CC40-A249-8527-FEB57CE05E4A}"/>
              </a:ext>
            </a:extLst>
          </p:cNvPr>
          <p:cNvGrpSpPr>
            <a:grpSpLocks noChangeAspect="1"/>
          </p:cNvGrpSpPr>
          <p:nvPr/>
        </p:nvGrpSpPr>
        <p:grpSpPr>
          <a:xfrm>
            <a:off x="13164738" y="7579610"/>
            <a:ext cx="934871" cy="998754"/>
            <a:chOff x="3680340" y="3748385"/>
            <a:chExt cx="787798" cy="841630"/>
          </a:xfrm>
        </p:grpSpPr>
        <p:grpSp>
          <p:nvGrpSpPr>
            <p:cNvPr id="710" name="Graphic 3">
              <a:extLst>
                <a:ext uri="{FF2B5EF4-FFF2-40B4-BE49-F238E27FC236}">
                  <a16:creationId xmlns:a16="http://schemas.microsoft.com/office/drawing/2014/main" id="{5439D1E3-2D72-A720-CF21-0A1F8E4D5173}"/>
                </a:ext>
              </a:extLst>
            </p:cNvPr>
            <p:cNvGrpSpPr/>
            <p:nvPr/>
          </p:nvGrpSpPr>
          <p:grpSpPr>
            <a:xfrm>
              <a:off x="3814812" y="3748385"/>
              <a:ext cx="513347" cy="463443"/>
              <a:chOff x="3814812" y="3748385"/>
              <a:chExt cx="513347" cy="463443"/>
            </a:xfrm>
          </p:grpSpPr>
          <p:grpSp>
            <p:nvGrpSpPr>
              <p:cNvPr id="715" name="Graphic 3">
                <a:extLst>
                  <a:ext uri="{FF2B5EF4-FFF2-40B4-BE49-F238E27FC236}">
                    <a16:creationId xmlns:a16="http://schemas.microsoft.com/office/drawing/2014/main" id="{28572569-521B-8581-C917-0C35D6CC5EFD}"/>
                  </a:ext>
                </a:extLst>
              </p:cNvPr>
              <p:cNvGrpSpPr/>
              <p:nvPr/>
            </p:nvGrpSpPr>
            <p:grpSpPr>
              <a:xfrm>
                <a:off x="3814812" y="3748385"/>
                <a:ext cx="513347" cy="463443"/>
                <a:chOff x="3814812" y="3748385"/>
                <a:chExt cx="513347" cy="463443"/>
              </a:xfrm>
              <a:solidFill>
                <a:srgbClr val="FFFFFF"/>
              </a:solidFill>
            </p:grpSpPr>
            <p:grpSp>
              <p:nvGrpSpPr>
                <p:cNvPr id="1256" name="Graphic 3">
                  <a:extLst>
                    <a:ext uri="{FF2B5EF4-FFF2-40B4-BE49-F238E27FC236}">
                      <a16:creationId xmlns:a16="http://schemas.microsoft.com/office/drawing/2014/main" id="{F87D5A75-FB27-86E5-F7A9-2A052B5A34DF}"/>
                    </a:ext>
                  </a:extLst>
                </p:cNvPr>
                <p:cNvGrpSpPr/>
                <p:nvPr/>
              </p:nvGrpSpPr>
              <p:grpSpPr>
                <a:xfrm>
                  <a:off x="3932940" y="3774886"/>
                  <a:ext cx="275988" cy="411576"/>
                  <a:chOff x="3932940" y="3774886"/>
                  <a:chExt cx="275988" cy="411576"/>
                </a:xfrm>
                <a:solidFill>
                  <a:srgbClr val="FFFFFF"/>
                </a:solidFill>
              </p:grpSpPr>
              <p:sp>
                <p:nvSpPr>
                  <p:cNvPr id="1263" name="Freeform: Shape 555">
                    <a:extLst>
                      <a:ext uri="{FF2B5EF4-FFF2-40B4-BE49-F238E27FC236}">
                        <a16:creationId xmlns:a16="http://schemas.microsoft.com/office/drawing/2014/main" id="{D961C223-93C6-145F-BE5A-711B5C59BE01}"/>
                      </a:ext>
                    </a:extLst>
                  </p:cNvPr>
                  <p:cNvSpPr/>
                  <p:nvPr/>
                </p:nvSpPr>
                <p:spPr>
                  <a:xfrm>
                    <a:off x="3938452" y="3780385"/>
                    <a:ext cx="264951" cy="400539"/>
                  </a:xfrm>
                  <a:custGeom>
                    <a:avLst/>
                    <a:gdLst>
                      <a:gd name="connsiteX0" fmla="*/ 24288 w 264951"/>
                      <a:gd name="connsiteY0" fmla="*/ 399435 h 400539"/>
                      <a:gd name="connsiteX1" fmla="*/ 0 w 264951"/>
                      <a:gd name="connsiteY1" fmla="*/ 375161 h 400539"/>
                      <a:gd name="connsiteX2" fmla="*/ 0 w 264951"/>
                      <a:gd name="connsiteY2" fmla="*/ 24275 h 400539"/>
                      <a:gd name="connsiteX3" fmla="*/ 24288 w 264951"/>
                      <a:gd name="connsiteY3" fmla="*/ 0 h 400539"/>
                      <a:gd name="connsiteX4" fmla="*/ 240664 w 264951"/>
                      <a:gd name="connsiteY4" fmla="*/ 0 h 400539"/>
                      <a:gd name="connsiteX5" fmla="*/ 264951 w 264951"/>
                      <a:gd name="connsiteY5" fmla="*/ 24275 h 400539"/>
                      <a:gd name="connsiteX6" fmla="*/ 264951 w 264951"/>
                      <a:gd name="connsiteY6" fmla="*/ 376264 h 400539"/>
                      <a:gd name="connsiteX7" fmla="*/ 240664 w 264951"/>
                      <a:gd name="connsiteY7" fmla="*/ 400539 h 400539"/>
                      <a:gd name="connsiteX8" fmla="*/ 24288 w 264951"/>
                      <a:gd name="connsiteY8" fmla="*/ 399435 h 400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951" h="400539">
                        <a:moveTo>
                          <a:pt x="24288" y="399435"/>
                        </a:moveTo>
                        <a:cubicBezTo>
                          <a:pt x="11037" y="399435"/>
                          <a:pt x="0" y="388405"/>
                          <a:pt x="0" y="375161"/>
                        </a:cubicBezTo>
                        <a:lnTo>
                          <a:pt x="0" y="24275"/>
                        </a:lnTo>
                        <a:cubicBezTo>
                          <a:pt x="0" y="11031"/>
                          <a:pt x="11037" y="0"/>
                          <a:pt x="24288" y="0"/>
                        </a:cubicBezTo>
                        <a:lnTo>
                          <a:pt x="240664" y="0"/>
                        </a:lnTo>
                        <a:cubicBezTo>
                          <a:pt x="253914" y="0"/>
                          <a:pt x="264951" y="11031"/>
                          <a:pt x="264951" y="24275"/>
                        </a:cubicBezTo>
                        <a:lnTo>
                          <a:pt x="264951" y="376264"/>
                        </a:lnTo>
                        <a:cubicBezTo>
                          <a:pt x="264951" y="389509"/>
                          <a:pt x="253914" y="400539"/>
                          <a:pt x="240664" y="400539"/>
                        </a:cubicBezTo>
                        <a:lnTo>
                          <a:pt x="24288" y="3994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" name="Freeform: Shape 556">
                    <a:extLst>
                      <a:ext uri="{FF2B5EF4-FFF2-40B4-BE49-F238E27FC236}">
                        <a16:creationId xmlns:a16="http://schemas.microsoft.com/office/drawing/2014/main" id="{A1805755-3ECD-DF07-C0C9-594CEAD8633B}"/>
                      </a:ext>
                    </a:extLst>
                  </p:cNvPr>
                  <p:cNvSpPr/>
                  <p:nvPr/>
                </p:nvSpPr>
                <p:spPr>
                  <a:xfrm>
                    <a:off x="3932940" y="3774886"/>
                    <a:ext cx="275988" cy="411576"/>
                  </a:xfrm>
                  <a:custGeom>
                    <a:avLst/>
                    <a:gdLst>
                      <a:gd name="connsiteX0" fmla="*/ 247286 w 275988"/>
                      <a:gd name="connsiteY0" fmla="*/ 11031 h 411576"/>
                      <a:gd name="connsiteX1" fmla="*/ 266055 w 275988"/>
                      <a:gd name="connsiteY1" fmla="*/ 29787 h 411576"/>
                      <a:gd name="connsiteX2" fmla="*/ 266055 w 275988"/>
                      <a:gd name="connsiteY2" fmla="*/ 381783 h 411576"/>
                      <a:gd name="connsiteX3" fmla="*/ 247286 w 275988"/>
                      <a:gd name="connsiteY3" fmla="*/ 400539 h 411576"/>
                      <a:gd name="connsiteX4" fmla="*/ 29806 w 275988"/>
                      <a:gd name="connsiteY4" fmla="*/ 400539 h 411576"/>
                      <a:gd name="connsiteX5" fmla="*/ 11037 w 275988"/>
                      <a:gd name="connsiteY5" fmla="*/ 381783 h 411576"/>
                      <a:gd name="connsiteX6" fmla="*/ 11037 w 275988"/>
                      <a:gd name="connsiteY6" fmla="*/ 29787 h 411576"/>
                      <a:gd name="connsiteX7" fmla="*/ 29806 w 275988"/>
                      <a:gd name="connsiteY7" fmla="*/ 11031 h 411576"/>
                      <a:gd name="connsiteX8" fmla="*/ 247286 w 275988"/>
                      <a:gd name="connsiteY8" fmla="*/ 11031 h 411576"/>
                      <a:gd name="connsiteX9" fmla="*/ 247286 w 275988"/>
                      <a:gd name="connsiteY9" fmla="*/ 0 h 411576"/>
                      <a:gd name="connsiteX10" fmla="*/ 29806 w 275988"/>
                      <a:gd name="connsiteY10" fmla="*/ 0 h 411576"/>
                      <a:gd name="connsiteX11" fmla="*/ 0 w 275988"/>
                      <a:gd name="connsiteY11" fmla="*/ 29787 h 411576"/>
                      <a:gd name="connsiteX12" fmla="*/ 0 w 275988"/>
                      <a:gd name="connsiteY12" fmla="*/ 381783 h 411576"/>
                      <a:gd name="connsiteX13" fmla="*/ 29806 w 275988"/>
                      <a:gd name="connsiteY13" fmla="*/ 411576 h 411576"/>
                      <a:gd name="connsiteX14" fmla="*/ 246182 w 275988"/>
                      <a:gd name="connsiteY14" fmla="*/ 411576 h 411576"/>
                      <a:gd name="connsiteX15" fmla="*/ 275988 w 275988"/>
                      <a:gd name="connsiteY15" fmla="*/ 381783 h 411576"/>
                      <a:gd name="connsiteX16" fmla="*/ 275988 w 275988"/>
                      <a:gd name="connsiteY16" fmla="*/ 29787 h 411576"/>
                      <a:gd name="connsiteX17" fmla="*/ 247286 w 275988"/>
                      <a:gd name="connsiteY17" fmla="*/ 0 h 41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5988" h="411576">
                        <a:moveTo>
                          <a:pt x="247286" y="11031"/>
                        </a:moveTo>
                        <a:cubicBezTo>
                          <a:pt x="257226" y="11031"/>
                          <a:pt x="266055" y="19860"/>
                          <a:pt x="266055" y="29787"/>
                        </a:cubicBezTo>
                        <a:lnTo>
                          <a:pt x="266055" y="381783"/>
                        </a:lnTo>
                        <a:cubicBezTo>
                          <a:pt x="266055" y="391716"/>
                          <a:pt x="257226" y="400539"/>
                          <a:pt x="247286" y="400539"/>
                        </a:cubicBezTo>
                        <a:lnTo>
                          <a:pt x="29806" y="400539"/>
                        </a:lnTo>
                        <a:cubicBezTo>
                          <a:pt x="19867" y="400539"/>
                          <a:pt x="11037" y="391716"/>
                          <a:pt x="11037" y="381783"/>
                        </a:cubicBezTo>
                        <a:lnTo>
                          <a:pt x="11037" y="29787"/>
                        </a:lnTo>
                        <a:cubicBezTo>
                          <a:pt x="11037" y="19860"/>
                          <a:pt x="19867" y="11031"/>
                          <a:pt x="29806" y="11031"/>
                        </a:cubicBezTo>
                        <a:lnTo>
                          <a:pt x="247286" y="11031"/>
                        </a:lnTo>
                        <a:close/>
                        <a:moveTo>
                          <a:pt x="247286" y="0"/>
                        </a:moveTo>
                        <a:lnTo>
                          <a:pt x="29806" y="0"/>
                        </a:lnTo>
                        <a:cubicBezTo>
                          <a:pt x="13245" y="0"/>
                          <a:pt x="0" y="13238"/>
                          <a:pt x="0" y="29787"/>
                        </a:cubicBezTo>
                        <a:lnTo>
                          <a:pt x="0" y="381783"/>
                        </a:lnTo>
                        <a:cubicBezTo>
                          <a:pt x="0" y="398332"/>
                          <a:pt x="13245" y="411576"/>
                          <a:pt x="29806" y="411576"/>
                        </a:cubicBezTo>
                        <a:lnTo>
                          <a:pt x="246182" y="411576"/>
                        </a:lnTo>
                        <a:cubicBezTo>
                          <a:pt x="262744" y="411576"/>
                          <a:pt x="275988" y="398332"/>
                          <a:pt x="275988" y="381783"/>
                        </a:cubicBezTo>
                        <a:lnTo>
                          <a:pt x="275988" y="29787"/>
                        </a:lnTo>
                        <a:cubicBezTo>
                          <a:pt x="275988" y="13238"/>
                          <a:pt x="262744" y="0"/>
                          <a:pt x="2472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" name="Graphic 3">
                  <a:extLst>
                    <a:ext uri="{FF2B5EF4-FFF2-40B4-BE49-F238E27FC236}">
                      <a16:creationId xmlns:a16="http://schemas.microsoft.com/office/drawing/2014/main" id="{1CCCEE0E-7B32-C7C9-ADBC-FC7E70A0F9E2}"/>
                    </a:ext>
                  </a:extLst>
                </p:cNvPr>
                <p:cNvGrpSpPr/>
                <p:nvPr/>
              </p:nvGrpSpPr>
              <p:grpSpPr>
                <a:xfrm>
                  <a:off x="3814812" y="3748385"/>
                  <a:ext cx="130268" cy="463443"/>
                  <a:chOff x="3814812" y="3748385"/>
                  <a:chExt cx="130268" cy="463443"/>
                </a:xfrm>
                <a:solidFill>
                  <a:srgbClr val="FFFFFF"/>
                </a:solidFill>
              </p:grpSpPr>
              <p:sp>
                <p:nvSpPr>
                  <p:cNvPr id="1261" name="Freeform: Shape 558">
                    <a:extLst>
                      <a:ext uri="{FF2B5EF4-FFF2-40B4-BE49-F238E27FC236}">
                        <a16:creationId xmlns:a16="http://schemas.microsoft.com/office/drawing/2014/main" id="{D9F55B87-63B1-5CBD-423B-7BB07DE8B760}"/>
                      </a:ext>
                    </a:extLst>
                  </p:cNvPr>
                  <p:cNvSpPr/>
                  <p:nvPr/>
                </p:nvSpPr>
                <p:spPr>
                  <a:xfrm>
                    <a:off x="3820331" y="3753909"/>
                    <a:ext cx="120334" cy="452400"/>
                  </a:xfrm>
                  <a:custGeom>
                    <a:avLst/>
                    <a:gdLst>
                      <a:gd name="connsiteX0" fmla="*/ 92736 w 120334"/>
                      <a:gd name="connsiteY0" fmla="*/ 452400 h 452400"/>
                      <a:gd name="connsiteX1" fmla="*/ 48576 w 120334"/>
                      <a:gd name="connsiteY1" fmla="*/ 438059 h 452400"/>
                      <a:gd name="connsiteX2" fmla="*/ 35331 w 120334"/>
                      <a:gd name="connsiteY2" fmla="*/ 390612 h 452400"/>
                      <a:gd name="connsiteX3" fmla="*/ 35331 w 120334"/>
                      <a:gd name="connsiteY3" fmla="*/ 261512 h 452400"/>
                      <a:gd name="connsiteX4" fmla="*/ 0 w 120334"/>
                      <a:gd name="connsiteY4" fmla="*/ 233926 h 452400"/>
                      <a:gd name="connsiteX5" fmla="*/ 0 w 120334"/>
                      <a:gd name="connsiteY5" fmla="*/ 218474 h 452400"/>
                      <a:gd name="connsiteX6" fmla="*/ 35331 w 120334"/>
                      <a:gd name="connsiteY6" fmla="*/ 190888 h 452400"/>
                      <a:gd name="connsiteX7" fmla="*/ 35331 w 120334"/>
                      <a:gd name="connsiteY7" fmla="*/ 62891 h 452400"/>
                      <a:gd name="connsiteX8" fmla="*/ 48576 w 120334"/>
                      <a:gd name="connsiteY8" fmla="*/ 15445 h 452400"/>
                      <a:gd name="connsiteX9" fmla="*/ 91633 w 120334"/>
                      <a:gd name="connsiteY9" fmla="*/ 0 h 452400"/>
                      <a:gd name="connsiteX10" fmla="*/ 93840 w 120334"/>
                      <a:gd name="connsiteY10" fmla="*/ 0 h 452400"/>
                      <a:gd name="connsiteX11" fmla="*/ 114817 w 120334"/>
                      <a:gd name="connsiteY11" fmla="*/ 1104 h 452400"/>
                      <a:gd name="connsiteX12" fmla="*/ 119231 w 120334"/>
                      <a:gd name="connsiteY12" fmla="*/ 2207 h 452400"/>
                      <a:gd name="connsiteX13" fmla="*/ 119231 w 120334"/>
                      <a:gd name="connsiteY13" fmla="*/ 27586 h 452400"/>
                      <a:gd name="connsiteX14" fmla="*/ 117024 w 120334"/>
                      <a:gd name="connsiteY14" fmla="*/ 27586 h 452400"/>
                      <a:gd name="connsiteX15" fmla="*/ 110402 w 120334"/>
                      <a:gd name="connsiteY15" fmla="*/ 27586 h 452400"/>
                      <a:gd name="connsiteX16" fmla="*/ 100462 w 120334"/>
                      <a:gd name="connsiteY16" fmla="*/ 26482 h 452400"/>
                      <a:gd name="connsiteX17" fmla="*/ 92736 w 120334"/>
                      <a:gd name="connsiteY17" fmla="*/ 26482 h 452400"/>
                      <a:gd name="connsiteX18" fmla="*/ 72864 w 120334"/>
                      <a:gd name="connsiteY18" fmla="*/ 32001 h 452400"/>
                      <a:gd name="connsiteX19" fmla="*/ 66241 w 120334"/>
                      <a:gd name="connsiteY19" fmla="*/ 61788 h 452400"/>
                      <a:gd name="connsiteX20" fmla="*/ 66241 w 120334"/>
                      <a:gd name="connsiteY20" fmla="*/ 203029 h 452400"/>
                      <a:gd name="connsiteX21" fmla="*/ 34227 w 120334"/>
                      <a:gd name="connsiteY21" fmla="*/ 226200 h 452400"/>
                      <a:gd name="connsiteX22" fmla="*/ 66241 w 120334"/>
                      <a:gd name="connsiteY22" fmla="*/ 250475 h 452400"/>
                      <a:gd name="connsiteX23" fmla="*/ 66241 w 120334"/>
                      <a:gd name="connsiteY23" fmla="*/ 391716 h 452400"/>
                      <a:gd name="connsiteX24" fmla="*/ 72864 w 120334"/>
                      <a:gd name="connsiteY24" fmla="*/ 420406 h 452400"/>
                      <a:gd name="connsiteX25" fmla="*/ 93840 w 120334"/>
                      <a:gd name="connsiteY25" fmla="*/ 427022 h 452400"/>
                      <a:gd name="connsiteX26" fmla="*/ 101566 w 120334"/>
                      <a:gd name="connsiteY26" fmla="*/ 427022 h 452400"/>
                      <a:gd name="connsiteX27" fmla="*/ 111506 w 120334"/>
                      <a:gd name="connsiteY27" fmla="*/ 425918 h 452400"/>
                      <a:gd name="connsiteX28" fmla="*/ 118128 w 120334"/>
                      <a:gd name="connsiteY28" fmla="*/ 425918 h 452400"/>
                      <a:gd name="connsiteX29" fmla="*/ 120335 w 120334"/>
                      <a:gd name="connsiteY29" fmla="*/ 425918 h 452400"/>
                      <a:gd name="connsiteX30" fmla="*/ 120335 w 120334"/>
                      <a:gd name="connsiteY30" fmla="*/ 451296 h 452400"/>
                      <a:gd name="connsiteX31" fmla="*/ 115920 w 120334"/>
                      <a:gd name="connsiteY31" fmla="*/ 451296 h 452400"/>
                      <a:gd name="connsiteX32" fmla="*/ 94944 w 120334"/>
                      <a:gd name="connsiteY32" fmla="*/ 452400 h 452400"/>
                      <a:gd name="connsiteX33" fmla="*/ 92736 w 120334"/>
                      <a:gd name="connsiteY33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0334" h="452400">
                        <a:moveTo>
                          <a:pt x="92736" y="452400"/>
                        </a:moveTo>
                        <a:cubicBezTo>
                          <a:pt x="71760" y="452400"/>
                          <a:pt x="57412" y="446888"/>
                          <a:pt x="48576" y="438059"/>
                        </a:cubicBezTo>
                        <a:cubicBezTo>
                          <a:pt x="39746" y="428125"/>
                          <a:pt x="35331" y="412680"/>
                          <a:pt x="35331" y="390612"/>
                        </a:cubicBezTo>
                        <a:lnTo>
                          <a:pt x="35331" y="261512"/>
                        </a:lnTo>
                        <a:lnTo>
                          <a:pt x="0" y="233926"/>
                        </a:lnTo>
                        <a:lnTo>
                          <a:pt x="0" y="218474"/>
                        </a:lnTo>
                        <a:lnTo>
                          <a:pt x="35331" y="190888"/>
                        </a:lnTo>
                        <a:lnTo>
                          <a:pt x="35331" y="62891"/>
                        </a:lnTo>
                        <a:cubicBezTo>
                          <a:pt x="35331" y="40824"/>
                          <a:pt x="39746" y="25379"/>
                          <a:pt x="48576" y="15445"/>
                        </a:cubicBezTo>
                        <a:cubicBezTo>
                          <a:pt x="57412" y="5518"/>
                          <a:pt x="71760" y="0"/>
                          <a:pt x="91633" y="0"/>
                        </a:cubicBezTo>
                        <a:lnTo>
                          <a:pt x="93840" y="0"/>
                        </a:lnTo>
                        <a:cubicBezTo>
                          <a:pt x="100462" y="0"/>
                          <a:pt x="107091" y="0"/>
                          <a:pt x="114817" y="1104"/>
                        </a:cubicBezTo>
                        <a:lnTo>
                          <a:pt x="119231" y="2207"/>
                        </a:lnTo>
                        <a:lnTo>
                          <a:pt x="119231" y="27586"/>
                        </a:lnTo>
                        <a:lnTo>
                          <a:pt x="117024" y="27586"/>
                        </a:lnTo>
                        <a:lnTo>
                          <a:pt x="110402" y="27586"/>
                        </a:lnTo>
                        <a:cubicBezTo>
                          <a:pt x="107091" y="27586"/>
                          <a:pt x="103773" y="27586"/>
                          <a:pt x="100462" y="26482"/>
                        </a:cubicBezTo>
                        <a:cubicBezTo>
                          <a:pt x="98255" y="26482"/>
                          <a:pt x="94944" y="26482"/>
                          <a:pt x="92736" y="26482"/>
                        </a:cubicBezTo>
                        <a:cubicBezTo>
                          <a:pt x="85010" y="25379"/>
                          <a:pt x="77278" y="27586"/>
                          <a:pt x="72864" y="32001"/>
                        </a:cubicBezTo>
                        <a:cubicBezTo>
                          <a:pt x="69552" y="35305"/>
                          <a:pt x="66241" y="41928"/>
                          <a:pt x="66241" y="61788"/>
                        </a:cubicBezTo>
                        <a:lnTo>
                          <a:pt x="66241" y="203029"/>
                        </a:lnTo>
                        <a:lnTo>
                          <a:pt x="34227" y="226200"/>
                        </a:lnTo>
                        <a:lnTo>
                          <a:pt x="66241" y="250475"/>
                        </a:lnTo>
                        <a:lnTo>
                          <a:pt x="66241" y="391716"/>
                        </a:lnTo>
                        <a:cubicBezTo>
                          <a:pt x="66241" y="410472"/>
                          <a:pt x="69552" y="418198"/>
                          <a:pt x="72864" y="420406"/>
                        </a:cubicBezTo>
                        <a:cubicBezTo>
                          <a:pt x="77278" y="424814"/>
                          <a:pt x="85010" y="427022"/>
                          <a:pt x="93840" y="427022"/>
                        </a:cubicBezTo>
                        <a:cubicBezTo>
                          <a:pt x="96047" y="427022"/>
                          <a:pt x="98255" y="427022"/>
                          <a:pt x="101566" y="427022"/>
                        </a:cubicBezTo>
                        <a:cubicBezTo>
                          <a:pt x="104883" y="427022"/>
                          <a:pt x="108195" y="427022"/>
                          <a:pt x="111506" y="425918"/>
                        </a:cubicBezTo>
                        <a:lnTo>
                          <a:pt x="118128" y="425918"/>
                        </a:lnTo>
                        <a:lnTo>
                          <a:pt x="120335" y="425918"/>
                        </a:lnTo>
                        <a:lnTo>
                          <a:pt x="120335" y="451296"/>
                        </a:lnTo>
                        <a:lnTo>
                          <a:pt x="115920" y="451296"/>
                        </a:lnTo>
                        <a:cubicBezTo>
                          <a:pt x="108195" y="452400"/>
                          <a:pt x="101566" y="452400"/>
                          <a:pt x="94944" y="452400"/>
                        </a:cubicBezTo>
                        <a:cubicBezTo>
                          <a:pt x="93840" y="452400"/>
                          <a:pt x="92736" y="452400"/>
                          <a:pt x="92736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" name="Freeform: Shape 559">
                    <a:extLst>
                      <a:ext uri="{FF2B5EF4-FFF2-40B4-BE49-F238E27FC236}">
                        <a16:creationId xmlns:a16="http://schemas.microsoft.com/office/drawing/2014/main" id="{C8FD66E5-2E1A-4B5A-9358-F02AF30717AF}"/>
                      </a:ext>
                    </a:extLst>
                  </p:cNvPr>
                  <p:cNvSpPr/>
                  <p:nvPr/>
                </p:nvSpPr>
                <p:spPr>
                  <a:xfrm>
                    <a:off x="3814812" y="3748385"/>
                    <a:ext cx="130268" cy="463443"/>
                  </a:xfrm>
                  <a:custGeom>
                    <a:avLst/>
                    <a:gdLst>
                      <a:gd name="connsiteX0" fmla="*/ 99358 w 130268"/>
                      <a:gd name="connsiteY0" fmla="*/ 11037 h 463443"/>
                      <a:gd name="connsiteX1" fmla="*/ 119231 w 130268"/>
                      <a:gd name="connsiteY1" fmla="*/ 12141 h 463443"/>
                      <a:gd name="connsiteX2" fmla="*/ 119231 w 130268"/>
                      <a:gd name="connsiteY2" fmla="*/ 26482 h 463443"/>
                      <a:gd name="connsiteX3" fmla="*/ 117024 w 130268"/>
                      <a:gd name="connsiteY3" fmla="*/ 26482 h 463443"/>
                      <a:gd name="connsiteX4" fmla="*/ 107084 w 130268"/>
                      <a:gd name="connsiteY4" fmla="*/ 25379 h 463443"/>
                      <a:gd name="connsiteX5" fmla="*/ 99358 w 130268"/>
                      <a:gd name="connsiteY5" fmla="*/ 25379 h 463443"/>
                      <a:gd name="connsiteX6" fmla="*/ 73967 w 130268"/>
                      <a:gd name="connsiteY6" fmla="*/ 33104 h 463443"/>
                      <a:gd name="connsiteX7" fmla="*/ 66241 w 130268"/>
                      <a:gd name="connsiteY7" fmla="*/ 67313 h 463443"/>
                      <a:gd name="connsiteX8" fmla="*/ 66241 w 130268"/>
                      <a:gd name="connsiteY8" fmla="*/ 205243 h 463443"/>
                      <a:gd name="connsiteX9" fmla="*/ 29806 w 130268"/>
                      <a:gd name="connsiteY9" fmla="*/ 231725 h 463443"/>
                      <a:gd name="connsiteX10" fmla="*/ 66241 w 130268"/>
                      <a:gd name="connsiteY10" fmla="*/ 258207 h 463443"/>
                      <a:gd name="connsiteX11" fmla="*/ 66241 w 130268"/>
                      <a:gd name="connsiteY11" fmla="*/ 396131 h 463443"/>
                      <a:gd name="connsiteX12" fmla="*/ 75070 w 130268"/>
                      <a:gd name="connsiteY12" fmla="*/ 429235 h 463443"/>
                      <a:gd name="connsiteX13" fmla="*/ 99358 w 130268"/>
                      <a:gd name="connsiteY13" fmla="*/ 438065 h 463443"/>
                      <a:gd name="connsiteX14" fmla="*/ 107084 w 130268"/>
                      <a:gd name="connsiteY14" fmla="*/ 438065 h 463443"/>
                      <a:gd name="connsiteX15" fmla="*/ 117024 w 130268"/>
                      <a:gd name="connsiteY15" fmla="*/ 436961 h 463443"/>
                      <a:gd name="connsiteX16" fmla="*/ 119231 w 130268"/>
                      <a:gd name="connsiteY16" fmla="*/ 436961 h 463443"/>
                      <a:gd name="connsiteX17" fmla="*/ 119231 w 130268"/>
                      <a:gd name="connsiteY17" fmla="*/ 451303 h 463443"/>
                      <a:gd name="connsiteX18" fmla="*/ 99358 w 130268"/>
                      <a:gd name="connsiteY18" fmla="*/ 452407 h 463443"/>
                      <a:gd name="connsiteX19" fmla="*/ 98255 w 130268"/>
                      <a:gd name="connsiteY19" fmla="*/ 452407 h 463443"/>
                      <a:gd name="connsiteX20" fmla="*/ 97151 w 130268"/>
                      <a:gd name="connsiteY20" fmla="*/ 452407 h 463443"/>
                      <a:gd name="connsiteX21" fmla="*/ 58509 w 130268"/>
                      <a:gd name="connsiteY21" fmla="*/ 439169 h 463443"/>
                      <a:gd name="connsiteX22" fmla="*/ 47472 w 130268"/>
                      <a:gd name="connsiteY22" fmla="*/ 395027 h 463443"/>
                      <a:gd name="connsiteX23" fmla="*/ 47472 w 130268"/>
                      <a:gd name="connsiteY23" fmla="*/ 264823 h 463443"/>
                      <a:gd name="connsiteX24" fmla="*/ 11037 w 130268"/>
                      <a:gd name="connsiteY24" fmla="*/ 237237 h 463443"/>
                      <a:gd name="connsiteX25" fmla="*/ 11037 w 130268"/>
                      <a:gd name="connsiteY25" fmla="*/ 227310 h 463443"/>
                      <a:gd name="connsiteX26" fmla="*/ 46368 w 130268"/>
                      <a:gd name="connsiteY26" fmla="*/ 198621 h 463443"/>
                      <a:gd name="connsiteX27" fmla="*/ 46368 w 130268"/>
                      <a:gd name="connsiteY27" fmla="*/ 68416 h 463443"/>
                      <a:gd name="connsiteX28" fmla="*/ 57405 w 130268"/>
                      <a:gd name="connsiteY28" fmla="*/ 24281 h 463443"/>
                      <a:gd name="connsiteX29" fmla="*/ 97151 w 130268"/>
                      <a:gd name="connsiteY29" fmla="*/ 11037 h 463443"/>
                      <a:gd name="connsiteX30" fmla="*/ 98255 w 130268"/>
                      <a:gd name="connsiteY30" fmla="*/ 11037 h 463443"/>
                      <a:gd name="connsiteX31" fmla="*/ 99358 w 130268"/>
                      <a:gd name="connsiteY31" fmla="*/ 11037 h 463443"/>
                      <a:gd name="connsiteX32" fmla="*/ 99358 w 130268"/>
                      <a:gd name="connsiteY32" fmla="*/ 0 h 463443"/>
                      <a:gd name="connsiteX33" fmla="*/ 97151 w 130268"/>
                      <a:gd name="connsiteY33" fmla="*/ 0 h 463443"/>
                      <a:gd name="connsiteX34" fmla="*/ 49679 w 130268"/>
                      <a:gd name="connsiteY34" fmla="*/ 16555 h 463443"/>
                      <a:gd name="connsiteX35" fmla="*/ 35325 w 130268"/>
                      <a:gd name="connsiteY35" fmla="*/ 68416 h 463443"/>
                      <a:gd name="connsiteX36" fmla="*/ 35325 w 130268"/>
                      <a:gd name="connsiteY36" fmla="*/ 193102 h 463443"/>
                      <a:gd name="connsiteX37" fmla="*/ 4415 w 130268"/>
                      <a:gd name="connsiteY37" fmla="*/ 217377 h 463443"/>
                      <a:gd name="connsiteX38" fmla="*/ 0 w 130268"/>
                      <a:gd name="connsiteY38" fmla="*/ 221792 h 463443"/>
                      <a:gd name="connsiteX39" fmla="*/ 0 w 130268"/>
                      <a:gd name="connsiteY39" fmla="*/ 227310 h 463443"/>
                      <a:gd name="connsiteX40" fmla="*/ 0 w 130268"/>
                      <a:gd name="connsiteY40" fmla="*/ 237237 h 463443"/>
                      <a:gd name="connsiteX41" fmla="*/ 0 w 130268"/>
                      <a:gd name="connsiteY41" fmla="*/ 242755 h 463443"/>
                      <a:gd name="connsiteX42" fmla="*/ 4415 w 130268"/>
                      <a:gd name="connsiteY42" fmla="*/ 246067 h 463443"/>
                      <a:gd name="connsiteX43" fmla="*/ 35325 w 130268"/>
                      <a:gd name="connsiteY43" fmla="*/ 270342 h 463443"/>
                      <a:gd name="connsiteX44" fmla="*/ 35325 w 130268"/>
                      <a:gd name="connsiteY44" fmla="*/ 395027 h 463443"/>
                      <a:gd name="connsiteX45" fmla="*/ 49679 w 130268"/>
                      <a:gd name="connsiteY45" fmla="*/ 446888 h 463443"/>
                      <a:gd name="connsiteX46" fmla="*/ 97151 w 130268"/>
                      <a:gd name="connsiteY46" fmla="*/ 463444 h 463443"/>
                      <a:gd name="connsiteX47" fmla="*/ 98255 w 130268"/>
                      <a:gd name="connsiteY47" fmla="*/ 463444 h 463443"/>
                      <a:gd name="connsiteX48" fmla="*/ 99358 w 130268"/>
                      <a:gd name="connsiteY48" fmla="*/ 463444 h 463443"/>
                      <a:gd name="connsiteX49" fmla="*/ 120335 w 130268"/>
                      <a:gd name="connsiteY49" fmla="*/ 462340 h 463443"/>
                      <a:gd name="connsiteX50" fmla="*/ 130268 w 130268"/>
                      <a:gd name="connsiteY50" fmla="*/ 461236 h 463443"/>
                      <a:gd name="connsiteX51" fmla="*/ 130268 w 130268"/>
                      <a:gd name="connsiteY51" fmla="*/ 451303 h 463443"/>
                      <a:gd name="connsiteX52" fmla="*/ 130268 w 130268"/>
                      <a:gd name="connsiteY52" fmla="*/ 436961 h 463443"/>
                      <a:gd name="connsiteX53" fmla="*/ 130268 w 130268"/>
                      <a:gd name="connsiteY53" fmla="*/ 424820 h 463443"/>
                      <a:gd name="connsiteX54" fmla="*/ 128061 w 130268"/>
                      <a:gd name="connsiteY54" fmla="*/ 424820 h 463443"/>
                      <a:gd name="connsiteX55" fmla="*/ 115920 w 130268"/>
                      <a:gd name="connsiteY55" fmla="*/ 425924 h 463443"/>
                      <a:gd name="connsiteX56" fmla="*/ 105981 w 130268"/>
                      <a:gd name="connsiteY56" fmla="*/ 427028 h 463443"/>
                      <a:gd name="connsiteX57" fmla="*/ 99358 w 130268"/>
                      <a:gd name="connsiteY57" fmla="*/ 427028 h 463443"/>
                      <a:gd name="connsiteX58" fmla="*/ 81693 w 130268"/>
                      <a:gd name="connsiteY58" fmla="*/ 421509 h 463443"/>
                      <a:gd name="connsiteX59" fmla="*/ 76174 w 130268"/>
                      <a:gd name="connsiteY59" fmla="*/ 396131 h 463443"/>
                      <a:gd name="connsiteX60" fmla="*/ 76174 w 130268"/>
                      <a:gd name="connsiteY60" fmla="*/ 258207 h 463443"/>
                      <a:gd name="connsiteX61" fmla="*/ 76174 w 130268"/>
                      <a:gd name="connsiteY61" fmla="*/ 252689 h 463443"/>
                      <a:gd name="connsiteX62" fmla="*/ 71759 w 130268"/>
                      <a:gd name="connsiteY62" fmla="*/ 249378 h 463443"/>
                      <a:gd name="connsiteX63" fmla="*/ 48576 w 130268"/>
                      <a:gd name="connsiteY63" fmla="*/ 231725 h 463443"/>
                      <a:gd name="connsiteX64" fmla="*/ 72863 w 130268"/>
                      <a:gd name="connsiteY64" fmla="*/ 214066 h 463443"/>
                      <a:gd name="connsiteX65" fmla="*/ 77278 w 130268"/>
                      <a:gd name="connsiteY65" fmla="*/ 210755 h 463443"/>
                      <a:gd name="connsiteX66" fmla="*/ 77278 w 130268"/>
                      <a:gd name="connsiteY66" fmla="*/ 205243 h 463443"/>
                      <a:gd name="connsiteX67" fmla="*/ 77278 w 130268"/>
                      <a:gd name="connsiteY67" fmla="*/ 67313 h 463443"/>
                      <a:gd name="connsiteX68" fmla="*/ 82797 w 130268"/>
                      <a:gd name="connsiteY68" fmla="*/ 41934 h 463443"/>
                      <a:gd name="connsiteX69" fmla="*/ 99358 w 130268"/>
                      <a:gd name="connsiteY69" fmla="*/ 36415 h 463443"/>
                      <a:gd name="connsiteX70" fmla="*/ 105981 w 130268"/>
                      <a:gd name="connsiteY70" fmla="*/ 36415 h 463443"/>
                      <a:gd name="connsiteX71" fmla="*/ 115920 w 130268"/>
                      <a:gd name="connsiteY71" fmla="*/ 37519 h 463443"/>
                      <a:gd name="connsiteX72" fmla="*/ 128061 w 130268"/>
                      <a:gd name="connsiteY72" fmla="*/ 38623 h 463443"/>
                      <a:gd name="connsiteX73" fmla="*/ 130268 w 130268"/>
                      <a:gd name="connsiteY73" fmla="*/ 38623 h 463443"/>
                      <a:gd name="connsiteX74" fmla="*/ 130268 w 130268"/>
                      <a:gd name="connsiteY74" fmla="*/ 26482 h 463443"/>
                      <a:gd name="connsiteX75" fmla="*/ 130268 w 130268"/>
                      <a:gd name="connsiteY75" fmla="*/ 12141 h 463443"/>
                      <a:gd name="connsiteX76" fmla="*/ 130268 w 130268"/>
                      <a:gd name="connsiteY76" fmla="*/ 2207 h 463443"/>
                      <a:gd name="connsiteX77" fmla="*/ 121439 w 130268"/>
                      <a:gd name="connsiteY77" fmla="*/ 1104 h 463443"/>
                      <a:gd name="connsiteX78" fmla="*/ 99358 w 130268"/>
                      <a:gd name="connsiteY78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30268" h="463443">
                        <a:moveTo>
                          <a:pt x="99358" y="11037"/>
                        </a:moveTo>
                        <a:cubicBezTo>
                          <a:pt x="105981" y="11037"/>
                          <a:pt x="112603" y="11037"/>
                          <a:pt x="119231" y="12141"/>
                        </a:cubicBezTo>
                        <a:lnTo>
                          <a:pt x="119231" y="26482"/>
                        </a:lnTo>
                        <a:cubicBezTo>
                          <a:pt x="118128" y="26482"/>
                          <a:pt x="118128" y="26482"/>
                          <a:pt x="117024" y="26482"/>
                        </a:cubicBezTo>
                        <a:cubicBezTo>
                          <a:pt x="113706" y="26482"/>
                          <a:pt x="110395" y="26482"/>
                          <a:pt x="107084" y="25379"/>
                        </a:cubicBezTo>
                        <a:cubicBezTo>
                          <a:pt x="103773" y="25379"/>
                          <a:pt x="101566" y="25379"/>
                          <a:pt x="99358" y="25379"/>
                        </a:cubicBezTo>
                        <a:cubicBezTo>
                          <a:pt x="88315" y="25379"/>
                          <a:pt x="80589" y="28690"/>
                          <a:pt x="73967" y="33104"/>
                        </a:cubicBezTo>
                        <a:cubicBezTo>
                          <a:pt x="68448" y="38623"/>
                          <a:pt x="66241" y="49660"/>
                          <a:pt x="66241" y="67313"/>
                        </a:cubicBezTo>
                        <a:lnTo>
                          <a:pt x="66241" y="205243"/>
                        </a:lnTo>
                        <a:lnTo>
                          <a:pt x="29806" y="231725"/>
                        </a:lnTo>
                        <a:lnTo>
                          <a:pt x="66241" y="258207"/>
                        </a:lnTo>
                        <a:lnTo>
                          <a:pt x="66241" y="396131"/>
                        </a:lnTo>
                        <a:cubicBezTo>
                          <a:pt x="66241" y="412686"/>
                          <a:pt x="69552" y="423717"/>
                          <a:pt x="75070" y="429235"/>
                        </a:cubicBezTo>
                        <a:cubicBezTo>
                          <a:pt x="80589" y="434754"/>
                          <a:pt x="88315" y="438065"/>
                          <a:pt x="99358" y="438065"/>
                        </a:cubicBezTo>
                        <a:cubicBezTo>
                          <a:pt x="101566" y="438065"/>
                          <a:pt x="103773" y="438065"/>
                          <a:pt x="107084" y="438065"/>
                        </a:cubicBezTo>
                        <a:cubicBezTo>
                          <a:pt x="110395" y="438065"/>
                          <a:pt x="113706" y="438065"/>
                          <a:pt x="117024" y="436961"/>
                        </a:cubicBezTo>
                        <a:cubicBezTo>
                          <a:pt x="118128" y="436961"/>
                          <a:pt x="118128" y="436961"/>
                          <a:pt x="119231" y="436961"/>
                        </a:cubicBezTo>
                        <a:lnTo>
                          <a:pt x="119231" y="451303"/>
                        </a:lnTo>
                        <a:cubicBezTo>
                          <a:pt x="111499" y="452407"/>
                          <a:pt x="104877" y="452407"/>
                          <a:pt x="99358" y="452407"/>
                        </a:cubicBezTo>
                        <a:lnTo>
                          <a:pt x="98255" y="452407"/>
                        </a:lnTo>
                        <a:lnTo>
                          <a:pt x="97151" y="452407"/>
                        </a:lnTo>
                        <a:cubicBezTo>
                          <a:pt x="78382" y="452407"/>
                          <a:pt x="66241" y="447992"/>
                          <a:pt x="58509" y="439169"/>
                        </a:cubicBezTo>
                        <a:cubicBezTo>
                          <a:pt x="50783" y="430339"/>
                          <a:pt x="47472" y="415991"/>
                          <a:pt x="47472" y="395027"/>
                        </a:cubicBezTo>
                        <a:lnTo>
                          <a:pt x="47472" y="264823"/>
                        </a:lnTo>
                        <a:lnTo>
                          <a:pt x="11037" y="237237"/>
                        </a:lnTo>
                        <a:lnTo>
                          <a:pt x="11037" y="227310"/>
                        </a:lnTo>
                        <a:lnTo>
                          <a:pt x="46368" y="198621"/>
                        </a:lnTo>
                        <a:lnTo>
                          <a:pt x="46368" y="68416"/>
                        </a:lnTo>
                        <a:cubicBezTo>
                          <a:pt x="46368" y="47452"/>
                          <a:pt x="49679" y="33104"/>
                          <a:pt x="57405" y="24281"/>
                        </a:cubicBezTo>
                        <a:cubicBezTo>
                          <a:pt x="66241" y="15452"/>
                          <a:pt x="78382" y="11037"/>
                          <a:pt x="97151" y="11037"/>
                        </a:cubicBezTo>
                        <a:lnTo>
                          <a:pt x="98255" y="11037"/>
                        </a:lnTo>
                        <a:cubicBezTo>
                          <a:pt x="98255" y="11037"/>
                          <a:pt x="98255" y="11037"/>
                          <a:pt x="99358" y="11037"/>
                        </a:cubicBezTo>
                        <a:close/>
                        <a:moveTo>
                          <a:pt x="99358" y="0"/>
                        </a:moveTo>
                        <a:lnTo>
                          <a:pt x="97151" y="0"/>
                        </a:lnTo>
                        <a:cubicBezTo>
                          <a:pt x="75070" y="0"/>
                          <a:pt x="59612" y="5518"/>
                          <a:pt x="49679" y="16555"/>
                        </a:cubicBezTo>
                        <a:cubicBezTo>
                          <a:pt x="40850" y="27586"/>
                          <a:pt x="35325" y="44141"/>
                          <a:pt x="35325" y="68416"/>
                        </a:cubicBezTo>
                        <a:lnTo>
                          <a:pt x="35325" y="193102"/>
                        </a:lnTo>
                        <a:lnTo>
                          <a:pt x="4415" y="217377"/>
                        </a:lnTo>
                        <a:lnTo>
                          <a:pt x="0" y="221792"/>
                        </a:lnTo>
                        <a:lnTo>
                          <a:pt x="0" y="227310"/>
                        </a:lnTo>
                        <a:lnTo>
                          <a:pt x="0" y="237237"/>
                        </a:lnTo>
                        <a:lnTo>
                          <a:pt x="0" y="242755"/>
                        </a:lnTo>
                        <a:lnTo>
                          <a:pt x="4415" y="246067"/>
                        </a:lnTo>
                        <a:lnTo>
                          <a:pt x="35325" y="270342"/>
                        </a:lnTo>
                        <a:lnTo>
                          <a:pt x="35325" y="395027"/>
                        </a:lnTo>
                        <a:cubicBezTo>
                          <a:pt x="35325" y="419302"/>
                          <a:pt x="39746" y="435857"/>
                          <a:pt x="49679" y="446888"/>
                        </a:cubicBezTo>
                        <a:cubicBezTo>
                          <a:pt x="59612" y="457925"/>
                          <a:pt x="75070" y="463444"/>
                          <a:pt x="97151" y="463444"/>
                        </a:cubicBezTo>
                        <a:lnTo>
                          <a:pt x="98255" y="463444"/>
                        </a:lnTo>
                        <a:lnTo>
                          <a:pt x="99358" y="463444"/>
                        </a:lnTo>
                        <a:cubicBezTo>
                          <a:pt x="105981" y="463444"/>
                          <a:pt x="112603" y="463444"/>
                          <a:pt x="120335" y="462340"/>
                        </a:cubicBezTo>
                        <a:lnTo>
                          <a:pt x="130268" y="461236"/>
                        </a:lnTo>
                        <a:lnTo>
                          <a:pt x="130268" y="451303"/>
                        </a:lnTo>
                        <a:lnTo>
                          <a:pt x="130268" y="436961"/>
                        </a:lnTo>
                        <a:lnTo>
                          <a:pt x="130268" y="424820"/>
                        </a:lnTo>
                        <a:lnTo>
                          <a:pt x="128061" y="424820"/>
                        </a:lnTo>
                        <a:lnTo>
                          <a:pt x="115920" y="425924"/>
                        </a:lnTo>
                        <a:cubicBezTo>
                          <a:pt x="112603" y="425924"/>
                          <a:pt x="109292" y="425924"/>
                          <a:pt x="105981" y="427028"/>
                        </a:cubicBezTo>
                        <a:cubicBezTo>
                          <a:pt x="103773" y="427028"/>
                          <a:pt x="100462" y="427028"/>
                          <a:pt x="99358" y="427028"/>
                        </a:cubicBezTo>
                        <a:cubicBezTo>
                          <a:pt x="91633" y="427028"/>
                          <a:pt x="85004" y="424820"/>
                          <a:pt x="81693" y="421509"/>
                        </a:cubicBezTo>
                        <a:cubicBezTo>
                          <a:pt x="80589" y="420406"/>
                          <a:pt x="76174" y="414894"/>
                          <a:pt x="76174" y="396131"/>
                        </a:cubicBezTo>
                        <a:lnTo>
                          <a:pt x="76174" y="258207"/>
                        </a:lnTo>
                        <a:lnTo>
                          <a:pt x="76174" y="252689"/>
                        </a:lnTo>
                        <a:lnTo>
                          <a:pt x="71759" y="249378"/>
                        </a:lnTo>
                        <a:lnTo>
                          <a:pt x="48576" y="231725"/>
                        </a:lnTo>
                        <a:lnTo>
                          <a:pt x="72863" y="214066"/>
                        </a:lnTo>
                        <a:lnTo>
                          <a:pt x="77278" y="210755"/>
                        </a:lnTo>
                        <a:lnTo>
                          <a:pt x="77278" y="205243"/>
                        </a:lnTo>
                        <a:lnTo>
                          <a:pt x="77278" y="67313"/>
                        </a:lnTo>
                        <a:cubicBezTo>
                          <a:pt x="77278" y="47452"/>
                          <a:pt x="81693" y="43038"/>
                          <a:pt x="82797" y="41934"/>
                        </a:cubicBezTo>
                        <a:cubicBezTo>
                          <a:pt x="86108" y="38623"/>
                          <a:pt x="91633" y="36415"/>
                          <a:pt x="99358" y="36415"/>
                        </a:cubicBezTo>
                        <a:cubicBezTo>
                          <a:pt x="101566" y="36415"/>
                          <a:pt x="103773" y="36415"/>
                          <a:pt x="105981" y="36415"/>
                        </a:cubicBezTo>
                        <a:cubicBezTo>
                          <a:pt x="109292" y="36415"/>
                          <a:pt x="112603" y="36415"/>
                          <a:pt x="115920" y="37519"/>
                        </a:cubicBezTo>
                        <a:lnTo>
                          <a:pt x="128061" y="38623"/>
                        </a:lnTo>
                        <a:lnTo>
                          <a:pt x="130268" y="38623"/>
                        </a:lnTo>
                        <a:lnTo>
                          <a:pt x="130268" y="26482"/>
                        </a:lnTo>
                        <a:lnTo>
                          <a:pt x="130268" y="12141"/>
                        </a:lnTo>
                        <a:lnTo>
                          <a:pt x="130268" y="2207"/>
                        </a:lnTo>
                        <a:lnTo>
                          <a:pt x="121439" y="1104"/>
                        </a:lnTo>
                        <a:cubicBezTo>
                          <a:pt x="112603" y="0"/>
                          <a:pt x="105981" y="0"/>
                          <a:pt x="9935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" name="Graphic 3">
                  <a:extLst>
                    <a:ext uri="{FF2B5EF4-FFF2-40B4-BE49-F238E27FC236}">
                      <a16:creationId xmlns:a16="http://schemas.microsoft.com/office/drawing/2014/main" id="{2E236203-8576-E20E-DC27-89CFEC90FB1D}"/>
                    </a:ext>
                  </a:extLst>
                </p:cNvPr>
                <p:cNvGrpSpPr/>
                <p:nvPr/>
              </p:nvGrpSpPr>
              <p:grpSpPr>
                <a:xfrm>
                  <a:off x="4198995" y="3748385"/>
                  <a:ext cx="129164" cy="463443"/>
                  <a:chOff x="4198995" y="3748385"/>
                  <a:chExt cx="129164" cy="463443"/>
                </a:xfrm>
                <a:solidFill>
                  <a:srgbClr val="FFFFFF"/>
                </a:solidFill>
              </p:grpSpPr>
              <p:sp>
                <p:nvSpPr>
                  <p:cNvPr id="1259" name="Freeform: Shape 561">
                    <a:extLst>
                      <a:ext uri="{FF2B5EF4-FFF2-40B4-BE49-F238E27FC236}">
                        <a16:creationId xmlns:a16="http://schemas.microsoft.com/office/drawing/2014/main" id="{A97136DB-2365-F1F3-E90C-A898D535F00F}"/>
                      </a:ext>
                    </a:extLst>
                  </p:cNvPr>
                  <p:cNvSpPr/>
                  <p:nvPr/>
                </p:nvSpPr>
                <p:spPr>
                  <a:xfrm>
                    <a:off x="4205617" y="3753909"/>
                    <a:ext cx="117023" cy="452400"/>
                  </a:xfrm>
                  <a:custGeom>
                    <a:avLst/>
                    <a:gdLst>
                      <a:gd name="connsiteX0" fmla="*/ 25391 w 117023"/>
                      <a:gd name="connsiteY0" fmla="*/ 452400 h 452400"/>
                      <a:gd name="connsiteX1" fmla="*/ 4415 w 117023"/>
                      <a:gd name="connsiteY1" fmla="*/ 451296 h 452400"/>
                      <a:gd name="connsiteX2" fmla="*/ 0 w 117023"/>
                      <a:gd name="connsiteY2" fmla="*/ 451296 h 452400"/>
                      <a:gd name="connsiteX3" fmla="*/ 0 w 117023"/>
                      <a:gd name="connsiteY3" fmla="*/ 424814 h 452400"/>
                      <a:gd name="connsiteX4" fmla="*/ 5518 w 117023"/>
                      <a:gd name="connsiteY4" fmla="*/ 424814 h 452400"/>
                      <a:gd name="connsiteX5" fmla="*/ 15458 w 117023"/>
                      <a:gd name="connsiteY5" fmla="*/ 425918 h 452400"/>
                      <a:gd name="connsiteX6" fmla="*/ 24288 w 117023"/>
                      <a:gd name="connsiteY6" fmla="*/ 425918 h 452400"/>
                      <a:gd name="connsiteX7" fmla="*/ 46368 w 117023"/>
                      <a:gd name="connsiteY7" fmla="*/ 419302 h 452400"/>
                      <a:gd name="connsiteX8" fmla="*/ 52990 w 117023"/>
                      <a:gd name="connsiteY8" fmla="*/ 390612 h 452400"/>
                      <a:gd name="connsiteX9" fmla="*/ 52990 w 117023"/>
                      <a:gd name="connsiteY9" fmla="*/ 250475 h 452400"/>
                      <a:gd name="connsiteX10" fmla="*/ 85010 w 117023"/>
                      <a:gd name="connsiteY10" fmla="*/ 226200 h 452400"/>
                      <a:gd name="connsiteX11" fmla="*/ 52990 w 117023"/>
                      <a:gd name="connsiteY11" fmla="*/ 201925 h 452400"/>
                      <a:gd name="connsiteX12" fmla="*/ 52990 w 117023"/>
                      <a:gd name="connsiteY12" fmla="*/ 61788 h 452400"/>
                      <a:gd name="connsiteX13" fmla="*/ 46368 w 117023"/>
                      <a:gd name="connsiteY13" fmla="*/ 32001 h 452400"/>
                      <a:gd name="connsiteX14" fmla="*/ 24288 w 117023"/>
                      <a:gd name="connsiteY14" fmla="*/ 25379 h 452400"/>
                      <a:gd name="connsiteX15" fmla="*/ 15458 w 117023"/>
                      <a:gd name="connsiteY15" fmla="*/ 25379 h 452400"/>
                      <a:gd name="connsiteX16" fmla="*/ 5518 w 117023"/>
                      <a:gd name="connsiteY16" fmla="*/ 26482 h 452400"/>
                      <a:gd name="connsiteX17" fmla="*/ 0 w 117023"/>
                      <a:gd name="connsiteY17" fmla="*/ 26482 h 452400"/>
                      <a:gd name="connsiteX18" fmla="*/ 0 w 117023"/>
                      <a:gd name="connsiteY18" fmla="*/ 2207 h 452400"/>
                      <a:gd name="connsiteX19" fmla="*/ 4415 w 117023"/>
                      <a:gd name="connsiteY19" fmla="*/ 1104 h 452400"/>
                      <a:gd name="connsiteX20" fmla="*/ 25391 w 117023"/>
                      <a:gd name="connsiteY20" fmla="*/ 0 h 452400"/>
                      <a:gd name="connsiteX21" fmla="*/ 68448 w 117023"/>
                      <a:gd name="connsiteY21" fmla="*/ 15445 h 452400"/>
                      <a:gd name="connsiteX22" fmla="*/ 81693 w 117023"/>
                      <a:gd name="connsiteY22" fmla="*/ 62891 h 452400"/>
                      <a:gd name="connsiteX23" fmla="*/ 81693 w 117023"/>
                      <a:gd name="connsiteY23" fmla="*/ 190888 h 452400"/>
                      <a:gd name="connsiteX24" fmla="*/ 117024 w 117023"/>
                      <a:gd name="connsiteY24" fmla="*/ 218474 h 452400"/>
                      <a:gd name="connsiteX25" fmla="*/ 117024 w 117023"/>
                      <a:gd name="connsiteY25" fmla="*/ 233926 h 452400"/>
                      <a:gd name="connsiteX26" fmla="*/ 81693 w 117023"/>
                      <a:gd name="connsiteY26" fmla="*/ 261512 h 452400"/>
                      <a:gd name="connsiteX27" fmla="*/ 81693 w 117023"/>
                      <a:gd name="connsiteY27" fmla="*/ 389509 h 452400"/>
                      <a:gd name="connsiteX28" fmla="*/ 68448 w 117023"/>
                      <a:gd name="connsiteY28" fmla="*/ 436955 h 452400"/>
                      <a:gd name="connsiteX29" fmla="*/ 25391 w 117023"/>
                      <a:gd name="connsiteY29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7023" h="452400">
                        <a:moveTo>
                          <a:pt x="25391" y="452400"/>
                        </a:moveTo>
                        <a:cubicBezTo>
                          <a:pt x="18769" y="452400"/>
                          <a:pt x="12147" y="452400"/>
                          <a:pt x="4415" y="451296"/>
                        </a:cubicBezTo>
                        <a:lnTo>
                          <a:pt x="0" y="451296"/>
                        </a:lnTo>
                        <a:lnTo>
                          <a:pt x="0" y="424814"/>
                        </a:lnTo>
                        <a:lnTo>
                          <a:pt x="5518" y="424814"/>
                        </a:lnTo>
                        <a:cubicBezTo>
                          <a:pt x="8836" y="424814"/>
                          <a:pt x="12147" y="424814"/>
                          <a:pt x="15458" y="425918"/>
                        </a:cubicBezTo>
                        <a:cubicBezTo>
                          <a:pt x="18769" y="425918"/>
                          <a:pt x="22080" y="425918"/>
                          <a:pt x="24288" y="425918"/>
                        </a:cubicBezTo>
                        <a:cubicBezTo>
                          <a:pt x="34227" y="425918"/>
                          <a:pt x="41953" y="423717"/>
                          <a:pt x="46368" y="419302"/>
                        </a:cubicBezTo>
                        <a:cubicBezTo>
                          <a:pt x="49679" y="415991"/>
                          <a:pt x="52990" y="409369"/>
                          <a:pt x="52990" y="390612"/>
                        </a:cubicBezTo>
                        <a:lnTo>
                          <a:pt x="52990" y="250475"/>
                        </a:lnTo>
                        <a:lnTo>
                          <a:pt x="85010" y="226200"/>
                        </a:lnTo>
                        <a:lnTo>
                          <a:pt x="52990" y="201925"/>
                        </a:lnTo>
                        <a:lnTo>
                          <a:pt x="52990" y="61788"/>
                        </a:lnTo>
                        <a:cubicBezTo>
                          <a:pt x="52990" y="43031"/>
                          <a:pt x="49679" y="35305"/>
                          <a:pt x="46368" y="32001"/>
                        </a:cubicBezTo>
                        <a:cubicBezTo>
                          <a:pt x="41953" y="27586"/>
                          <a:pt x="34227" y="25379"/>
                          <a:pt x="24288" y="25379"/>
                        </a:cubicBezTo>
                        <a:cubicBezTo>
                          <a:pt x="22080" y="25379"/>
                          <a:pt x="18769" y="25379"/>
                          <a:pt x="15458" y="25379"/>
                        </a:cubicBezTo>
                        <a:cubicBezTo>
                          <a:pt x="12147" y="25379"/>
                          <a:pt x="8836" y="25379"/>
                          <a:pt x="5518" y="26482"/>
                        </a:cubicBezTo>
                        <a:lnTo>
                          <a:pt x="0" y="26482"/>
                        </a:lnTo>
                        <a:lnTo>
                          <a:pt x="0" y="2207"/>
                        </a:lnTo>
                        <a:lnTo>
                          <a:pt x="4415" y="1104"/>
                        </a:lnTo>
                        <a:cubicBezTo>
                          <a:pt x="12147" y="0"/>
                          <a:pt x="18769" y="0"/>
                          <a:pt x="25391" y="0"/>
                        </a:cubicBezTo>
                        <a:cubicBezTo>
                          <a:pt x="45264" y="0"/>
                          <a:pt x="59619" y="5518"/>
                          <a:pt x="68448" y="15445"/>
                        </a:cubicBezTo>
                        <a:cubicBezTo>
                          <a:pt x="77278" y="25379"/>
                          <a:pt x="81693" y="40824"/>
                          <a:pt x="81693" y="62891"/>
                        </a:cubicBezTo>
                        <a:lnTo>
                          <a:pt x="81693" y="190888"/>
                        </a:lnTo>
                        <a:lnTo>
                          <a:pt x="117024" y="218474"/>
                        </a:lnTo>
                        <a:lnTo>
                          <a:pt x="117024" y="233926"/>
                        </a:lnTo>
                        <a:lnTo>
                          <a:pt x="81693" y="261512"/>
                        </a:lnTo>
                        <a:lnTo>
                          <a:pt x="81693" y="389509"/>
                        </a:lnTo>
                        <a:cubicBezTo>
                          <a:pt x="81693" y="411576"/>
                          <a:pt x="77278" y="427022"/>
                          <a:pt x="68448" y="436955"/>
                        </a:cubicBezTo>
                        <a:cubicBezTo>
                          <a:pt x="59619" y="446888"/>
                          <a:pt x="45264" y="452400"/>
                          <a:pt x="25391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" name="Freeform: Shape 562">
                    <a:extLst>
                      <a:ext uri="{FF2B5EF4-FFF2-40B4-BE49-F238E27FC236}">
                        <a16:creationId xmlns:a16="http://schemas.microsoft.com/office/drawing/2014/main" id="{1A852EBF-1B72-AE2E-EADE-115D2BFA0DB7}"/>
                      </a:ext>
                    </a:extLst>
                  </p:cNvPr>
                  <p:cNvSpPr/>
                  <p:nvPr/>
                </p:nvSpPr>
                <p:spPr>
                  <a:xfrm>
                    <a:off x="4198995" y="3748385"/>
                    <a:ext cx="129164" cy="463443"/>
                  </a:xfrm>
                  <a:custGeom>
                    <a:avLst/>
                    <a:gdLst>
                      <a:gd name="connsiteX0" fmla="*/ 32014 w 129164"/>
                      <a:gd name="connsiteY0" fmla="*/ 11037 h 463443"/>
                      <a:gd name="connsiteX1" fmla="*/ 70656 w 129164"/>
                      <a:gd name="connsiteY1" fmla="*/ 24281 h 463443"/>
                      <a:gd name="connsiteX2" fmla="*/ 81693 w 129164"/>
                      <a:gd name="connsiteY2" fmla="*/ 68416 h 463443"/>
                      <a:gd name="connsiteX3" fmla="*/ 81693 w 129164"/>
                      <a:gd name="connsiteY3" fmla="*/ 198621 h 463443"/>
                      <a:gd name="connsiteX4" fmla="*/ 117024 w 129164"/>
                      <a:gd name="connsiteY4" fmla="*/ 226206 h 463443"/>
                      <a:gd name="connsiteX5" fmla="*/ 117024 w 129164"/>
                      <a:gd name="connsiteY5" fmla="*/ 236133 h 463443"/>
                      <a:gd name="connsiteX6" fmla="*/ 81693 w 129164"/>
                      <a:gd name="connsiteY6" fmla="*/ 264823 h 463443"/>
                      <a:gd name="connsiteX7" fmla="*/ 81693 w 129164"/>
                      <a:gd name="connsiteY7" fmla="*/ 395027 h 463443"/>
                      <a:gd name="connsiteX8" fmla="*/ 70656 w 129164"/>
                      <a:gd name="connsiteY8" fmla="*/ 439169 h 463443"/>
                      <a:gd name="connsiteX9" fmla="*/ 32014 w 129164"/>
                      <a:gd name="connsiteY9" fmla="*/ 452407 h 463443"/>
                      <a:gd name="connsiteX10" fmla="*/ 12141 w 129164"/>
                      <a:gd name="connsiteY10" fmla="*/ 451303 h 463443"/>
                      <a:gd name="connsiteX11" fmla="*/ 12141 w 129164"/>
                      <a:gd name="connsiteY11" fmla="*/ 436961 h 463443"/>
                      <a:gd name="connsiteX12" fmla="*/ 22081 w 129164"/>
                      <a:gd name="connsiteY12" fmla="*/ 438065 h 463443"/>
                      <a:gd name="connsiteX13" fmla="*/ 30910 w 129164"/>
                      <a:gd name="connsiteY13" fmla="*/ 438065 h 463443"/>
                      <a:gd name="connsiteX14" fmla="*/ 56302 w 129164"/>
                      <a:gd name="connsiteY14" fmla="*/ 430339 h 463443"/>
                      <a:gd name="connsiteX15" fmla="*/ 65137 w 129164"/>
                      <a:gd name="connsiteY15" fmla="*/ 397235 h 463443"/>
                      <a:gd name="connsiteX16" fmla="*/ 65137 w 129164"/>
                      <a:gd name="connsiteY16" fmla="*/ 258207 h 463443"/>
                      <a:gd name="connsiteX17" fmla="*/ 100462 w 129164"/>
                      <a:gd name="connsiteY17" fmla="*/ 231725 h 463443"/>
                      <a:gd name="connsiteX18" fmla="*/ 65137 w 129164"/>
                      <a:gd name="connsiteY18" fmla="*/ 205243 h 463443"/>
                      <a:gd name="connsiteX19" fmla="*/ 65137 w 129164"/>
                      <a:gd name="connsiteY19" fmla="*/ 67313 h 463443"/>
                      <a:gd name="connsiteX20" fmla="*/ 56302 w 129164"/>
                      <a:gd name="connsiteY20" fmla="*/ 34208 h 463443"/>
                      <a:gd name="connsiteX21" fmla="*/ 30910 w 129164"/>
                      <a:gd name="connsiteY21" fmla="*/ 26482 h 463443"/>
                      <a:gd name="connsiteX22" fmla="*/ 22081 w 129164"/>
                      <a:gd name="connsiteY22" fmla="*/ 26482 h 463443"/>
                      <a:gd name="connsiteX23" fmla="*/ 12141 w 129164"/>
                      <a:gd name="connsiteY23" fmla="*/ 27586 h 463443"/>
                      <a:gd name="connsiteX24" fmla="*/ 12141 w 129164"/>
                      <a:gd name="connsiteY24" fmla="*/ 12141 h 463443"/>
                      <a:gd name="connsiteX25" fmla="*/ 32014 w 129164"/>
                      <a:gd name="connsiteY25" fmla="*/ 11037 h 463443"/>
                      <a:gd name="connsiteX26" fmla="*/ 32014 w 129164"/>
                      <a:gd name="connsiteY26" fmla="*/ 0 h 463443"/>
                      <a:gd name="connsiteX27" fmla="*/ 9933 w 129164"/>
                      <a:gd name="connsiteY27" fmla="*/ 1104 h 463443"/>
                      <a:gd name="connsiteX28" fmla="*/ 0 w 129164"/>
                      <a:gd name="connsiteY28" fmla="*/ 2207 h 463443"/>
                      <a:gd name="connsiteX29" fmla="*/ 0 w 129164"/>
                      <a:gd name="connsiteY29" fmla="*/ 12141 h 463443"/>
                      <a:gd name="connsiteX30" fmla="*/ 0 w 129164"/>
                      <a:gd name="connsiteY30" fmla="*/ 26482 h 463443"/>
                      <a:gd name="connsiteX31" fmla="*/ 0 w 129164"/>
                      <a:gd name="connsiteY31" fmla="*/ 38623 h 463443"/>
                      <a:gd name="connsiteX32" fmla="*/ 12141 w 129164"/>
                      <a:gd name="connsiteY32" fmla="*/ 37519 h 463443"/>
                      <a:gd name="connsiteX33" fmla="*/ 22081 w 129164"/>
                      <a:gd name="connsiteY33" fmla="*/ 36415 h 463443"/>
                      <a:gd name="connsiteX34" fmla="*/ 30910 w 129164"/>
                      <a:gd name="connsiteY34" fmla="*/ 36415 h 463443"/>
                      <a:gd name="connsiteX35" fmla="*/ 49679 w 129164"/>
                      <a:gd name="connsiteY35" fmla="*/ 41934 h 463443"/>
                      <a:gd name="connsiteX36" fmla="*/ 55198 w 129164"/>
                      <a:gd name="connsiteY36" fmla="*/ 67313 h 463443"/>
                      <a:gd name="connsiteX37" fmla="*/ 55198 w 129164"/>
                      <a:gd name="connsiteY37" fmla="*/ 205243 h 463443"/>
                      <a:gd name="connsiteX38" fmla="*/ 55198 w 129164"/>
                      <a:gd name="connsiteY38" fmla="*/ 210755 h 463443"/>
                      <a:gd name="connsiteX39" fmla="*/ 59613 w 129164"/>
                      <a:gd name="connsiteY39" fmla="*/ 214066 h 463443"/>
                      <a:gd name="connsiteX40" fmla="*/ 83900 w 129164"/>
                      <a:gd name="connsiteY40" fmla="*/ 231725 h 463443"/>
                      <a:gd name="connsiteX41" fmla="*/ 59613 w 129164"/>
                      <a:gd name="connsiteY41" fmla="*/ 249378 h 463443"/>
                      <a:gd name="connsiteX42" fmla="*/ 55198 w 129164"/>
                      <a:gd name="connsiteY42" fmla="*/ 252689 h 463443"/>
                      <a:gd name="connsiteX43" fmla="*/ 55198 w 129164"/>
                      <a:gd name="connsiteY43" fmla="*/ 258207 h 463443"/>
                      <a:gd name="connsiteX44" fmla="*/ 55198 w 129164"/>
                      <a:gd name="connsiteY44" fmla="*/ 396131 h 463443"/>
                      <a:gd name="connsiteX45" fmla="*/ 49679 w 129164"/>
                      <a:gd name="connsiteY45" fmla="*/ 421509 h 463443"/>
                      <a:gd name="connsiteX46" fmla="*/ 30910 w 129164"/>
                      <a:gd name="connsiteY46" fmla="*/ 427028 h 463443"/>
                      <a:gd name="connsiteX47" fmla="*/ 22081 w 129164"/>
                      <a:gd name="connsiteY47" fmla="*/ 427028 h 463443"/>
                      <a:gd name="connsiteX48" fmla="*/ 12141 w 129164"/>
                      <a:gd name="connsiteY48" fmla="*/ 425924 h 463443"/>
                      <a:gd name="connsiteX49" fmla="*/ 0 w 129164"/>
                      <a:gd name="connsiteY49" fmla="*/ 424820 h 463443"/>
                      <a:gd name="connsiteX50" fmla="*/ 0 w 129164"/>
                      <a:gd name="connsiteY50" fmla="*/ 436961 h 463443"/>
                      <a:gd name="connsiteX51" fmla="*/ 0 w 129164"/>
                      <a:gd name="connsiteY51" fmla="*/ 451303 h 463443"/>
                      <a:gd name="connsiteX52" fmla="*/ 0 w 129164"/>
                      <a:gd name="connsiteY52" fmla="*/ 461236 h 463443"/>
                      <a:gd name="connsiteX53" fmla="*/ 9933 w 129164"/>
                      <a:gd name="connsiteY53" fmla="*/ 462340 h 463443"/>
                      <a:gd name="connsiteX54" fmla="*/ 32014 w 129164"/>
                      <a:gd name="connsiteY54" fmla="*/ 463444 h 463443"/>
                      <a:gd name="connsiteX55" fmla="*/ 79486 w 129164"/>
                      <a:gd name="connsiteY55" fmla="*/ 446888 h 463443"/>
                      <a:gd name="connsiteX56" fmla="*/ 93840 w 129164"/>
                      <a:gd name="connsiteY56" fmla="*/ 395027 h 463443"/>
                      <a:gd name="connsiteX57" fmla="*/ 93840 w 129164"/>
                      <a:gd name="connsiteY57" fmla="*/ 270342 h 463443"/>
                      <a:gd name="connsiteX58" fmla="*/ 124750 w 129164"/>
                      <a:gd name="connsiteY58" fmla="*/ 246067 h 463443"/>
                      <a:gd name="connsiteX59" fmla="*/ 129165 w 129164"/>
                      <a:gd name="connsiteY59" fmla="*/ 242755 h 463443"/>
                      <a:gd name="connsiteX60" fmla="*/ 129165 w 129164"/>
                      <a:gd name="connsiteY60" fmla="*/ 237237 h 463443"/>
                      <a:gd name="connsiteX61" fmla="*/ 129165 w 129164"/>
                      <a:gd name="connsiteY61" fmla="*/ 227310 h 463443"/>
                      <a:gd name="connsiteX62" fmla="*/ 129165 w 129164"/>
                      <a:gd name="connsiteY62" fmla="*/ 221792 h 463443"/>
                      <a:gd name="connsiteX63" fmla="*/ 124750 w 129164"/>
                      <a:gd name="connsiteY63" fmla="*/ 218481 h 463443"/>
                      <a:gd name="connsiteX64" fmla="*/ 93840 w 129164"/>
                      <a:gd name="connsiteY64" fmla="*/ 194206 h 463443"/>
                      <a:gd name="connsiteX65" fmla="*/ 93840 w 129164"/>
                      <a:gd name="connsiteY65" fmla="*/ 68416 h 463443"/>
                      <a:gd name="connsiteX66" fmla="*/ 79486 w 129164"/>
                      <a:gd name="connsiteY66" fmla="*/ 16555 h 463443"/>
                      <a:gd name="connsiteX67" fmla="*/ 32014 w 129164"/>
                      <a:gd name="connsiteY67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29164" h="463443">
                        <a:moveTo>
                          <a:pt x="32014" y="11037"/>
                        </a:moveTo>
                        <a:cubicBezTo>
                          <a:pt x="50783" y="11037"/>
                          <a:pt x="62924" y="15452"/>
                          <a:pt x="70656" y="24281"/>
                        </a:cubicBezTo>
                        <a:cubicBezTo>
                          <a:pt x="78382" y="33104"/>
                          <a:pt x="81693" y="47452"/>
                          <a:pt x="81693" y="68416"/>
                        </a:cubicBezTo>
                        <a:lnTo>
                          <a:pt x="81693" y="198621"/>
                        </a:lnTo>
                        <a:lnTo>
                          <a:pt x="117024" y="226206"/>
                        </a:lnTo>
                        <a:lnTo>
                          <a:pt x="117024" y="236133"/>
                        </a:lnTo>
                        <a:lnTo>
                          <a:pt x="81693" y="264823"/>
                        </a:lnTo>
                        <a:lnTo>
                          <a:pt x="81693" y="395027"/>
                        </a:lnTo>
                        <a:cubicBezTo>
                          <a:pt x="81693" y="415991"/>
                          <a:pt x="78382" y="430339"/>
                          <a:pt x="70656" y="439169"/>
                        </a:cubicBezTo>
                        <a:cubicBezTo>
                          <a:pt x="62924" y="447992"/>
                          <a:pt x="49679" y="452407"/>
                          <a:pt x="32014" y="452407"/>
                        </a:cubicBezTo>
                        <a:cubicBezTo>
                          <a:pt x="26495" y="452407"/>
                          <a:pt x="18770" y="452407"/>
                          <a:pt x="12141" y="451303"/>
                        </a:cubicBezTo>
                        <a:lnTo>
                          <a:pt x="12141" y="436961"/>
                        </a:lnTo>
                        <a:cubicBezTo>
                          <a:pt x="15459" y="436961"/>
                          <a:pt x="18770" y="436961"/>
                          <a:pt x="22081" y="438065"/>
                        </a:cubicBezTo>
                        <a:cubicBezTo>
                          <a:pt x="25392" y="438065"/>
                          <a:pt x="28703" y="438065"/>
                          <a:pt x="30910" y="438065"/>
                        </a:cubicBezTo>
                        <a:cubicBezTo>
                          <a:pt x="41953" y="438065"/>
                          <a:pt x="50783" y="435857"/>
                          <a:pt x="56302" y="430339"/>
                        </a:cubicBezTo>
                        <a:cubicBezTo>
                          <a:pt x="61820" y="424820"/>
                          <a:pt x="65137" y="413790"/>
                          <a:pt x="65137" y="397235"/>
                        </a:cubicBezTo>
                        <a:lnTo>
                          <a:pt x="65137" y="258207"/>
                        </a:lnTo>
                        <a:lnTo>
                          <a:pt x="100462" y="231725"/>
                        </a:lnTo>
                        <a:lnTo>
                          <a:pt x="65137" y="205243"/>
                        </a:lnTo>
                        <a:lnTo>
                          <a:pt x="65137" y="67313"/>
                        </a:lnTo>
                        <a:cubicBezTo>
                          <a:pt x="65137" y="50757"/>
                          <a:pt x="61820" y="38623"/>
                          <a:pt x="56302" y="34208"/>
                        </a:cubicBezTo>
                        <a:cubicBezTo>
                          <a:pt x="50783" y="28690"/>
                          <a:pt x="41953" y="26482"/>
                          <a:pt x="30910" y="26482"/>
                        </a:cubicBezTo>
                        <a:cubicBezTo>
                          <a:pt x="28703" y="26482"/>
                          <a:pt x="25392" y="26482"/>
                          <a:pt x="22081" y="26482"/>
                        </a:cubicBezTo>
                        <a:cubicBezTo>
                          <a:pt x="18770" y="26482"/>
                          <a:pt x="15459" y="26482"/>
                          <a:pt x="12141" y="27586"/>
                        </a:cubicBezTo>
                        <a:lnTo>
                          <a:pt x="12141" y="12141"/>
                        </a:lnTo>
                        <a:cubicBezTo>
                          <a:pt x="18770" y="11037"/>
                          <a:pt x="25392" y="11037"/>
                          <a:pt x="32014" y="11037"/>
                        </a:cubicBezTo>
                        <a:close/>
                        <a:moveTo>
                          <a:pt x="32014" y="0"/>
                        </a:moveTo>
                        <a:cubicBezTo>
                          <a:pt x="25392" y="0"/>
                          <a:pt x="18770" y="0"/>
                          <a:pt x="9933" y="1104"/>
                        </a:cubicBezTo>
                        <a:lnTo>
                          <a:pt x="0" y="2207"/>
                        </a:lnTo>
                        <a:lnTo>
                          <a:pt x="0" y="12141"/>
                        </a:lnTo>
                        <a:lnTo>
                          <a:pt x="0" y="26482"/>
                        </a:lnTo>
                        <a:lnTo>
                          <a:pt x="0" y="38623"/>
                        </a:lnTo>
                        <a:lnTo>
                          <a:pt x="12141" y="37519"/>
                        </a:lnTo>
                        <a:cubicBezTo>
                          <a:pt x="15459" y="37519"/>
                          <a:pt x="17666" y="37519"/>
                          <a:pt x="22081" y="36415"/>
                        </a:cubicBezTo>
                        <a:cubicBezTo>
                          <a:pt x="25392" y="36415"/>
                          <a:pt x="28703" y="36415"/>
                          <a:pt x="30910" y="36415"/>
                        </a:cubicBezTo>
                        <a:cubicBezTo>
                          <a:pt x="39746" y="36415"/>
                          <a:pt x="45265" y="38623"/>
                          <a:pt x="49679" y="41934"/>
                        </a:cubicBezTo>
                        <a:cubicBezTo>
                          <a:pt x="50783" y="43038"/>
                          <a:pt x="55198" y="47452"/>
                          <a:pt x="55198" y="67313"/>
                        </a:cubicBezTo>
                        <a:lnTo>
                          <a:pt x="55198" y="205243"/>
                        </a:lnTo>
                        <a:lnTo>
                          <a:pt x="55198" y="210755"/>
                        </a:lnTo>
                        <a:lnTo>
                          <a:pt x="59613" y="214066"/>
                        </a:lnTo>
                        <a:lnTo>
                          <a:pt x="83900" y="231725"/>
                        </a:lnTo>
                        <a:lnTo>
                          <a:pt x="59613" y="249378"/>
                        </a:lnTo>
                        <a:lnTo>
                          <a:pt x="55198" y="252689"/>
                        </a:lnTo>
                        <a:lnTo>
                          <a:pt x="55198" y="258207"/>
                        </a:lnTo>
                        <a:lnTo>
                          <a:pt x="55198" y="396131"/>
                        </a:lnTo>
                        <a:cubicBezTo>
                          <a:pt x="55198" y="414894"/>
                          <a:pt x="50783" y="420406"/>
                          <a:pt x="49679" y="421509"/>
                        </a:cubicBezTo>
                        <a:cubicBezTo>
                          <a:pt x="46368" y="424820"/>
                          <a:pt x="39746" y="427028"/>
                          <a:pt x="30910" y="427028"/>
                        </a:cubicBezTo>
                        <a:cubicBezTo>
                          <a:pt x="28703" y="427028"/>
                          <a:pt x="25392" y="427028"/>
                          <a:pt x="22081" y="427028"/>
                        </a:cubicBezTo>
                        <a:cubicBezTo>
                          <a:pt x="18770" y="427028"/>
                          <a:pt x="15459" y="427028"/>
                          <a:pt x="12141" y="425924"/>
                        </a:cubicBezTo>
                        <a:lnTo>
                          <a:pt x="0" y="424820"/>
                        </a:lnTo>
                        <a:lnTo>
                          <a:pt x="0" y="436961"/>
                        </a:lnTo>
                        <a:lnTo>
                          <a:pt x="0" y="451303"/>
                        </a:lnTo>
                        <a:lnTo>
                          <a:pt x="0" y="461236"/>
                        </a:lnTo>
                        <a:lnTo>
                          <a:pt x="9933" y="462340"/>
                        </a:lnTo>
                        <a:cubicBezTo>
                          <a:pt x="17666" y="463444"/>
                          <a:pt x="25392" y="463444"/>
                          <a:pt x="32014" y="463444"/>
                        </a:cubicBezTo>
                        <a:cubicBezTo>
                          <a:pt x="54094" y="463444"/>
                          <a:pt x="69552" y="457925"/>
                          <a:pt x="79486" y="446888"/>
                        </a:cubicBezTo>
                        <a:cubicBezTo>
                          <a:pt x="89419" y="435857"/>
                          <a:pt x="93840" y="419302"/>
                          <a:pt x="93840" y="395027"/>
                        </a:cubicBezTo>
                        <a:lnTo>
                          <a:pt x="93840" y="270342"/>
                        </a:lnTo>
                        <a:lnTo>
                          <a:pt x="124750" y="246067"/>
                        </a:lnTo>
                        <a:lnTo>
                          <a:pt x="129165" y="242755"/>
                        </a:lnTo>
                        <a:lnTo>
                          <a:pt x="129165" y="237237"/>
                        </a:lnTo>
                        <a:lnTo>
                          <a:pt x="129165" y="227310"/>
                        </a:lnTo>
                        <a:lnTo>
                          <a:pt x="129165" y="221792"/>
                        </a:lnTo>
                        <a:lnTo>
                          <a:pt x="124750" y="218481"/>
                        </a:lnTo>
                        <a:lnTo>
                          <a:pt x="93840" y="194206"/>
                        </a:lnTo>
                        <a:lnTo>
                          <a:pt x="93840" y="68416"/>
                        </a:lnTo>
                        <a:cubicBezTo>
                          <a:pt x="93840" y="44141"/>
                          <a:pt x="89419" y="27586"/>
                          <a:pt x="79486" y="16555"/>
                        </a:cubicBezTo>
                        <a:cubicBezTo>
                          <a:pt x="68449" y="5518"/>
                          <a:pt x="52991" y="0"/>
                          <a:pt x="3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5" name="Graphic 3">
                <a:extLst>
                  <a:ext uri="{FF2B5EF4-FFF2-40B4-BE49-F238E27FC236}">
                    <a16:creationId xmlns:a16="http://schemas.microsoft.com/office/drawing/2014/main" id="{CBC5C0EB-AA81-3D46-F983-A9FFA1A7868E}"/>
                  </a:ext>
                </a:extLst>
              </p:cNvPr>
              <p:cNvGrpSpPr/>
              <p:nvPr/>
            </p:nvGrpSpPr>
            <p:grpSpPr>
              <a:xfrm>
                <a:off x="3825849" y="3759428"/>
                <a:ext cx="490169" cy="441369"/>
                <a:chOff x="3825849" y="3759428"/>
                <a:chExt cx="490169" cy="441369"/>
              </a:xfrm>
              <a:solidFill>
                <a:srgbClr val="2D5967"/>
              </a:solidFill>
            </p:grpSpPr>
            <p:sp>
              <p:nvSpPr>
                <p:cNvPr id="866" name="Freeform: Shape 564">
                  <a:extLst>
                    <a:ext uri="{FF2B5EF4-FFF2-40B4-BE49-F238E27FC236}">
                      <a16:creationId xmlns:a16="http://schemas.microsoft.com/office/drawing/2014/main" id="{F554176A-4E74-9CC8-8832-011650A106BF}"/>
                    </a:ext>
                  </a:extLst>
                </p:cNvPr>
                <p:cNvSpPr/>
                <p:nvPr/>
              </p:nvSpPr>
              <p:spPr>
                <a:xfrm>
                  <a:off x="3943977" y="3785923"/>
                  <a:ext cx="253914" cy="389508"/>
                </a:xfrm>
                <a:custGeom>
                  <a:avLst/>
                  <a:gdLst>
                    <a:gd name="connsiteX0" fmla="*/ 236249 w 253914"/>
                    <a:gd name="connsiteY0" fmla="*/ 0 h 389508"/>
                    <a:gd name="connsiteX1" fmla="*/ 18769 w 253914"/>
                    <a:gd name="connsiteY1" fmla="*/ 0 h 389508"/>
                    <a:gd name="connsiteX2" fmla="*/ 0 w 253914"/>
                    <a:gd name="connsiteY2" fmla="*/ 18756 h 389508"/>
                    <a:gd name="connsiteX3" fmla="*/ 0 w 253914"/>
                    <a:gd name="connsiteY3" fmla="*/ 370752 h 389508"/>
                    <a:gd name="connsiteX4" fmla="*/ 18769 w 253914"/>
                    <a:gd name="connsiteY4" fmla="*/ 389509 h 389508"/>
                    <a:gd name="connsiteX5" fmla="*/ 235145 w 253914"/>
                    <a:gd name="connsiteY5" fmla="*/ 389509 h 389508"/>
                    <a:gd name="connsiteX6" fmla="*/ 253914 w 253914"/>
                    <a:gd name="connsiteY6" fmla="*/ 370752 h 389508"/>
                    <a:gd name="connsiteX7" fmla="*/ 253914 w 253914"/>
                    <a:gd name="connsiteY7" fmla="*/ 18756 h 389508"/>
                    <a:gd name="connsiteX8" fmla="*/ 236249 w 253914"/>
                    <a:gd name="connsiteY8" fmla="*/ 0 h 389508"/>
                    <a:gd name="connsiteX9" fmla="*/ 238456 w 253914"/>
                    <a:gd name="connsiteY9" fmla="*/ 369649 h 389508"/>
                    <a:gd name="connsiteX10" fmla="*/ 236249 w 253914"/>
                    <a:gd name="connsiteY10" fmla="*/ 371856 h 389508"/>
                    <a:gd name="connsiteX11" fmla="*/ 18769 w 253914"/>
                    <a:gd name="connsiteY11" fmla="*/ 371856 h 389508"/>
                    <a:gd name="connsiteX12" fmla="*/ 16562 w 253914"/>
                    <a:gd name="connsiteY12" fmla="*/ 369649 h 389508"/>
                    <a:gd name="connsiteX13" fmla="*/ 16562 w 253914"/>
                    <a:gd name="connsiteY13" fmla="*/ 18756 h 389508"/>
                    <a:gd name="connsiteX14" fmla="*/ 18769 w 253914"/>
                    <a:gd name="connsiteY14" fmla="*/ 16549 h 389508"/>
                    <a:gd name="connsiteX15" fmla="*/ 235145 w 253914"/>
                    <a:gd name="connsiteY15" fmla="*/ 16549 h 389508"/>
                    <a:gd name="connsiteX16" fmla="*/ 237352 w 253914"/>
                    <a:gd name="connsiteY16" fmla="*/ 18756 h 389508"/>
                    <a:gd name="connsiteX17" fmla="*/ 238456 w 253914"/>
                    <a:gd name="connsiteY17" fmla="*/ 369649 h 389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914" h="389508">
                      <a:moveTo>
                        <a:pt x="236249" y="0"/>
                      </a:moveTo>
                      <a:lnTo>
                        <a:pt x="18769" y="0"/>
                      </a:lnTo>
                      <a:cubicBezTo>
                        <a:pt x="8829" y="0"/>
                        <a:pt x="0" y="8830"/>
                        <a:pt x="0" y="18756"/>
                      </a:cubicBezTo>
                      <a:lnTo>
                        <a:pt x="0" y="370752"/>
                      </a:lnTo>
                      <a:cubicBezTo>
                        <a:pt x="0" y="380679"/>
                        <a:pt x="8829" y="389509"/>
                        <a:pt x="18769" y="389509"/>
                      </a:cubicBezTo>
                      <a:lnTo>
                        <a:pt x="235145" y="389509"/>
                      </a:lnTo>
                      <a:cubicBezTo>
                        <a:pt x="245085" y="389509"/>
                        <a:pt x="253914" y="380679"/>
                        <a:pt x="253914" y="370752"/>
                      </a:cubicBezTo>
                      <a:lnTo>
                        <a:pt x="253914" y="18756"/>
                      </a:lnTo>
                      <a:cubicBezTo>
                        <a:pt x="253914" y="7726"/>
                        <a:pt x="246188" y="0"/>
                        <a:pt x="236249" y="0"/>
                      </a:cubicBezTo>
                      <a:close/>
                      <a:moveTo>
                        <a:pt x="238456" y="369649"/>
                      </a:moveTo>
                      <a:cubicBezTo>
                        <a:pt x="238456" y="370752"/>
                        <a:pt x="237352" y="371856"/>
                        <a:pt x="236249" y="371856"/>
                      </a:cubicBezTo>
                      <a:lnTo>
                        <a:pt x="18769" y="371856"/>
                      </a:lnTo>
                      <a:cubicBezTo>
                        <a:pt x="17666" y="371856"/>
                        <a:pt x="16562" y="370752"/>
                        <a:pt x="16562" y="369649"/>
                      </a:cubicBezTo>
                      <a:lnTo>
                        <a:pt x="16562" y="18756"/>
                      </a:lnTo>
                      <a:cubicBezTo>
                        <a:pt x="16562" y="17653"/>
                        <a:pt x="17666" y="16549"/>
                        <a:pt x="18769" y="16549"/>
                      </a:cubicBezTo>
                      <a:lnTo>
                        <a:pt x="235145" y="16549"/>
                      </a:lnTo>
                      <a:cubicBezTo>
                        <a:pt x="236249" y="16549"/>
                        <a:pt x="237352" y="17653"/>
                        <a:pt x="237352" y="18756"/>
                      </a:cubicBezTo>
                      <a:lnTo>
                        <a:pt x="238456" y="3696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7" name="Freeform: Shape 565">
                  <a:extLst>
                    <a:ext uri="{FF2B5EF4-FFF2-40B4-BE49-F238E27FC236}">
                      <a16:creationId xmlns:a16="http://schemas.microsoft.com/office/drawing/2014/main" id="{F45F34E9-14FA-7A98-4D66-DE78CDC2E6D5}"/>
                    </a:ext>
                  </a:extLst>
                </p:cNvPr>
                <p:cNvSpPr/>
                <p:nvPr/>
              </p:nvSpPr>
              <p:spPr>
                <a:xfrm>
                  <a:off x="3973783" y="3814593"/>
                  <a:ext cx="196502" cy="72831"/>
                </a:xfrm>
                <a:custGeom>
                  <a:avLst/>
                  <a:gdLst>
                    <a:gd name="connsiteX0" fmla="*/ 0 w 196502"/>
                    <a:gd name="connsiteY0" fmla="*/ 72831 h 72831"/>
                    <a:gd name="connsiteX1" fmla="*/ 196503 w 196502"/>
                    <a:gd name="connsiteY1" fmla="*/ 72831 h 72831"/>
                    <a:gd name="connsiteX2" fmla="*/ 196503 w 196502"/>
                    <a:gd name="connsiteY2" fmla="*/ 0 h 72831"/>
                    <a:gd name="connsiteX3" fmla="*/ 0 w 196502"/>
                    <a:gd name="connsiteY3" fmla="*/ 0 h 72831"/>
                    <a:gd name="connsiteX4" fmla="*/ 0 w 196502"/>
                    <a:gd name="connsiteY4" fmla="*/ 72831 h 72831"/>
                    <a:gd name="connsiteX5" fmla="*/ 15452 w 196502"/>
                    <a:gd name="connsiteY5" fmla="*/ 16555 h 72831"/>
                    <a:gd name="connsiteX6" fmla="*/ 178844 w 196502"/>
                    <a:gd name="connsiteY6" fmla="*/ 16555 h 72831"/>
                    <a:gd name="connsiteX7" fmla="*/ 178844 w 196502"/>
                    <a:gd name="connsiteY7" fmla="*/ 57379 h 72831"/>
                    <a:gd name="connsiteX8" fmla="*/ 15452 w 196502"/>
                    <a:gd name="connsiteY8" fmla="*/ 57379 h 72831"/>
                    <a:gd name="connsiteX9" fmla="*/ 15452 w 196502"/>
                    <a:gd name="connsiteY9" fmla="*/ 16555 h 72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2831">
                      <a:moveTo>
                        <a:pt x="0" y="72831"/>
                      </a:moveTo>
                      <a:lnTo>
                        <a:pt x="196503" y="72831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2831"/>
                      </a:lnTo>
                      <a:close/>
                      <a:moveTo>
                        <a:pt x="15452" y="16555"/>
                      </a:moveTo>
                      <a:lnTo>
                        <a:pt x="178844" y="16555"/>
                      </a:lnTo>
                      <a:lnTo>
                        <a:pt x="178844" y="57379"/>
                      </a:lnTo>
                      <a:lnTo>
                        <a:pt x="15452" y="57379"/>
                      </a:lnTo>
                      <a:lnTo>
                        <a:pt x="15452" y="165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5" name="Freeform: Shape 566">
                  <a:extLst>
                    <a:ext uri="{FF2B5EF4-FFF2-40B4-BE49-F238E27FC236}">
                      <a16:creationId xmlns:a16="http://schemas.microsoft.com/office/drawing/2014/main" id="{32EE9988-3433-5BAA-1826-6BCD497AD7E0}"/>
                    </a:ext>
                  </a:extLst>
                </p:cNvPr>
                <p:cNvSpPr/>
                <p:nvPr/>
              </p:nvSpPr>
              <p:spPr>
                <a:xfrm>
                  <a:off x="4125028" y="3843283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8" name="Freeform: Shape 567">
                  <a:extLst>
                    <a:ext uri="{FF2B5EF4-FFF2-40B4-BE49-F238E27FC236}">
                      <a16:creationId xmlns:a16="http://schemas.microsoft.com/office/drawing/2014/main" id="{08804205-D3D1-94C1-192A-C086BE51572B}"/>
                    </a:ext>
                  </a:extLst>
                </p:cNvPr>
                <p:cNvSpPr/>
                <p:nvPr/>
              </p:nvSpPr>
              <p:spPr>
                <a:xfrm>
                  <a:off x="3973783" y="3899552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8483 h 73928"/>
                    <a:gd name="connsiteX8" fmla="*/ 15452 w 196502"/>
                    <a:gd name="connsiteY8" fmla="*/ 5848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8483"/>
                      </a:lnTo>
                      <a:lnTo>
                        <a:pt x="15452" y="5848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9" name="Freeform: Shape 568">
                  <a:extLst>
                    <a:ext uri="{FF2B5EF4-FFF2-40B4-BE49-F238E27FC236}">
                      <a16:creationId xmlns:a16="http://schemas.microsoft.com/office/drawing/2014/main" id="{13C169F9-0271-25F4-9A30-3CB9701B4BC4}"/>
                    </a:ext>
                  </a:extLst>
                </p:cNvPr>
                <p:cNvSpPr/>
                <p:nvPr/>
              </p:nvSpPr>
              <p:spPr>
                <a:xfrm>
                  <a:off x="4125028" y="3929352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26 h 15458"/>
                    <a:gd name="connsiteX2" fmla="*/ 7726 w 15451"/>
                    <a:gd name="connsiteY2" fmla="*/ 0 h 15458"/>
                    <a:gd name="connsiteX3" fmla="*/ 0 w 15451"/>
                    <a:gd name="connsiteY3" fmla="*/ 7726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1999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9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0" name="Freeform: Shape 569">
                  <a:extLst>
                    <a:ext uri="{FF2B5EF4-FFF2-40B4-BE49-F238E27FC236}">
                      <a16:creationId xmlns:a16="http://schemas.microsoft.com/office/drawing/2014/main" id="{4B7DB9A9-8CAE-39C9-FAE9-0933F06CB276}"/>
                    </a:ext>
                  </a:extLst>
                </p:cNvPr>
                <p:cNvSpPr/>
                <p:nvPr/>
              </p:nvSpPr>
              <p:spPr>
                <a:xfrm>
                  <a:off x="3973783" y="3985628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7373 h 73928"/>
                    <a:gd name="connsiteX8" fmla="*/ 15452 w 196502"/>
                    <a:gd name="connsiteY8" fmla="*/ 5737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7373"/>
                      </a:lnTo>
                      <a:lnTo>
                        <a:pt x="15452" y="5737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1" name="Freeform: Shape 570">
                  <a:extLst>
                    <a:ext uri="{FF2B5EF4-FFF2-40B4-BE49-F238E27FC236}">
                      <a16:creationId xmlns:a16="http://schemas.microsoft.com/office/drawing/2014/main" id="{2D64AD3C-6063-DB0A-15E2-51C44CE6E882}"/>
                    </a:ext>
                  </a:extLst>
                </p:cNvPr>
                <p:cNvSpPr/>
                <p:nvPr/>
              </p:nvSpPr>
              <p:spPr>
                <a:xfrm>
                  <a:off x="4125028" y="4015408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32 h 15458"/>
                    <a:gd name="connsiteX2" fmla="*/ 7726 w 15451"/>
                    <a:gd name="connsiteY2" fmla="*/ 0 h 15458"/>
                    <a:gd name="connsiteX3" fmla="*/ 0 w 15451"/>
                    <a:gd name="connsiteY3" fmla="*/ 7732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2000"/>
                        <a:pt x="15452" y="7732"/>
                      </a:cubicBezTo>
                      <a:cubicBezTo>
                        <a:pt x="15452" y="3465"/>
                        <a:pt x="11993" y="0"/>
                        <a:pt x="7726" y="0"/>
                      </a:cubicBezTo>
                      <a:cubicBezTo>
                        <a:pt x="3459" y="0"/>
                        <a:pt x="0" y="3465"/>
                        <a:pt x="0" y="7732"/>
                      </a:cubicBezTo>
                      <a:cubicBezTo>
                        <a:pt x="0" y="12000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2" name="Freeform: Shape 571">
                  <a:extLst>
                    <a:ext uri="{FF2B5EF4-FFF2-40B4-BE49-F238E27FC236}">
                      <a16:creationId xmlns:a16="http://schemas.microsoft.com/office/drawing/2014/main" id="{3ADC2A47-F790-9E56-795F-8A50C0DD881E}"/>
                    </a:ext>
                  </a:extLst>
                </p:cNvPr>
                <p:cNvSpPr/>
                <p:nvPr/>
              </p:nvSpPr>
              <p:spPr>
                <a:xfrm>
                  <a:off x="3973783" y="4071697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56 h 73928"/>
                    <a:gd name="connsiteX6" fmla="*/ 178844 w 196502"/>
                    <a:gd name="connsiteY6" fmla="*/ 16556 h 73928"/>
                    <a:gd name="connsiteX7" fmla="*/ 178844 w 196502"/>
                    <a:gd name="connsiteY7" fmla="*/ 57380 h 73928"/>
                    <a:gd name="connsiteX8" fmla="*/ 15452 w 196502"/>
                    <a:gd name="connsiteY8" fmla="*/ 57380 h 73928"/>
                    <a:gd name="connsiteX9" fmla="*/ 15452 w 196502"/>
                    <a:gd name="connsiteY9" fmla="*/ 16556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56"/>
                      </a:moveTo>
                      <a:lnTo>
                        <a:pt x="178844" y="16556"/>
                      </a:lnTo>
                      <a:lnTo>
                        <a:pt x="178844" y="57380"/>
                      </a:lnTo>
                      <a:lnTo>
                        <a:pt x="15452" y="57380"/>
                      </a:lnTo>
                      <a:lnTo>
                        <a:pt x="15452" y="1655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3" name="Freeform: Shape 572">
                  <a:extLst>
                    <a:ext uri="{FF2B5EF4-FFF2-40B4-BE49-F238E27FC236}">
                      <a16:creationId xmlns:a16="http://schemas.microsoft.com/office/drawing/2014/main" id="{2264FB39-C82E-9D24-8B29-9AC46A815024}"/>
                    </a:ext>
                  </a:extLst>
                </p:cNvPr>
                <p:cNvSpPr/>
                <p:nvPr/>
              </p:nvSpPr>
              <p:spPr>
                <a:xfrm>
                  <a:off x="4125028" y="4101484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4" name="Freeform: Shape 573">
                  <a:extLst>
                    <a:ext uri="{FF2B5EF4-FFF2-40B4-BE49-F238E27FC236}">
                      <a16:creationId xmlns:a16="http://schemas.microsoft.com/office/drawing/2014/main" id="{2B8BB86D-10E9-DB37-B8E0-2F0B54AA58DC}"/>
                    </a:ext>
                  </a:extLst>
                </p:cNvPr>
                <p:cNvSpPr/>
                <p:nvPr/>
              </p:nvSpPr>
              <p:spPr>
                <a:xfrm>
                  <a:off x="3825849" y="3759428"/>
                  <a:ext cx="108194" cy="441369"/>
                </a:xfrm>
                <a:custGeom>
                  <a:avLst/>
                  <a:gdLst>
                    <a:gd name="connsiteX0" fmla="*/ 87218 w 108194"/>
                    <a:gd name="connsiteY0" fmla="*/ 0 h 441369"/>
                    <a:gd name="connsiteX1" fmla="*/ 87218 w 108194"/>
                    <a:gd name="connsiteY1" fmla="*/ 0 h 441369"/>
                    <a:gd name="connsiteX2" fmla="*/ 47472 w 108194"/>
                    <a:gd name="connsiteY2" fmla="*/ 13238 h 441369"/>
                    <a:gd name="connsiteX3" fmla="*/ 36435 w 108194"/>
                    <a:gd name="connsiteY3" fmla="*/ 57380 h 441369"/>
                    <a:gd name="connsiteX4" fmla="*/ 36435 w 108194"/>
                    <a:gd name="connsiteY4" fmla="*/ 187584 h 441369"/>
                    <a:gd name="connsiteX5" fmla="*/ 0 w 108194"/>
                    <a:gd name="connsiteY5" fmla="*/ 215170 h 441369"/>
                    <a:gd name="connsiteX6" fmla="*/ 0 w 108194"/>
                    <a:gd name="connsiteY6" fmla="*/ 225096 h 441369"/>
                    <a:gd name="connsiteX7" fmla="*/ 35331 w 108194"/>
                    <a:gd name="connsiteY7" fmla="*/ 253786 h 441369"/>
                    <a:gd name="connsiteX8" fmla="*/ 35331 w 108194"/>
                    <a:gd name="connsiteY8" fmla="*/ 383990 h 441369"/>
                    <a:gd name="connsiteX9" fmla="*/ 46368 w 108194"/>
                    <a:gd name="connsiteY9" fmla="*/ 428125 h 441369"/>
                    <a:gd name="connsiteX10" fmla="*/ 86114 w 108194"/>
                    <a:gd name="connsiteY10" fmla="*/ 441370 h 441369"/>
                    <a:gd name="connsiteX11" fmla="*/ 87218 w 108194"/>
                    <a:gd name="connsiteY11" fmla="*/ 441370 h 441369"/>
                    <a:gd name="connsiteX12" fmla="*/ 88322 w 108194"/>
                    <a:gd name="connsiteY12" fmla="*/ 441370 h 441369"/>
                    <a:gd name="connsiteX13" fmla="*/ 108195 w 108194"/>
                    <a:gd name="connsiteY13" fmla="*/ 440266 h 441369"/>
                    <a:gd name="connsiteX14" fmla="*/ 108195 w 108194"/>
                    <a:gd name="connsiteY14" fmla="*/ 425924 h 441369"/>
                    <a:gd name="connsiteX15" fmla="*/ 105981 w 108194"/>
                    <a:gd name="connsiteY15" fmla="*/ 425924 h 441369"/>
                    <a:gd name="connsiteX16" fmla="*/ 96047 w 108194"/>
                    <a:gd name="connsiteY16" fmla="*/ 427028 h 441369"/>
                    <a:gd name="connsiteX17" fmla="*/ 88322 w 108194"/>
                    <a:gd name="connsiteY17" fmla="*/ 427028 h 441369"/>
                    <a:gd name="connsiteX18" fmla="*/ 62930 w 108194"/>
                    <a:gd name="connsiteY18" fmla="*/ 419302 h 441369"/>
                    <a:gd name="connsiteX19" fmla="*/ 54094 w 108194"/>
                    <a:gd name="connsiteY19" fmla="*/ 386198 h 441369"/>
                    <a:gd name="connsiteX20" fmla="*/ 54094 w 108194"/>
                    <a:gd name="connsiteY20" fmla="*/ 247164 h 441369"/>
                    <a:gd name="connsiteX21" fmla="*/ 18770 w 108194"/>
                    <a:gd name="connsiteY21" fmla="*/ 220682 h 441369"/>
                    <a:gd name="connsiteX22" fmla="*/ 55204 w 108194"/>
                    <a:gd name="connsiteY22" fmla="*/ 194199 h 441369"/>
                    <a:gd name="connsiteX23" fmla="*/ 55204 w 108194"/>
                    <a:gd name="connsiteY23" fmla="*/ 56276 h 441369"/>
                    <a:gd name="connsiteX24" fmla="*/ 64034 w 108194"/>
                    <a:gd name="connsiteY24" fmla="*/ 23171 h 441369"/>
                    <a:gd name="connsiteX25" fmla="*/ 88322 w 108194"/>
                    <a:gd name="connsiteY25" fmla="*/ 14342 h 441369"/>
                    <a:gd name="connsiteX26" fmla="*/ 96047 w 108194"/>
                    <a:gd name="connsiteY26" fmla="*/ 14342 h 441369"/>
                    <a:gd name="connsiteX27" fmla="*/ 105981 w 108194"/>
                    <a:gd name="connsiteY27" fmla="*/ 15445 h 441369"/>
                    <a:gd name="connsiteX28" fmla="*/ 108195 w 108194"/>
                    <a:gd name="connsiteY28" fmla="*/ 15445 h 441369"/>
                    <a:gd name="connsiteX29" fmla="*/ 108195 w 108194"/>
                    <a:gd name="connsiteY29" fmla="*/ 1104 h 441369"/>
                    <a:gd name="connsiteX30" fmla="*/ 88322 w 108194"/>
                    <a:gd name="connsiteY30" fmla="*/ 0 h 441369"/>
                    <a:gd name="connsiteX31" fmla="*/ 87218 w 108194"/>
                    <a:gd name="connsiteY31" fmla="*/ 0 h 44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194" h="441369">
                      <a:moveTo>
                        <a:pt x="87218" y="0"/>
                      </a:moveTo>
                      <a:cubicBezTo>
                        <a:pt x="87218" y="0"/>
                        <a:pt x="86114" y="0"/>
                        <a:pt x="87218" y="0"/>
                      </a:cubicBezTo>
                      <a:cubicBezTo>
                        <a:pt x="67345" y="0"/>
                        <a:pt x="55204" y="4415"/>
                        <a:pt x="47472" y="13238"/>
                      </a:cubicBezTo>
                      <a:cubicBezTo>
                        <a:pt x="39746" y="22068"/>
                        <a:pt x="36435" y="36409"/>
                        <a:pt x="36435" y="57380"/>
                      </a:cubicBezTo>
                      <a:lnTo>
                        <a:pt x="36435" y="187584"/>
                      </a:lnTo>
                      <a:lnTo>
                        <a:pt x="0" y="215170"/>
                      </a:lnTo>
                      <a:lnTo>
                        <a:pt x="0" y="225096"/>
                      </a:lnTo>
                      <a:lnTo>
                        <a:pt x="35331" y="253786"/>
                      </a:lnTo>
                      <a:lnTo>
                        <a:pt x="35331" y="383990"/>
                      </a:lnTo>
                      <a:cubicBezTo>
                        <a:pt x="35331" y="404954"/>
                        <a:pt x="38642" y="419302"/>
                        <a:pt x="46368" y="428125"/>
                      </a:cubicBezTo>
                      <a:cubicBezTo>
                        <a:pt x="55204" y="436955"/>
                        <a:pt x="67345" y="441370"/>
                        <a:pt x="86114" y="441370"/>
                      </a:cubicBezTo>
                      <a:lnTo>
                        <a:pt x="87218" y="441370"/>
                      </a:lnTo>
                      <a:lnTo>
                        <a:pt x="88322" y="441370"/>
                      </a:lnTo>
                      <a:cubicBezTo>
                        <a:pt x="94944" y="441370"/>
                        <a:pt x="101566" y="441370"/>
                        <a:pt x="108195" y="440266"/>
                      </a:cubicBezTo>
                      <a:lnTo>
                        <a:pt x="108195" y="425924"/>
                      </a:lnTo>
                      <a:cubicBezTo>
                        <a:pt x="107091" y="425924"/>
                        <a:pt x="107091" y="425924"/>
                        <a:pt x="105981" y="425924"/>
                      </a:cubicBezTo>
                      <a:cubicBezTo>
                        <a:pt x="102669" y="425924"/>
                        <a:pt x="99358" y="425924"/>
                        <a:pt x="96047" y="427028"/>
                      </a:cubicBezTo>
                      <a:cubicBezTo>
                        <a:pt x="92736" y="427028"/>
                        <a:pt x="90529" y="427028"/>
                        <a:pt x="88322" y="427028"/>
                      </a:cubicBezTo>
                      <a:cubicBezTo>
                        <a:pt x="77278" y="427028"/>
                        <a:pt x="68449" y="424821"/>
                        <a:pt x="62930" y="419302"/>
                      </a:cubicBezTo>
                      <a:cubicBezTo>
                        <a:pt x="57412" y="413784"/>
                        <a:pt x="54094" y="402747"/>
                        <a:pt x="54094" y="386198"/>
                      </a:cubicBezTo>
                      <a:lnTo>
                        <a:pt x="54094" y="247164"/>
                      </a:lnTo>
                      <a:lnTo>
                        <a:pt x="18770" y="220682"/>
                      </a:lnTo>
                      <a:lnTo>
                        <a:pt x="55204" y="194199"/>
                      </a:lnTo>
                      <a:lnTo>
                        <a:pt x="55204" y="56276"/>
                      </a:lnTo>
                      <a:cubicBezTo>
                        <a:pt x="55204" y="39720"/>
                        <a:pt x="58515" y="27586"/>
                        <a:pt x="64034" y="23171"/>
                      </a:cubicBezTo>
                      <a:cubicBezTo>
                        <a:pt x="69552" y="17653"/>
                        <a:pt x="77278" y="14342"/>
                        <a:pt x="88322" y="14342"/>
                      </a:cubicBezTo>
                      <a:cubicBezTo>
                        <a:pt x="90529" y="14342"/>
                        <a:pt x="92736" y="14342"/>
                        <a:pt x="96047" y="14342"/>
                      </a:cubicBezTo>
                      <a:cubicBezTo>
                        <a:pt x="99358" y="14342"/>
                        <a:pt x="102669" y="14342"/>
                        <a:pt x="105981" y="15445"/>
                      </a:cubicBezTo>
                      <a:cubicBezTo>
                        <a:pt x="107091" y="15445"/>
                        <a:pt x="107091" y="15445"/>
                        <a:pt x="108195" y="15445"/>
                      </a:cubicBezTo>
                      <a:lnTo>
                        <a:pt x="108195" y="1104"/>
                      </a:lnTo>
                      <a:cubicBezTo>
                        <a:pt x="100462" y="0"/>
                        <a:pt x="93840" y="0"/>
                        <a:pt x="88322" y="0"/>
                      </a:cubicBezTo>
                      <a:cubicBezTo>
                        <a:pt x="87218" y="0"/>
                        <a:pt x="87218" y="0"/>
                        <a:pt x="87218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5" name="Freeform: Shape 574">
                  <a:extLst>
                    <a:ext uri="{FF2B5EF4-FFF2-40B4-BE49-F238E27FC236}">
                      <a16:creationId xmlns:a16="http://schemas.microsoft.com/office/drawing/2014/main" id="{BFE0A300-BBAE-540E-777E-A7B33A7AEFAE}"/>
                    </a:ext>
                  </a:extLst>
                </p:cNvPr>
                <p:cNvSpPr/>
                <p:nvPr/>
              </p:nvSpPr>
              <p:spPr>
                <a:xfrm>
                  <a:off x="4211136" y="3759428"/>
                  <a:ext cx="104883" cy="439162"/>
                </a:xfrm>
                <a:custGeom>
                  <a:avLst/>
                  <a:gdLst>
                    <a:gd name="connsiteX0" fmla="*/ 69552 w 104883"/>
                    <a:gd name="connsiteY0" fmla="*/ 187584 h 439162"/>
                    <a:gd name="connsiteX1" fmla="*/ 69552 w 104883"/>
                    <a:gd name="connsiteY1" fmla="*/ 57380 h 439162"/>
                    <a:gd name="connsiteX2" fmla="*/ 58515 w 104883"/>
                    <a:gd name="connsiteY2" fmla="*/ 13238 h 439162"/>
                    <a:gd name="connsiteX3" fmla="*/ 19873 w 104883"/>
                    <a:gd name="connsiteY3" fmla="*/ 0 h 439162"/>
                    <a:gd name="connsiteX4" fmla="*/ 0 w 104883"/>
                    <a:gd name="connsiteY4" fmla="*/ 1104 h 439162"/>
                    <a:gd name="connsiteX5" fmla="*/ 0 w 104883"/>
                    <a:gd name="connsiteY5" fmla="*/ 15445 h 439162"/>
                    <a:gd name="connsiteX6" fmla="*/ 9940 w 104883"/>
                    <a:gd name="connsiteY6" fmla="*/ 14342 h 439162"/>
                    <a:gd name="connsiteX7" fmla="*/ 18769 w 104883"/>
                    <a:gd name="connsiteY7" fmla="*/ 14342 h 439162"/>
                    <a:gd name="connsiteX8" fmla="*/ 44161 w 104883"/>
                    <a:gd name="connsiteY8" fmla="*/ 22068 h 439162"/>
                    <a:gd name="connsiteX9" fmla="*/ 52990 w 104883"/>
                    <a:gd name="connsiteY9" fmla="*/ 55172 h 439162"/>
                    <a:gd name="connsiteX10" fmla="*/ 52990 w 104883"/>
                    <a:gd name="connsiteY10" fmla="*/ 193096 h 439162"/>
                    <a:gd name="connsiteX11" fmla="*/ 88321 w 104883"/>
                    <a:gd name="connsiteY11" fmla="*/ 219578 h 439162"/>
                    <a:gd name="connsiteX12" fmla="*/ 52990 w 104883"/>
                    <a:gd name="connsiteY12" fmla="*/ 246060 h 439162"/>
                    <a:gd name="connsiteX13" fmla="*/ 52990 w 104883"/>
                    <a:gd name="connsiteY13" fmla="*/ 383990 h 439162"/>
                    <a:gd name="connsiteX14" fmla="*/ 44161 w 104883"/>
                    <a:gd name="connsiteY14" fmla="*/ 417095 h 439162"/>
                    <a:gd name="connsiteX15" fmla="*/ 18769 w 104883"/>
                    <a:gd name="connsiteY15" fmla="*/ 424821 h 439162"/>
                    <a:gd name="connsiteX16" fmla="*/ 9940 w 104883"/>
                    <a:gd name="connsiteY16" fmla="*/ 424821 h 439162"/>
                    <a:gd name="connsiteX17" fmla="*/ 0 w 104883"/>
                    <a:gd name="connsiteY17" fmla="*/ 423717 h 439162"/>
                    <a:gd name="connsiteX18" fmla="*/ 0 w 104883"/>
                    <a:gd name="connsiteY18" fmla="*/ 438059 h 439162"/>
                    <a:gd name="connsiteX19" fmla="*/ 19873 w 104883"/>
                    <a:gd name="connsiteY19" fmla="*/ 439162 h 439162"/>
                    <a:gd name="connsiteX20" fmla="*/ 58515 w 104883"/>
                    <a:gd name="connsiteY20" fmla="*/ 425924 h 439162"/>
                    <a:gd name="connsiteX21" fmla="*/ 69552 w 104883"/>
                    <a:gd name="connsiteY21" fmla="*/ 381783 h 439162"/>
                    <a:gd name="connsiteX22" fmla="*/ 69552 w 104883"/>
                    <a:gd name="connsiteY22" fmla="*/ 253786 h 439162"/>
                    <a:gd name="connsiteX23" fmla="*/ 104883 w 104883"/>
                    <a:gd name="connsiteY23" fmla="*/ 226200 h 439162"/>
                    <a:gd name="connsiteX24" fmla="*/ 104883 w 104883"/>
                    <a:gd name="connsiteY24" fmla="*/ 216273 h 439162"/>
                    <a:gd name="connsiteX25" fmla="*/ 69552 w 104883"/>
                    <a:gd name="connsiteY25" fmla="*/ 187584 h 4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883" h="439162">
                      <a:moveTo>
                        <a:pt x="69552" y="187584"/>
                      </a:moveTo>
                      <a:lnTo>
                        <a:pt x="69552" y="57380"/>
                      </a:lnTo>
                      <a:cubicBezTo>
                        <a:pt x="69552" y="36416"/>
                        <a:pt x="66241" y="22068"/>
                        <a:pt x="58515" y="13238"/>
                      </a:cubicBezTo>
                      <a:cubicBezTo>
                        <a:pt x="50783" y="4415"/>
                        <a:pt x="37538" y="0"/>
                        <a:pt x="19873" y="0"/>
                      </a:cubicBezTo>
                      <a:cubicBezTo>
                        <a:pt x="14354" y="0"/>
                        <a:pt x="6629" y="0"/>
                        <a:pt x="0" y="1104"/>
                      </a:cubicBezTo>
                      <a:lnTo>
                        <a:pt x="0" y="15445"/>
                      </a:lnTo>
                      <a:cubicBezTo>
                        <a:pt x="3318" y="15445"/>
                        <a:pt x="6629" y="15445"/>
                        <a:pt x="9940" y="14342"/>
                      </a:cubicBezTo>
                      <a:cubicBezTo>
                        <a:pt x="13251" y="14342"/>
                        <a:pt x="16562" y="14342"/>
                        <a:pt x="18769" y="14342"/>
                      </a:cubicBezTo>
                      <a:cubicBezTo>
                        <a:pt x="29813" y="14342"/>
                        <a:pt x="38642" y="16549"/>
                        <a:pt x="44161" y="22068"/>
                      </a:cubicBezTo>
                      <a:cubicBezTo>
                        <a:pt x="49679" y="27586"/>
                        <a:pt x="52990" y="38617"/>
                        <a:pt x="52990" y="55172"/>
                      </a:cubicBezTo>
                      <a:lnTo>
                        <a:pt x="52990" y="193096"/>
                      </a:lnTo>
                      <a:lnTo>
                        <a:pt x="88321" y="219578"/>
                      </a:lnTo>
                      <a:lnTo>
                        <a:pt x="52990" y="246060"/>
                      </a:lnTo>
                      <a:lnTo>
                        <a:pt x="52990" y="383990"/>
                      </a:lnTo>
                      <a:cubicBezTo>
                        <a:pt x="52990" y="400546"/>
                        <a:pt x="49679" y="411576"/>
                        <a:pt x="44161" y="417095"/>
                      </a:cubicBezTo>
                      <a:cubicBezTo>
                        <a:pt x="38642" y="422613"/>
                        <a:pt x="29813" y="424821"/>
                        <a:pt x="18769" y="424821"/>
                      </a:cubicBezTo>
                      <a:cubicBezTo>
                        <a:pt x="16562" y="424821"/>
                        <a:pt x="13251" y="424821"/>
                        <a:pt x="9940" y="424821"/>
                      </a:cubicBezTo>
                      <a:cubicBezTo>
                        <a:pt x="6629" y="424821"/>
                        <a:pt x="3318" y="424821"/>
                        <a:pt x="0" y="423717"/>
                      </a:cubicBezTo>
                      <a:lnTo>
                        <a:pt x="0" y="438059"/>
                      </a:lnTo>
                      <a:cubicBezTo>
                        <a:pt x="7732" y="439162"/>
                        <a:pt x="14354" y="439162"/>
                        <a:pt x="19873" y="439162"/>
                      </a:cubicBezTo>
                      <a:cubicBezTo>
                        <a:pt x="38642" y="439162"/>
                        <a:pt x="50783" y="434747"/>
                        <a:pt x="58515" y="425924"/>
                      </a:cubicBezTo>
                      <a:cubicBezTo>
                        <a:pt x="66241" y="417095"/>
                        <a:pt x="69552" y="402747"/>
                        <a:pt x="69552" y="381783"/>
                      </a:cubicBezTo>
                      <a:lnTo>
                        <a:pt x="69552" y="253786"/>
                      </a:lnTo>
                      <a:lnTo>
                        <a:pt x="104883" y="226200"/>
                      </a:lnTo>
                      <a:lnTo>
                        <a:pt x="104883" y="216273"/>
                      </a:lnTo>
                      <a:lnTo>
                        <a:pt x="69552" y="18758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1" name="Graphic 3">
              <a:extLst>
                <a:ext uri="{FF2B5EF4-FFF2-40B4-BE49-F238E27FC236}">
                  <a16:creationId xmlns:a16="http://schemas.microsoft.com/office/drawing/2014/main" id="{87799D93-0AFE-1950-4B62-DCA21A619986}"/>
                </a:ext>
              </a:extLst>
            </p:cNvPr>
            <p:cNvGrpSpPr/>
            <p:nvPr/>
          </p:nvGrpSpPr>
          <p:grpSpPr>
            <a:xfrm>
              <a:off x="3680340" y="4171370"/>
              <a:ext cx="787798" cy="418645"/>
              <a:chOff x="3680340" y="4171370"/>
              <a:chExt cx="787798" cy="418645"/>
            </a:xfrm>
            <a:solidFill>
              <a:srgbClr val="000000"/>
            </a:solidFill>
          </p:grpSpPr>
          <p:sp>
            <p:nvSpPr>
              <p:cNvPr id="712" name="TextBox 576">
                <a:extLst>
                  <a:ext uri="{FF2B5EF4-FFF2-40B4-BE49-F238E27FC236}">
                    <a16:creationId xmlns:a16="http://schemas.microsoft.com/office/drawing/2014/main" id="{950DC37A-E93D-E7B2-0ED2-234A193A5CA6}"/>
                  </a:ext>
                </a:extLst>
              </p:cNvPr>
              <p:cNvSpPr txBox="1"/>
              <p:nvPr/>
            </p:nvSpPr>
            <p:spPr>
              <a:xfrm>
                <a:off x="3680340" y="4171370"/>
                <a:ext cx="787798" cy="25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Resource</a:t>
                </a:r>
              </a:p>
            </p:txBody>
          </p:sp>
          <p:sp>
            <p:nvSpPr>
              <p:cNvPr id="713" name="TextBox 577">
                <a:extLst>
                  <a:ext uri="{FF2B5EF4-FFF2-40B4-BE49-F238E27FC236}">
                    <a16:creationId xmlns:a16="http://schemas.microsoft.com/office/drawing/2014/main" id="{2E315367-D828-8909-6871-E1E954B30511}"/>
                  </a:ext>
                </a:extLst>
              </p:cNvPr>
              <p:cNvSpPr txBox="1"/>
              <p:nvPr/>
            </p:nvSpPr>
            <p:spPr>
              <a:xfrm>
                <a:off x="3686212" y="4330658"/>
                <a:ext cx="767536" cy="259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0" baseline="0" dirty="0">
                    <a:solidFill>
                      <a:srgbClr val="000000"/>
                    </a:solidFill>
                    <a:latin typeface="Oracle Sans"/>
                    <a:cs typeface="Oracle Sans"/>
                    <a:sym typeface="Oracle Sans"/>
                    <a:rtl val="0"/>
                  </a:rPr>
                  <a:t>Manager</a:t>
                </a:r>
              </a:p>
            </p:txBody>
          </p:sp>
        </p:grpSp>
      </p:grpSp>
      <p:sp>
        <p:nvSpPr>
          <p:cNvPr id="1265" name="Rectangle 46">
            <a:extLst>
              <a:ext uri="{FF2B5EF4-FFF2-40B4-BE49-F238E27FC236}">
                <a16:creationId xmlns:a16="http://schemas.microsoft.com/office/drawing/2014/main" id="{924F2962-8EED-A9D5-C6F9-C0843F6234C7}"/>
              </a:ext>
            </a:extLst>
          </p:cNvPr>
          <p:cNvSpPr/>
          <p:nvPr/>
        </p:nvSpPr>
        <p:spPr>
          <a:xfrm>
            <a:off x="13035019" y="7115977"/>
            <a:ext cx="1216093" cy="27480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各種</a:t>
            </a:r>
            <a:r>
              <a: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OCI</a:t>
            </a:r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サービス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cxnSp>
        <p:nvCxnSpPr>
          <p:cNvPr id="1266" name="Straight Arrow Connector 43">
            <a:extLst>
              <a:ext uri="{FF2B5EF4-FFF2-40B4-BE49-F238E27FC236}">
                <a16:creationId xmlns:a16="http://schemas.microsoft.com/office/drawing/2014/main" id="{795AD20D-51CC-BDF3-B09A-86A55FDC060C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08366" y="7406187"/>
            <a:ext cx="0" cy="14966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535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8-2-17-1.CI/CD_CI/CD</a:t>
            </a:r>
            <a:r>
              <a:rPr kumimoji="1" lang="ja-JP" altLang="en-US" dirty="0"/>
              <a:t>パイプライン機能（パターン</a:t>
            </a:r>
            <a:r>
              <a:rPr kumimoji="1" lang="en-US" altLang="ja-JP" dirty="0"/>
              <a:t>3 </a:t>
            </a:r>
            <a:r>
              <a:rPr kumimoji="1" lang="ja-JP" altLang="en-US" dirty="0"/>
              <a:t>インフラリソース：手動パターン）</a:t>
            </a:r>
          </a:p>
        </p:txBody>
      </p:sp>
      <p:grpSp>
        <p:nvGrpSpPr>
          <p:cNvPr id="714" name="グループ化 713">
            <a:extLst>
              <a:ext uri="{FF2B5EF4-FFF2-40B4-BE49-F238E27FC236}">
                <a16:creationId xmlns:a16="http://schemas.microsoft.com/office/drawing/2014/main" id="{2827033E-B926-50E2-9D5D-BF501C8957B2}"/>
              </a:ext>
            </a:extLst>
          </p:cNvPr>
          <p:cNvGrpSpPr/>
          <p:nvPr/>
        </p:nvGrpSpPr>
        <p:grpSpPr>
          <a:xfrm>
            <a:off x="3373087" y="2577905"/>
            <a:ext cx="8510778" cy="6208286"/>
            <a:chOff x="2576357" y="863437"/>
            <a:chExt cx="8556712" cy="5453982"/>
          </a:xfrm>
        </p:grpSpPr>
        <p:sp>
          <p:nvSpPr>
            <p:cNvPr id="716" name="正方形/長方形 715">
              <a:extLst>
                <a:ext uri="{FF2B5EF4-FFF2-40B4-BE49-F238E27FC236}">
                  <a16:creationId xmlns:a16="http://schemas.microsoft.com/office/drawing/2014/main" id="{3BEA5C56-EC6B-CF01-27DA-9D8EA3A7AE1C}"/>
                </a:ext>
              </a:extLst>
            </p:cNvPr>
            <p:cNvSpPr/>
            <p:nvPr/>
          </p:nvSpPr>
          <p:spPr>
            <a:xfrm>
              <a:off x="2576357" y="863437"/>
              <a:ext cx="8556712" cy="545398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717" name="TextBox 12">
              <a:extLst>
                <a:ext uri="{FF2B5EF4-FFF2-40B4-BE49-F238E27FC236}">
                  <a16:creationId xmlns:a16="http://schemas.microsoft.com/office/drawing/2014/main" id="{B5A476FF-1E54-93B0-950B-23A9A011C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562" y="961012"/>
              <a:ext cx="516052" cy="270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OCI</a:t>
              </a:r>
            </a:p>
          </p:txBody>
        </p:sp>
      </p:grpSp>
      <p:grpSp>
        <p:nvGrpSpPr>
          <p:cNvPr id="718" name="Graphic 3">
            <a:extLst>
              <a:ext uri="{FF2B5EF4-FFF2-40B4-BE49-F238E27FC236}">
                <a16:creationId xmlns:a16="http://schemas.microsoft.com/office/drawing/2014/main" id="{ED43BA37-D6C6-3ECD-EC28-8B9C536FFB5E}"/>
              </a:ext>
            </a:extLst>
          </p:cNvPr>
          <p:cNvGrpSpPr/>
          <p:nvPr/>
        </p:nvGrpSpPr>
        <p:grpSpPr>
          <a:xfrm>
            <a:off x="2307728" y="5494804"/>
            <a:ext cx="816249" cy="677398"/>
            <a:chOff x="5095301" y="1856139"/>
            <a:chExt cx="816249" cy="677398"/>
          </a:xfrm>
        </p:grpSpPr>
        <p:grpSp>
          <p:nvGrpSpPr>
            <p:cNvPr id="719" name="Graphic 3">
              <a:extLst>
                <a:ext uri="{FF2B5EF4-FFF2-40B4-BE49-F238E27FC236}">
                  <a16:creationId xmlns:a16="http://schemas.microsoft.com/office/drawing/2014/main" id="{33504D27-3534-5E0D-DC4D-756819AC3350}"/>
                </a:ext>
              </a:extLst>
            </p:cNvPr>
            <p:cNvGrpSpPr/>
            <p:nvPr/>
          </p:nvGrpSpPr>
          <p:grpSpPr>
            <a:xfrm>
              <a:off x="5258602" y="1856139"/>
              <a:ext cx="513347" cy="378718"/>
              <a:chOff x="5258602" y="1856139"/>
              <a:chExt cx="513347" cy="378718"/>
            </a:xfrm>
          </p:grpSpPr>
          <p:sp>
            <p:nvSpPr>
              <p:cNvPr id="721" name="Freeform: Shape 251">
                <a:extLst>
                  <a:ext uri="{FF2B5EF4-FFF2-40B4-BE49-F238E27FC236}">
                    <a16:creationId xmlns:a16="http://schemas.microsoft.com/office/drawing/2014/main" id="{1A7ABCEA-A4C0-A35A-A544-EFE6AA4CAB9E}"/>
                  </a:ext>
                </a:extLst>
              </p:cNvPr>
              <p:cNvSpPr/>
              <p:nvPr/>
            </p:nvSpPr>
            <p:spPr>
              <a:xfrm>
                <a:off x="5263113" y="1860594"/>
                <a:ext cx="503247" cy="369758"/>
              </a:xfrm>
              <a:custGeom>
                <a:avLst/>
                <a:gdLst>
                  <a:gd name="connsiteX0" fmla="*/ 0 w 503247"/>
                  <a:gd name="connsiteY0" fmla="*/ 369759 h 369758"/>
                  <a:gd name="connsiteX1" fmla="*/ 0 w 503247"/>
                  <a:gd name="connsiteY1" fmla="*/ 232791 h 369758"/>
                  <a:gd name="connsiteX2" fmla="*/ 14284 w 503247"/>
                  <a:gd name="connsiteY2" fmla="*/ 198936 h 369758"/>
                  <a:gd name="connsiteX3" fmla="*/ 48242 w 503247"/>
                  <a:gd name="connsiteY3" fmla="*/ 184909 h 369758"/>
                  <a:gd name="connsiteX4" fmla="*/ 67627 w 503247"/>
                  <a:gd name="connsiteY4" fmla="*/ 184909 h 369758"/>
                  <a:gd name="connsiteX5" fmla="*/ 67627 w 503247"/>
                  <a:gd name="connsiteY5" fmla="*/ 182114 h 369758"/>
                  <a:gd name="connsiteX6" fmla="*/ 39451 w 503247"/>
                  <a:gd name="connsiteY6" fmla="*/ 149946 h 369758"/>
                  <a:gd name="connsiteX7" fmla="*/ 36428 w 503247"/>
                  <a:gd name="connsiteY7" fmla="*/ 107285 h 369758"/>
                  <a:gd name="connsiteX8" fmla="*/ 59805 w 503247"/>
                  <a:gd name="connsiteY8" fmla="*/ 71469 h 369758"/>
                  <a:gd name="connsiteX9" fmla="*/ 100064 w 503247"/>
                  <a:gd name="connsiteY9" fmla="*/ 57053 h 369758"/>
                  <a:gd name="connsiteX10" fmla="*/ 140863 w 503247"/>
                  <a:gd name="connsiteY10" fmla="*/ 69896 h 369758"/>
                  <a:gd name="connsiteX11" fmla="*/ 165606 w 503247"/>
                  <a:gd name="connsiteY11" fmla="*/ 104778 h 369758"/>
                  <a:gd name="connsiteX12" fmla="*/ 164246 w 503247"/>
                  <a:gd name="connsiteY12" fmla="*/ 147524 h 369758"/>
                  <a:gd name="connsiteX13" fmla="*/ 137333 w 503247"/>
                  <a:gd name="connsiteY13" fmla="*/ 180762 h 369758"/>
                  <a:gd name="connsiteX14" fmla="*/ 141838 w 503247"/>
                  <a:gd name="connsiteY14" fmla="*/ 180762 h 369758"/>
                  <a:gd name="connsiteX15" fmla="*/ 161813 w 503247"/>
                  <a:gd name="connsiteY15" fmla="*/ 164465 h 369758"/>
                  <a:gd name="connsiteX16" fmla="*/ 186929 w 503247"/>
                  <a:gd name="connsiteY16" fmla="*/ 158670 h 369758"/>
                  <a:gd name="connsiteX17" fmla="*/ 210370 w 503247"/>
                  <a:gd name="connsiteY17" fmla="*/ 158670 h 369758"/>
                  <a:gd name="connsiteX18" fmla="*/ 210370 w 503247"/>
                  <a:gd name="connsiteY18" fmla="*/ 148841 h 369758"/>
                  <a:gd name="connsiteX19" fmla="*/ 177239 w 503247"/>
                  <a:gd name="connsiteY19" fmla="*/ 109822 h 369758"/>
                  <a:gd name="connsiteX20" fmla="*/ 174474 w 503247"/>
                  <a:gd name="connsiteY20" fmla="*/ 58708 h 369758"/>
                  <a:gd name="connsiteX21" fmla="*/ 203208 w 503247"/>
                  <a:gd name="connsiteY21" fmla="*/ 16343 h 369758"/>
                  <a:gd name="connsiteX22" fmla="*/ 251713 w 503247"/>
                  <a:gd name="connsiteY22" fmla="*/ 0 h 369758"/>
                  <a:gd name="connsiteX23" fmla="*/ 300225 w 503247"/>
                  <a:gd name="connsiteY23" fmla="*/ 16343 h 369758"/>
                  <a:gd name="connsiteX24" fmla="*/ 328953 w 503247"/>
                  <a:gd name="connsiteY24" fmla="*/ 58708 h 369758"/>
                  <a:gd name="connsiteX25" fmla="*/ 326187 w 503247"/>
                  <a:gd name="connsiteY25" fmla="*/ 109822 h 369758"/>
                  <a:gd name="connsiteX26" fmla="*/ 293057 w 503247"/>
                  <a:gd name="connsiteY26" fmla="*/ 148841 h 369758"/>
                  <a:gd name="connsiteX27" fmla="*/ 293057 w 503247"/>
                  <a:gd name="connsiteY27" fmla="*/ 157859 h 369758"/>
                  <a:gd name="connsiteX28" fmla="*/ 317043 w 503247"/>
                  <a:gd name="connsiteY28" fmla="*/ 157859 h 369758"/>
                  <a:gd name="connsiteX29" fmla="*/ 342101 w 503247"/>
                  <a:gd name="connsiteY29" fmla="*/ 163780 h 369758"/>
                  <a:gd name="connsiteX30" fmla="*/ 362128 w 503247"/>
                  <a:gd name="connsiteY30" fmla="*/ 179951 h 369758"/>
                  <a:gd name="connsiteX31" fmla="*/ 366639 w 503247"/>
                  <a:gd name="connsiteY31" fmla="*/ 179951 h 369758"/>
                  <a:gd name="connsiteX32" fmla="*/ 339765 w 503247"/>
                  <a:gd name="connsiteY32" fmla="*/ 146794 h 369758"/>
                  <a:gd name="connsiteX33" fmla="*/ 338328 w 503247"/>
                  <a:gd name="connsiteY33" fmla="*/ 104138 h 369758"/>
                  <a:gd name="connsiteX34" fmla="*/ 362904 w 503247"/>
                  <a:gd name="connsiteY34" fmla="*/ 69246 h 369758"/>
                  <a:gd name="connsiteX35" fmla="*/ 403555 w 503247"/>
                  <a:gd name="connsiteY35" fmla="*/ 56242 h 369758"/>
                  <a:gd name="connsiteX36" fmla="*/ 443827 w 503247"/>
                  <a:gd name="connsiteY36" fmla="*/ 70387 h 369758"/>
                  <a:gd name="connsiteX37" fmla="*/ 467415 w 503247"/>
                  <a:gd name="connsiteY37" fmla="*/ 105958 h 369758"/>
                  <a:gd name="connsiteX38" fmla="*/ 464772 w 503247"/>
                  <a:gd name="connsiteY38" fmla="*/ 148557 h 369758"/>
                  <a:gd name="connsiteX39" fmla="*/ 436974 w 503247"/>
                  <a:gd name="connsiteY39" fmla="*/ 180943 h 369758"/>
                  <a:gd name="connsiteX40" fmla="*/ 436974 w 503247"/>
                  <a:gd name="connsiteY40" fmla="*/ 184909 h 369758"/>
                  <a:gd name="connsiteX41" fmla="*/ 455006 w 503247"/>
                  <a:gd name="connsiteY41" fmla="*/ 184909 h 369758"/>
                  <a:gd name="connsiteX42" fmla="*/ 489092 w 503247"/>
                  <a:gd name="connsiteY42" fmla="*/ 199065 h 369758"/>
                  <a:gd name="connsiteX43" fmla="*/ 503247 w 503247"/>
                  <a:gd name="connsiteY43" fmla="*/ 233151 h 369758"/>
                  <a:gd name="connsiteX44" fmla="*/ 503247 w 503247"/>
                  <a:gd name="connsiteY44" fmla="*/ 369759 h 369758"/>
                  <a:gd name="connsiteX45" fmla="*/ 0 w 503247"/>
                  <a:gd name="connsiteY45" fmla="*/ 369759 h 36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03247" h="369758">
                    <a:moveTo>
                      <a:pt x="0" y="369759"/>
                    </a:moveTo>
                    <a:lnTo>
                      <a:pt x="0" y="232791"/>
                    </a:lnTo>
                    <a:cubicBezTo>
                      <a:pt x="122" y="220067"/>
                      <a:pt x="5249" y="207901"/>
                      <a:pt x="14284" y="198936"/>
                    </a:cubicBezTo>
                    <a:cubicBezTo>
                      <a:pt x="23312" y="189972"/>
                      <a:pt x="35517" y="184935"/>
                      <a:pt x="48242" y="184909"/>
                    </a:cubicBezTo>
                    <a:lnTo>
                      <a:pt x="67627" y="184909"/>
                    </a:lnTo>
                    <a:lnTo>
                      <a:pt x="67627" y="182114"/>
                    </a:lnTo>
                    <a:cubicBezTo>
                      <a:pt x="54979" y="174753"/>
                      <a:pt x="45078" y="163456"/>
                      <a:pt x="39451" y="149946"/>
                    </a:cubicBezTo>
                    <a:cubicBezTo>
                      <a:pt x="33817" y="136436"/>
                      <a:pt x="32758" y="121453"/>
                      <a:pt x="36428" y="107285"/>
                    </a:cubicBezTo>
                    <a:cubicBezTo>
                      <a:pt x="40105" y="93116"/>
                      <a:pt x="48312" y="80538"/>
                      <a:pt x="59805" y="71469"/>
                    </a:cubicBezTo>
                    <a:cubicBezTo>
                      <a:pt x="71291" y="62400"/>
                      <a:pt x="85434" y="57337"/>
                      <a:pt x="100064" y="57053"/>
                    </a:cubicBezTo>
                    <a:cubicBezTo>
                      <a:pt x="114701" y="56769"/>
                      <a:pt x="129030" y="61280"/>
                      <a:pt x="140863" y="69896"/>
                    </a:cubicBezTo>
                    <a:cubicBezTo>
                      <a:pt x="152695" y="78513"/>
                      <a:pt x="161384" y="90763"/>
                      <a:pt x="165606" y="104778"/>
                    </a:cubicBezTo>
                    <a:cubicBezTo>
                      <a:pt x="169828" y="118794"/>
                      <a:pt x="169347" y="133805"/>
                      <a:pt x="164246" y="147524"/>
                    </a:cubicBezTo>
                    <a:cubicBezTo>
                      <a:pt x="159138" y="161243"/>
                      <a:pt x="149692" y="172915"/>
                      <a:pt x="137333" y="180762"/>
                    </a:cubicBezTo>
                    <a:lnTo>
                      <a:pt x="141838" y="180762"/>
                    </a:lnTo>
                    <a:cubicBezTo>
                      <a:pt x="147164" y="173871"/>
                      <a:pt x="153991" y="168296"/>
                      <a:pt x="161813" y="164465"/>
                    </a:cubicBezTo>
                    <a:cubicBezTo>
                      <a:pt x="169629" y="160635"/>
                      <a:pt x="178221" y="158652"/>
                      <a:pt x="186929" y="158670"/>
                    </a:cubicBezTo>
                    <a:lnTo>
                      <a:pt x="210370" y="158670"/>
                    </a:lnTo>
                    <a:lnTo>
                      <a:pt x="210370" y="148841"/>
                    </a:lnTo>
                    <a:cubicBezTo>
                      <a:pt x="195361" y="139805"/>
                      <a:pt x="183720" y="126099"/>
                      <a:pt x="177239" y="109822"/>
                    </a:cubicBezTo>
                    <a:cubicBezTo>
                      <a:pt x="170759" y="93543"/>
                      <a:pt x="169790" y="75590"/>
                      <a:pt x="174474" y="58708"/>
                    </a:cubicBezTo>
                    <a:cubicBezTo>
                      <a:pt x="179165" y="41826"/>
                      <a:pt x="189258" y="26946"/>
                      <a:pt x="203208" y="16343"/>
                    </a:cubicBezTo>
                    <a:cubicBezTo>
                      <a:pt x="217152" y="5741"/>
                      <a:pt x="234196" y="0"/>
                      <a:pt x="251713" y="0"/>
                    </a:cubicBezTo>
                    <a:cubicBezTo>
                      <a:pt x="269238" y="0"/>
                      <a:pt x="286274" y="5741"/>
                      <a:pt x="300225" y="16343"/>
                    </a:cubicBezTo>
                    <a:cubicBezTo>
                      <a:pt x="314175" y="26946"/>
                      <a:pt x="324262" y="41826"/>
                      <a:pt x="328953" y="58708"/>
                    </a:cubicBezTo>
                    <a:cubicBezTo>
                      <a:pt x="333644" y="75590"/>
                      <a:pt x="332675" y="93543"/>
                      <a:pt x="326187" y="109822"/>
                    </a:cubicBezTo>
                    <a:cubicBezTo>
                      <a:pt x="319706" y="126099"/>
                      <a:pt x="308073" y="139805"/>
                      <a:pt x="293057" y="148841"/>
                    </a:cubicBezTo>
                    <a:lnTo>
                      <a:pt x="293057" y="157859"/>
                    </a:lnTo>
                    <a:lnTo>
                      <a:pt x="317043" y="157859"/>
                    </a:lnTo>
                    <a:cubicBezTo>
                      <a:pt x="325732" y="157933"/>
                      <a:pt x="334298" y="159956"/>
                      <a:pt x="342101" y="163780"/>
                    </a:cubicBezTo>
                    <a:cubicBezTo>
                      <a:pt x="349904" y="167603"/>
                      <a:pt x="356744" y="173130"/>
                      <a:pt x="362128" y="179951"/>
                    </a:cubicBezTo>
                    <a:lnTo>
                      <a:pt x="366639" y="179951"/>
                    </a:lnTo>
                    <a:cubicBezTo>
                      <a:pt x="354312" y="172119"/>
                      <a:pt x="344873" y="160477"/>
                      <a:pt x="339765" y="146794"/>
                    </a:cubicBezTo>
                    <a:cubicBezTo>
                      <a:pt x="334651" y="133111"/>
                      <a:pt x="334150" y="118134"/>
                      <a:pt x="338328" y="104138"/>
                    </a:cubicBezTo>
                    <a:cubicBezTo>
                      <a:pt x="342505" y="90141"/>
                      <a:pt x="351129" y="77891"/>
                      <a:pt x="362904" y="69246"/>
                    </a:cubicBezTo>
                    <a:cubicBezTo>
                      <a:pt x="374680" y="60601"/>
                      <a:pt x="388951" y="56036"/>
                      <a:pt x="403555" y="56242"/>
                    </a:cubicBezTo>
                    <a:cubicBezTo>
                      <a:pt x="418160" y="56448"/>
                      <a:pt x="432303" y="61414"/>
                      <a:pt x="443827" y="70387"/>
                    </a:cubicBezTo>
                    <a:cubicBezTo>
                      <a:pt x="455352" y="79360"/>
                      <a:pt x="463630" y="91849"/>
                      <a:pt x="467415" y="105958"/>
                    </a:cubicBezTo>
                    <a:cubicBezTo>
                      <a:pt x="471195" y="120067"/>
                      <a:pt x="470265" y="135023"/>
                      <a:pt x="464772" y="148557"/>
                    </a:cubicBezTo>
                    <a:cubicBezTo>
                      <a:pt x="459279" y="162091"/>
                      <a:pt x="449519" y="173461"/>
                      <a:pt x="436974" y="180943"/>
                    </a:cubicBezTo>
                    <a:lnTo>
                      <a:pt x="436974" y="184909"/>
                    </a:lnTo>
                    <a:lnTo>
                      <a:pt x="455006" y="184909"/>
                    </a:lnTo>
                    <a:cubicBezTo>
                      <a:pt x="467794" y="184935"/>
                      <a:pt x="480050" y="190023"/>
                      <a:pt x="489092" y="199065"/>
                    </a:cubicBezTo>
                    <a:cubicBezTo>
                      <a:pt x="498133" y="208106"/>
                      <a:pt x="503228" y="220362"/>
                      <a:pt x="503247" y="233151"/>
                    </a:cubicBezTo>
                    <a:lnTo>
                      <a:pt x="503247" y="369759"/>
                    </a:lnTo>
                    <a:lnTo>
                      <a:pt x="0" y="369759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Freeform: Shape 253">
                <a:extLst>
                  <a:ext uri="{FF2B5EF4-FFF2-40B4-BE49-F238E27FC236}">
                    <a16:creationId xmlns:a16="http://schemas.microsoft.com/office/drawing/2014/main" id="{338CDA90-EC3D-1B68-E0C4-C3062D4C915E}"/>
                  </a:ext>
                </a:extLst>
              </p:cNvPr>
              <p:cNvSpPr/>
              <p:nvPr/>
            </p:nvSpPr>
            <p:spPr>
              <a:xfrm>
                <a:off x="5258602" y="1856139"/>
                <a:ext cx="513347" cy="378718"/>
              </a:xfrm>
              <a:custGeom>
                <a:avLst/>
                <a:gdLst>
                  <a:gd name="connsiteX0" fmla="*/ 256270 w 513347"/>
                  <a:gd name="connsiteY0" fmla="*/ 9017 h 378718"/>
                  <a:gd name="connsiteX1" fmla="*/ 302618 w 513347"/>
                  <a:gd name="connsiteY1" fmla="*/ 24755 h 378718"/>
                  <a:gd name="connsiteX2" fmla="*/ 329633 w 513347"/>
                  <a:gd name="connsiteY2" fmla="*/ 65578 h 378718"/>
                  <a:gd name="connsiteX3" fmla="*/ 326001 w 513347"/>
                  <a:gd name="connsiteY3" fmla="*/ 114395 h 378718"/>
                  <a:gd name="connsiteX4" fmla="*/ 293237 w 513347"/>
                  <a:gd name="connsiteY4" fmla="*/ 150767 h 378718"/>
                  <a:gd name="connsiteX5" fmla="*/ 293237 w 513347"/>
                  <a:gd name="connsiteY5" fmla="*/ 167268 h 378718"/>
                  <a:gd name="connsiteX6" fmla="*/ 321734 w 513347"/>
                  <a:gd name="connsiteY6" fmla="*/ 167268 h 378718"/>
                  <a:gd name="connsiteX7" fmla="*/ 345996 w 513347"/>
                  <a:gd name="connsiteY7" fmla="*/ 173182 h 378718"/>
                  <a:gd name="connsiteX8" fmla="*/ 365015 w 513347"/>
                  <a:gd name="connsiteY8" fmla="*/ 189358 h 378718"/>
                  <a:gd name="connsiteX9" fmla="*/ 394142 w 513347"/>
                  <a:gd name="connsiteY9" fmla="*/ 189358 h 378718"/>
                  <a:gd name="connsiteX10" fmla="*/ 356808 w 513347"/>
                  <a:gd name="connsiteY10" fmla="*/ 164724 h 378718"/>
                  <a:gd name="connsiteX11" fmla="*/ 345457 w 513347"/>
                  <a:gd name="connsiteY11" fmla="*/ 121457 h 378718"/>
                  <a:gd name="connsiteX12" fmla="*/ 365888 w 513347"/>
                  <a:gd name="connsiteY12" fmla="*/ 81667 h 378718"/>
                  <a:gd name="connsiteX13" fmla="*/ 407668 w 513347"/>
                  <a:gd name="connsiteY13" fmla="*/ 65682 h 378718"/>
                  <a:gd name="connsiteX14" fmla="*/ 449442 w 513347"/>
                  <a:gd name="connsiteY14" fmla="*/ 81667 h 378718"/>
                  <a:gd name="connsiteX15" fmla="*/ 469873 w 513347"/>
                  <a:gd name="connsiteY15" fmla="*/ 121457 h 378718"/>
                  <a:gd name="connsiteX16" fmla="*/ 458522 w 513347"/>
                  <a:gd name="connsiteY16" fmla="*/ 164724 h 378718"/>
                  <a:gd name="connsiteX17" fmla="*/ 421189 w 513347"/>
                  <a:gd name="connsiteY17" fmla="*/ 189358 h 378718"/>
                  <a:gd name="connsiteX18" fmla="*/ 437423 w 513347"/>
                  <a:gd name="connsiteY18" fmla="*/ 189358 h 378718"/>
                  <a:gd name="connsiteX19" fmla="*/ 437423 w 513347"/>
                  <a:gd name="connsiteY19" fmla="*/ 193510 h 378718"/>
                  <a:gd name="connsiteX20" fmla="*/ 460415 w 513347"/>
                  <a:gd name="connsiteY20" fmla="*/ 193510 h 378718"/>
                  <a:gd name="connsiteX21" fmla="*/ 491312 w 513347"/>
                  <a:gd name="connsiteY21" fmla="*/ 206343 h 378718"/>
                  <a:gd name="connsiteX22" fmla="*/ 504152 w 513347"/>
                  <a:gd name="connsiteY22" fmla="*/ 237240 h 378718"/>
                  <a:gd name="connsiteX23" fmla="*/ 504152 w 513347"/>
                  <a:gd name="connsiteY23" fmla="*/ 369703 h 378718"/>
                  <a:gd name="connsiteX24" fmla="*/ 9016 w 513347"/>
                  <a:gd name="connsiteY24" fmla="*/ 369703 h 378718"/>
                  <a:gd name="connsiteX25" fmla="*/ 9016 w 513347"/>
                  <a:gd name="connsiteY25" fmla="*/ 237240 h 378718"/>
                  <a:gd name="connsiteX26" fmla="*/ 21856 w 513347"/>
                  <a:gd name="connsiteY26" fmla="*/ 206343 h 378718"/>
                  <a:gd name="connsiteX27" fmla="*/ 52753 w 513347"/>
                  <a:gd name="connsiteY27" fmla="*/ 193510 h 378718"/>
                  <a:gd name="connsiteX28" fmla="*/ 76373 w 513347"/>
                  <a:gd name="connsiteY28" fmla="*/ 193510 h 378718"/>
                  <a:gd name="connsiteX29" fmla="*/ 76373 w 513347"/>
                  <a:gd name="connsiteY29" fmla="*/ 189358 h 378718"/>
                  <a:gd name="connsiteX30" fmla="*/ 91973 w 513347"/>
                  <a:gd name="connsiteY30" fmla="*/ 189358 h 378718"/>
                  <a:gd name="connsiteX31" fmla="*/ 54640 w 513347"/>
                  <a:gd name="connsiteY31" fmla="*/ 164724 h 378718"/>
                  <a:gd name="connsiteX32" fmla="*/ 43294 w 513347"/>
                  <a:gd name="connsiteY32" fmla="*/ 121457 h 378718"/>
                  <a:gd name="connsiteX33" fmla="*/ 63726 w 513347"/>
                  <a:gd name="connsiteY33" fmla="*/ 81667 h 378718"/>
                  <a:gd name="connsiteX34" fmla="*/ 105499 w 513347"/>
                  <a:gd name="connsiteY34" fmla="*/ 65682 h 378718"/>
                  <a:gd name="connsiteX35" fmla="*/ 147280 w 513347"/>
                  <a:gd name="connsiteY35" fmla="*/ 81667 h 378718"/>
                  <a:gd name="connsiteX36" fmla="*/ 167711 w 513347"/>
                  <a:gd name="connsiteY36" fmla="*/ 121457 h 378718"/>
                  <a:gd name="connsiteX37" fmla="*/ 156359 w 513347"/>
                  <a:gd name="connsiteY37" fmla="*/ 164724 h 378718"/>
                  <a:gd name="connsiteX38" fmla="*/ 119026 w 513347"/>
                  <a:gd name="connsiteY38" fmla="*/ 189358 h 378718"/>
                  <a:gd name="connsiteX39" fmla="*/ 148152 w 513347"/>
                  <a:gd name="connsiteY39" fmla="*/ 189358 h 378718"/>
                  <a:gd name="connsiteX40" fmla="*/ 166742 w 513347"/>
                  <a:gd name="connsiteY40" fmla="*/ 173129 h 378718"/>
                  <a:gd name="connsiteX41" fmla="*/ 190715 w 513347"/>
                  <a:gd name="connsiteY41" fmla="*/ 167268 h 378718"/>
                  <a:gd name="connsiteX42" fmla="*/ 218667 w 513347"/>
                  <a:gd name="connsiteY42" fmla="*/ 167268 h 378718"/>
                  <a:gd name="connsiteX43" fmla="*/ 218667 w 513347"/>
                  <a:gd name="connsiteY43" fmla="*/ 150406 h 378718"/>
                  <a:gd name="connsiteX44" fmla="*/ 186332 w 513347"/>
                  <a:gd name="connsiteY44" fmla="*/ 113889 h 378718"/>
                  <a:gd name="connsiteX45" fmla="*/ 183002 w 513347"/>
                  <a:gd name="connsiteY45" fmla="*/ 65227 h 378718"/>
                  <a:gd name="connsiteX46" fmla="*/ 210062 w 513347"/>
                  <a:gd name="connsiteY46" fmla="*/ 24647 h 378718"/>
                  <a:gd name="connsiteX47" fmla="*/ 256270 w 513347"/>
                  <a:gd name="connsiteY47" fmla="*/ 9017 h 378718"/>
                  <a:gd name="connsiteX48" fmla="*/ 256270 w 513347"/>
                  <a:gd name="connsiteY48" fmla="*/ 0 h 378718"/>
                  <a:gd name="connsiteX49" fmla="*/ 205698 w 513347"/>
                  <a:gd name="connsiteY49" fmla="*/ 16777 h 378718"/>
                  <a:gd name="connsiteX50" fmla="*/ 175161 w 513347"/>
                  <a:gd name="connsiteY50" fmla="*/ 60436 h 378718"/>
                  <a:gd name="connsiteX51" fmla="*/ 176752 w 513347"/>
                  <a:gd name="connsiteY51" fmla="*/ 113691 h 378718"/>
                  <a:gd name="connsiteX52" fmla="*/ 209831 w 513347"/>
                  <a:gd name="connsiteY52" fmla="*/ 155456 h 378718"/>
                  <a:gd name="connsiteX53" fmla="*/ 209831 w 513347"/>
                  <a:gd name="connsiteY53" fmla="*/ 158252 h 378718"/>
                  <a:gd name="connsiteX54" fmla="*/ 190895 w 513347"/>
                  <a:gd name="connsiteY54" fmla="*/ 158252 h 378718"/>
                  <a:gd name="connsiteX55" fmla="*/ 168352 w 513347"/>
                  <a:gd name="connsiteY55" fmla="*/ 162670 h 378718"/>
                  <a:gd name="connsiteX56" fmla="*/ 177111 w 513347"/>
                  <a:gd name="connsiteY56" fmla="*/ 131538 h 378718"/>
                  <a:gd name="connsiteX57" fmla="*/ 171278 w 513347"/>
                  <a:gd name="connsiteY57" fmla="*/ 99728 h 378718"/>
                  <a:gd name="connsiteX58" fmla="*/ 152040 w 513347"/>
                  <a:gd name="connsiteY58" fmla="*/ 73730 h 378718"/>
                  <a:gd name="connsiteX59" fmla="*/ 123325 w 513347"/>
                  <a:gd name="connsiteY59" fmla="*/ 58848 h 378718"/>
                  <a:gd name="connsiteX60" fmla="*/ 90997 w 513347"/>
                  <a:gd name="connsiteY60" fmla="*/ 58120 h 378718"/>
                  <a:gd name="connsiteX61" fmla="*/ 61640 w 513347"/>
                  <a:gd name="connsiteY61" fmla="*/ 71693 h 378718"/>
                  <a:gd name="connsiteX62" fmla="*/ 41254 w 513347"/>
                  <a:gd name="connsiteY62" fmla="*/ 96799 h 378718"/>
                  <a:gd name="connsiteX63" fmla="*/ 33996 w 513347"/>
                  <a:gd name="connsiteY63" fmla="*/ 128314 h 378718"/>
                  <a:gd name="connsiteX64" fmla="*/ 41138 w 513347"/>
                  <a:gd name="connsiteY64" fmla="*/ 159476 h 378718"/>
                  <a:gd name="connsiteX65" fmla="*/ 61043 w 513347"/>
                  <a:gd name="connsiteY65" fmla="*/ 184491 h 378718"/>
                  <a:gd name="connsiteX66" fmla="*/ 52028 w 513347"/>
                  <a:gd name="connsiteY66" fmla="*/ 184491 h 378718"/>
                  <a:gd name="connsiteX67" fmla="*/ 15221 w 513347"/>
                  <a:gd name="connsiteY67" fmla="*/ 200222 h 378718"/>
                  <a:gd name="connsiteX68" fmla="*/ 0 w 513347"/>
                  <a:gd name="connsiteY68" fmla="*/ 237240 h 378718"/>
                  <a:gd name="connsiteX69" fmla="*/ 0 w 513347"/>
                  <a:gd name="connsiteY69" fmla="*/ 378719 h 378718"/>
                  <a:gd name="connsiteX70" fmla="*/ 513347 w 513347"/>
                  <a:gd name="connsiteY70" fmla="*/ 378719 h 378718"/>
                  <a:gd name="connsiteX71" fmla="*/ 513347 w 513347"/>
                  <a:gd name="connsiteY71" fmla="*/ 237240 h 378718"/>
                  <a:gd name="connsiteX72" fmla="*/ 497870 w 513347"/>
                  <a:gd name="connsiteY72" fmla="*/ 199965 h 378718"/>
                  <a:gd name="connsiteX73" fmla="*/ 460594 w 513347"/>
                  <a:gd name="connsiteY73" fmla="*/ 184491 h 378718"/>
                  <a:gd name="connsiteX74" fmla="*/ 451579 w 513347"/>
                  <a:gd name="connsiteY74" fmla="*/ 184491 h 378718"/>
                  <a:gd name="connsiteX75" fmla="*/ 473351 w 513347"/>
                  <a:gd name="connsiteY75" fmla="*/ 156004 h 378718"/>
                  <a:gd name="connsiteX76" fmla="*/ 478587 w 513347"/>
                  <a:gd name="connsiteY76" fmla="*/ 120532 h 378718"/>
                  <a:gd name="connsiteX77" fmla="*/ 465959 w 513347"/>
                  <a:gd name="connsiteY77" fmla="*/ 86972 h 378718"/>
                  <a:gd name="connsiteX78" fmla="*/ 438649 w 513347"/>
                  <a:gd name="connsiteY78" fmla="*/ 63740 h 378718"/>
                  <a:gd name="connsiteX79" fmla="*/ 403497 w 513347"/>
                  <a:gd name="connsiteY79" fmla="*/ 56665 h 378718"/>
                  <a:gd name="connsiteX80" fmla="*/ 369328 w 513347"/>
                  <a:gd name="connsiteY80" fmla="*/ 67519 h 378718"/>
                  <a:gd name="connsiteX81" fmla="*/ 344700 w 513347"/>
                  <a:gd name="connsiteY81" fmla="*/ 93581 h 378718"/>
                  <a:gd name="connsiteX82" fmla="*/ 335800 w 513347"/>
                  <a:gd name="connsiteY82" fmla="*/ 128314 h 378718"/>
                  <a:gd name="connsiteX83" fmla="*/ 344816 w 513347"/>
                  <a:gd name="connsiteY83" fmla="*/ 162850 h 378718"/>
                  <a:gd name="connsiteX84" fmla="*/ 321375 w 513347"/>
                  <a:gd name="connsiteY84" fmla="*/ 158252 h 378718"/>
                  <a:gd name="connsiteX85" fmla="*/ 302253 w 513347"/>
                  <a:gd name="connsiteY85" fmla="*/ 158252 h 378718"/>
                  <a:gd name="connsiteX86" fmla="*/ 302253 w 513347"/>
                  <a:gd name="connsiteY86" fmla="*/ 155907 h 378718"/>
                  <a:gd name="connsiteX87" fmla="*/ 335671 w 513347"/>
                  <a:gd name="connsiteY87" fmla="*/ 114195 h 378718"/>
                  <a:gd name="connsiteX88" fmla="*/ 337481 w 513347"/>
                  <a:gd name="connsiteY88" fmla="*/ 60781 h 378718"/>
                  <a:gd name="connsiteX89" fmla="*/ 306969 w 513347"/>
                  <a:gd name="connsiteY89" fmla="*/ 16901 h 378718"/>
                  <a:gd name="connsiteX90" fmla="*/ 256270 w 513347"/>
                  <a:gd name="connsiteY90" fmla="*/ 0 h 378718"/>
                  <a:gd name="connsiteX91" fmla="*/ 256270 w 513347"/>
                  <a:gd name="connsiteY91" fmla="*/ 0 h 37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13347" h="378718">
                    <a:moveTo>
                      <a:pt x="256270" y="9017"/>
                    </a:moveTo>
                    <a:cubicBezTo>
                      <a:pt x="273037" y="8981"/>
                      <a:pt x="289342" y="14517"/>
                      <a:pt x="302618" y="24755"/>
                    </a:cubicBezTo>
                    <a:cubicBezTo>
                      <a:pt x="315901" y="34993"/>
                      <a:pt x="325404" y="49353"/>
                      <a:pt x="329633" y="65578"/>
                    </a:cubicBezTo>
                    <a:cubicBezTo>
                      <a:pt x="333868" y="81803"/>
                      <a:pt x="332591" y="98975"/>
                      <a:pt x="326001" y="114395"/>
                    </a:cubicBezTo>
                    <a:cubicBezTo>
                      <a:pt x="319411" y="129815"/>
                      <a:pt x="307887" y="142609"/>
                      <a:pt x="293237" y="150767"/>
                    </a:cubicBezTo>
                    <a:lnTo>
                      <a:pt x="293237" y="167268"/>
                    </a:lnTo>
                    <a:lnTo>
                      <a:pt x="321734" y="167268"/>
                    </a:lnTo>
                    <a:cubicBezTo>
                      <a:pt x="330172" y="167320"/>
                      <a:pt x="338476" y="169346"/>
                      <a:pt x="345996" y="173182"/>
                    </a:cubicBezTo>
                    <a:cubicBezTo>
                      <a:pt x="353510" y="177018"/>
                      <a:pt x="360023" y="182558"/>
                      <a:pt x="365015" y="189358"/>
                    </a:cubicBezTo>
                    <a:lnTo>
                      <a:pt x="394142" y="189358"/>
                    </a:lnTo>
                    <a:cubicBezTo>
                      <a:pt x="379088" y="186028"/>
                      <a:pt x="365792" y="177254"/>
                      <a:pt x="356808" y="164724"/>
                    </a:cubicBezTo>
                    <a:cubicBezTo>
                      <a:pt x="347825" y="152192"/>
                      <a:pt x="343782" y="136785"/>
                      <a:pt x="345457" y="121457"/>
                    </a:cubicBezTo>
                    <a:cubicBezTo>
                      <a:pt x="347132" y="106129"/>
                      <a:pt x="354409" y="91960"/>
                      <a:pt x="365888" y="81667"/>
                    </a:cubicBezTo>
                    <a:cubicBezTo>
                      <a:pt x="377368" y="71374"/>
                      <a:pt x="392249" y="65682"/>
                      <a:pt x="407668" y="65682"/>
                    </a:cubicBezTo>
                    <a:cubicBezTo>
                      <a:pt x="423088" y="65682"/>
                      <a:pt x="437962" y="71374"/>
                      <a:pt x="449442" y="81667"/>
                    </a:cubicBezTo>
                    <a:cubicBezTo>
                      <a:pt x="460922" y="91960"/>
                      <a:pt x="468198" y="106129"/>
                      <a:pt x="469873" y="121457"/>
                    </a:cubicBezTo>
                    <a:cubicBezTo>
                      <a:pt x="471548" y="136785"/>
                      <a:pt x="467512" y="152192"/>
                      <a:pt x="458522" y="164724"/>
                    </a:cubicBezTo>
                    <a:cubicBezTo>
                      <a:pt x="449539" y="177254"/>
                      <a:pt x="436249" y="186028"/>
                      <a:pt x="421189" y="189358"/>
                    </a:cubicBezTo>
                    <a:lnTo>
                      <a:pt x="437423" y="189358"/>
                    </a:lnTo>
                    <a:lnTo>
                      <a:pt x="437423" y="193510"/>
                    </a:lnTo>
                    <a:lnTo>
                      <a:pt x="460415" y="193510"/>
                    </a:lnTo>
                    <a:cubicBezTo>
                      <a:pt x="472010" y="193535"/>
                      <a:pt x="483118" y="198149"/>
                      <a:pt x="491312" y="206343"/>
                    </a:cubicBezTo>
                    <a:cubicBezTo>
                      <a:pt x="499513" y="214538"/>
                      <a:pt x="504126" y="225651"/>
                      <a:pt x="504152" y="237240"/>
                    </a:cubicBezTo>
                    <a:lnTo>
                      <a:pt x="504152" y="369703"/>
                    </a:lnTo>
                    <a:lnTo>
                      <a:pt x="9016" y="369703"/>
                    </a:lnTo>
                    <a:lnTo>
                      <a:pt x="9016" y="237240"/>
                    </a:lnTo>
                    <a:cubicBezTo>
                      <a:pt x="9041" y="225651"/>
                      <a:pt x="13655" y="214538"/>
                      <a:pt x="21856" y="206343"/>
                    </a:cubicBezTo>
                    <a:cubicBezTo>
                      <a:pt x="30050" y="198149"/>
                      <a:pt x="41158" y="193535"/>
                      <a:pt x="52753" y="193510"/>
                    </a:cubicBezTo>
                    <a:lnTo>
                      <a:pt x="76373" y="193510"/>
                    </a:lnTo>
                    <a:lnTo>
                      <a:pt x="76373" y="189358"/>
                    </a:lnTo>
                    <a:lnTo>
                      <a:pt x="91973" y="189358"/>
                    </a:lnTo>
                    <a:cubicBezTo>
                      <a:pt x="76919" y="186028"/>
                      <a:pt x="63630" y="177254"/>
                      <a:pt x="54640" y="164724"/>
                    </a:cubicBezTo>
                    <a:cubicBezTo>
                      <a:pt x="45656" y="152192"/>
                      <a:pt x="41613" y="136785"/>
                      <a:pt x="43294" y="121457"/>
                    </a:cubicBezTo>
                    <a:cubicBezTo>
                      <a:pt x="44969" y="106129"/>
                      <a:pt x="52246" y="91960"/>
                      <a:pt x="63726" y="81667"/>
                    </a:cubicBezTo>
                    <a:cubicBezTo>
                      <a:pt x="75205" y="71374"/>
                      <a:pt x="90080" y="65682"/>
                      <a:pt x="105499" y="65682"/>
                    </a:cubicBezTo>
                    <a:cubicBezTo>
                      <a:pt x="120919" y="65682"/>
                      <a:pt x="135793" y="71374"/>
                      <a:pt x="147280" y="81667"/>
                    </a:cubicBezTo>
                    <a:cubicBezTo>
                      <a:pt x="158759" y="91960"/>
                      <a:pt x="166036" y="106129"/>
                      <a:pt x="167711" y="121457"/>
                    </a:cubicBezTo>
                    <a:cubicBezTo>
                      <a:pt x="169385" y="136785"/>
                      <a:pt x="165343" y="152192"/>
                      <a:pt x="156359" y="164724"/>
                    </a:cubicBezTo>
                    <a:cubicBezTo>
                      <a:pt x="147375" y="177254"/>
                      <a:pt x="134080" y="186028"/>
                      <a:pt x="119026" y="189358"/>
                    </a:cubicBezTo>
                    <a:lnTo>
                      <a:pt x="148152" y="189358"/>
                    </a:lnTo>
                    <a:cubicBezTo>
                      <a:pt x="152958" y="182540"/>
                      <a:pt x="159337" y="176973"/>
                      <a:pt x="166742" y="173129"/>
                    </a:cubicBezTo>
                    <a:cubicBezTo>
                      <a:pt x="174147" y="169285"/>
                      <a:pt x="182367" y="167275"/>
                      <a:pt x="190715" y="167268"/>
                    </a:cubicBezTo>
                    <a:lnTo>
                      <a:pt x="218667" y="167268"/>
                    </a:lnTo>
                    <a:lnTo>
                      <a:pt x="218667" y="150406"/>
                    </a:lnTo>
                    <a:cubicBezTo>
                      <a:pt x="204152" y="142138"/>
                      <a:pt x="192781" y="129297"/>
                      <a:pt x="186332" y="113889"/>
                    </a:cubicBezTo>
                    <a:cubicBezTo>
                      <a:pt x="179877" y="98481"/>
                      <a:pt x="178709" y="81371"/>
                      <a:pt x="183002" y="65227"/>
                    </a:cubicBezTo>
                    <a:cubicBezTo>
                      <a:pt x="187295" y="49084"/>
                      <a:pt x="196811" y="34815"/>
                      <a:pt x="210062" y="24647"/>
                    </a:cubicBezTo>
                    <a:cubicBezTo>
                      <a:pt x="223319" y="14479"/>
                      <a:pt x="239566" y="8984"/>
                      <a:pt x="256270" y="9017"/>
                    </a:cubicBezTo>
                    <a:close/>
                    <a:moveTo>
                      <a:pt x="256270" y="0"/>
                    </a:moveTo>
                    <a:cubicBezTo>
                      <a:pt x="238046" y="5"/>
                      <a:pt x="220309" y="5889"/>
                      <a:pt x="205698" y="16777"/>
                    </a:cubicBezTo>
                    <a:cubicBezTo>
                      <a:pt x="191087" y="27665"/>
                      <a:pt x="180377" y="42976"/>
                      <a:pt x="175161" y="60436"/>
                    </a:cubicBezTo>
                    <a:cubicBezTo>
                      <a:pt x="169950" y="77896"/>
                      <a:pt x="170502" y="96573"/>
                      <a:pt x="176752" y="113691"/>
                    </a:cubicBezTo>
                    <a:cubicBezTo>
                      <a:pt x="182996" y="130810"/>
                      <a:pt x="194597" y="145457"/>
                      <a:pt x="209831" y="155456"/>
                    </a:cubicBezTo>
                    <a:lnTo>
                      <a:pt x="209831" y="158252"/>
                    </a:lnTo>
                    <a:lnTo>
                      <a:pt x="190895" y="158252"/>
                    </a:lnTo>
                    <a:cubicBezTo>
                      <a:pt x="183162" y="158253"/>
                      <a:pt x="175507" y="159754"/>
                      <a:pt x="168352" y="162670"/>
                    </a:cubicBezTo>
                    <a:cubicBezTo>
                      <a:pt x="173608" y="153096"/>
                      <a:pt x="176604" y="142448"/>
                      <a:pt x="177111" y="131538"/>
                    </a:cubicBezTo>
                    <a:cubicBezTo>
                      <a:pt x="177618" y="120628"/>
                      <a:pt x="175623" y="109747"/>
                      <a:pt x="171278" y="99728"/>
                    </a:cubicBezTo>
                    <a:cubicBezTo>
                      <a:pt x="166934" y="89708"/>
                      <a:pt x="160351" y="80815"/>
                      <a:pt x="152040" y="73730"/>
                    </a:cubicBezTo>
                    <a:cubicBezTo>
                      <a:pt x="143731" y="66644"/>
                      <a:pt x="133907" y="61554"/>
                      <a:pt x="123325" y="58848"/>
                    </a:cubicBezTo>
                    <a:cubicBezTo>
                      <a:pt x="112744" y="56143"/>
                      <a:pt x="101688" y="55894"/>
                      <a:pt x="90997" y="58120"/>
                    </a:cubicBezTo>
                    <a:cubicBezTo>
                      <a:pt x="80300" y="60347"/>
                      <a:pt x="70265" y="64989"/>
                      <a:pt x="61640" y="71693"/>
                    </a:cubicBezTo>
                    <a:cubicBezTo>
                      <a:pt x="53022" y="78398"/>
                      <a:pt x="46047" y="86985"/>
                      <a:pt x="41254" y="96799"/>
                    </a:cubicBezTo>
                    <a:cubicBezTo>
                      <a:pt x="36461" y="106613"/>
                      <a:pt x="33977" y="117393"/>
                      <a:pt x="33996" y="128314"/>
                    </a:cubicBezTo>
                    <a:cubicBezTo>
                      <a:pt x="34016" y="139105"/>
                      <a:pt x="36454" y="149754"/>
                      <a:pt x="41138" y="159476"/>
                    </a:cubicBezTo>
                    <a:cubicBezTo>
                      <a:pt x="45816" y="169199"/>
                      <a:pt x="52624" y="177747"/>
                      <a:pt x="61043" y="184491"/>
                    </a:cubicBezTo>
                    <a:lnTo>
                      <a:pt x="52028" y="184491"/>
                    </a:lnTo>
                    <a:cubicBezTo>
                      <a:pt x="38174" y="184704"/>
                      <a:pt x="24955" y="190352"/>
                      <a:pt x="15221" y="200222"/>
                    </a:cubicBezTo>
                    <a:cubicBezTo>
                      <a:pt x="5486" y="210084"/>
                      <a:pt x="19" y="223380"/>
                      <a:pt x="0" y="237240"/>
                    </a:cubicBezTo>
                    <a:lnTo>
                      <a:pt x="0" y="378719"/>
                    </a:lnTo>
                    <a:lnTo>
                      <a:pt x="513347" y="378719"/>
                    </a:lnTo>
                    <a:lnTo>
                      <a:pt x="513347" y="237240"/>
                    </a:lnTo>
                    <a:cubicBezTo>
                      <a:pt x="513322" y="223258"/>
                      <a:pt x="507758" y="209853"/>
                      <a:pt x="497870" y="199965"/>
                    </a:cubicBezTo>
                    <a:cubicBezTo>
                      <a:pt x="487982" y="190083"/>
                      <a:pt x="474577" y="184515"/>
                      <a:pt x="460594" y="184491"/>
                    </a:cubicBezTo>
                    <a:lnTo>
                      <a:pt x="451579" y="184491"/>
                    </a:lnTo>
                    <a:cubicBezTo>
                      <a:pt x="461133" y="176996"/>
                      <a:pt x="468628" y="167193"/>
                      <a:pt x="473351" y="156004"/>
                    </a:cubicBezTo>
                    <a:cubicBezTo>
                      <a:pt x="478081" y="144815"/>
                      <a:pt x="479877" y="132608"/>
                      <a:pt x="478587" y="120532"/>
                    </a:cubicBezTo>
                    <a:cubicBezTo>
                      <a:pt x="477291" y="108456"/>
                      <a:pt x="472947" y="96906"/>
                      <a:pt x="465959" y="86972"/>
                    </a:cubicBezTo>
                    <a:cubicBezTo>
                      <a:pt x="458977" y="77037"/>
                      <a:pt x="449577" y="69043"/>
                      <a:pt x="438649" y="63740"/>
                    </a:cubicBezTo>
                    <a:cubicBezTo>
                      <a:pt x="427721" y="58439"/>
                      <a:pt x="415625" y="56004"/>
                      <a:pt x="403497" y="56665"/>
                    </a:cubicBezTo>
                    <a:cubicBezTo>
                      <a:pt x="391370" y="57326"/>
                      <a:pt x="379614" y="61061"/>
                      <a:pt x="369328" y="67519"/>
                    </a:cubicBezTo>
                    <a:cubicBezTo>
                      <a:pt x="359042" y="73977"/>
                      <a:pt x="350565" y="82945"/>
                      <a:pt x="344700" y="93581"/>
                    </a:cubicBezTo>
                    <a:cubicBezTo>
                      <a:pt x="338835" y="104217"/>
                      <a:pt x="335774" y="116169"/>
                      <a:pt x="335800" y="128314"/>
                    </a:cubicBezTo>
                    <a:cubicBezTo>
                      <a:pt x="335813" y="140406"/>
                      <a:pt x="338918" y="152294"/>
                      <a:pt x="344816" y="162850"/>
                    </a:cubicBezTo>
                    <a:cubicBezTo>
                      <a:pt x="337366" y="159838"/>
                      <a:pt x="329409" y="158278"/>
                      <a:pt x="321375" y="158252"/>
                    </a:cubicBezTo>
                    <a:lnTo>
                      <a:pt x="302253" y="158252"/>
                    </a:lnTo>
                    <a:lnTo>
                      <a:pt x="302253" y="155907"/>
                    </a:lnTo>
                    <a:cubicBezTo>
                      <a:pt x="317602" y="145970"/>
                      <a:pt x="329319" y="131338"/>
                      <a:pt x="335671" y="114195"/>
                    </a:cubicBezTo>
                    <a:cubicBezTo>
                      <a:pt x="342018" y="97052"/>
                      <a:pt x="342653" y="78315"/>
                      <a:pt x="337481" y="60781"/>
                    </a:cubicBezTo>
                    <a:cubicBezTo>
                      <a:pt x="332309" y="43247"/>
                      <a:pt x="321606" y="27855"/>
                      <a:pt x="306969" y="16901"/>
                    </a:cubicBezTo>
                    <a:cubicBezTo>
                      <a:pt x="292332" y="5947"/>
                      <a:pt x="274551" y="19"/>
                      <a:pt x="256270" y="0"/>
                    </a:cubicBezTo>
                    <a:lnTo>
                      <a:pt x="25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337">
                <a:extLst>
                  <a:ext uri="{FF2B5EF4-FFF2-40B4-BE49-F238E27FC236}">
                    <a16:creationId xmlns:a16="http://schemas.microsoft.com/office/drawing/2014/main" id="{1ACD9CF6-E374-03CA-236B-BD554B42616B}"/>
                  </a:ext>
                </a:extLst>
              </p:cNvPr>
              <p:cNvSpPr/>
              <p:nvPr/>
            </p:nvSpPr>
            <p:spPr>
              <a:xfrm>
                <a:off x="5603783" y="1921700"/>
                <a:ext cx="125341" cy="125336"/>
              </a:xfrm>
              <a:custGeom>
                <a:avLst/>
                <a:gdLst>
                  <a:gd name="connsiteX0" fmla="*/ 62583 w 125341"/>
                  <a:gd name="connsiteY0" fmla="*/ 125337 h 125336"/>
                  <a:gd name="connsiteX1" fmla="*/ 97433 w 125341"/>
                  <a:gd name="connsiteY1" fmla="*/ 114815 h 125336"/>
                  <a:gd name="connsiteX2" fmla="*/ 120553 w 125341"/>
                  <a:gd name="connsiteY2" fmla="*/ 86693 h 125336"/>
                  <a:gd name="connsiteX3" fmla="*/ 124140 w 125341"/>
                  <a:gd name="connsiteY3" fmla="*/ 50465 h 125336"/>
                  <a:gd name="connsiteX4" fmla="*/ 106988 w 125341"/>
                  <a:gd name="connsiteY4" fmla="*/ 18356 h 125336"/>
                  <a:gd name="connsiteX5" fmla="*/ 74878 w 125341"/>
                  <a:gd name="connsiteY5" fmla="*/ 1200 h 125336"/>
                  <a:gd name="connsiteX6" fmla="*/ 38648 w 125341"/>
                  <a:gd name="connsiteY6" fmla="*/ 4788 h 125336"/>
                  <a:gd name="connsiteX7" fmla="*/ 10523 w 125341"/>
                  <a:gd name="connsiteY7" fmla="*/ 27909 h 125336"/>
                  <a:gd name="connsiteX8" fmla="*/ 0 w 125341"/>
                  <a:gd name="connsiteY8" fmla="*/ 62760 h 125336"/>
                  <a:gd name="connsiteX9" fmla="*/ 18487 w 125341"/>
                  <a:gd name="connsiteY9" fmla="*/ 106854 h 125336"/>
                  <a:gd name="connsiteX10" fmla="*/ 62583 w 125341"/>
                  <a:gd name="connsiteY10" fmla="*/ 125337 h 125336"/>
                  <a:gd name="connsiteX11" fmla="*/ 62583 w 125341"/>
                  <a:gd name="connsiteY11" fmla="*/ 15600 h 125336"/>
                  <a:gd name="connsiteX12" fmla="*/ 89143 w 125341"/>
                  <a:gd name="connsiteY12" fmla="*/ 23414 h 125336"/>
                  <a:gd name="connsiteX13" fmla="*/ 106840 w 125341"/>
                  <a:gd name="connsiteY13" fmla="*/ 44705 h 125336"/>
                  <a:gd name="connsiteX14" fmla="*/ 109664 w 125341"/>
                  <a:gd name="connsiteY14" fmla="*/ 72245 h 125336"/>
                  <a:gd name="connsiteX15" fmla="*/ 96663 w 125341"/>
                  <a:gd name="connsiteY15" fmla="*/ 96688 h 125336"/>
                  <a:gd name="connsiteX16" fmla="*/ 72247 w 125341"/>
                  <a:gd name="connsiteY16" fmla="*/ 109736 h 125336"/>
                  <a:gd name="connsiteX17" fmla="*/ 44699 w 125341"/>
                  <a:gd name="connsiteY17" fmla="*/ 106961 h 125336"/>
                  <a:gd name="connsiteX18" fmla="*/ 23376 w 125341"/>
                  <a:gd name="connsiteY18" fmla="*/ 89304 h 125336"/>
                  <a:gd name="connsiteX19" fmla="*/ 15509 w 125341"/>
                  <a:gd name="connsiteY19" fmla="*/ 62760 h 125336"/>
                  <a:gd name="connsiteX20" fmla="*/ 29421 w 125341"/>
                  <a:gd name="connsiteY20" fmla="*/ 29574 h 125336"/>
                  <a:gd name="connsiteX21" fmla="*/ 62583 w 125341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1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3" y="114815"/>
                    </a:cubicBezTo>
                    <a:cubicBezTo>
                      <a:pt x="107752" y="107935"/>
                      <a:pt x="115798" y="98149"/>
                      <a:pt x="120553" y="86693"/>
                    </a:cubicBezTo>
                    <a:cubicBezTo>
                      <a:pt x="125308" y="75239"/>
                      <a:pt x="126559" y="62630"/>
                      <a:pt x="124140" y="50465"/>
                    </a:cubicBezTo>
                    <a:cubicBezTo>
                      <a:pt x="121727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8" y="4788"/>
                    </a:cubicBezTo>
                    <a:cubicBezTo>
                      <a:pt x="27194" y="9542"/>
                      <a:pt x="17409" y="17588"/>
                      <a:pt x="10523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2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2016" y="15511"/>
                      <a:pt x="81263" y="18231"/>
                      <a:pt x="89143" y="23414"/>
                    </a:cubicBezTo>
                    <a:cubicBezTo>
                      <a:pt x="97023" y="28597"/>
                      <a:pt x="103183" y="36009"/>
                      <a:pt x="106840" y="44705"/>
                    </a:cubicBezTo>
                    <a:cubicBezTo>
                      <a:pt x="110492" y="53401"/>
                      <a:pt x="111480" y="62988"/>
                      <a:pt x="109664" y="72245"/>
                    </a:cubicBezTo>
                    <a:cubicBezTo>
                      <a:pt x="107854" y="81503"/>
                      <a:pt x="103330" y="90011"/>
                      <a:pt x="96663" y="96688"/>
                    </a:cubicBezTo>
                    <a:cubicBezTo>
                      <a:pt x="90002" y="103364"/>
                      <a:pt x="81500" y="107907"/>
                      <a:pt x="72247" y="109736"/>
                    </a:cubicBezTo>
                    <a:cubicBezTo>
                      <a:pt x="62994" y="111566"/>
                      <a:pt x="53407" y="110600"/>
                      <a:pt x="44699" y="106961"/>
                    </a:cubicBezTo>
                    <a:cubicBezTo>
                      <a:pt x="35998" y="103323"/>
                      <a:pt x="28574" y="97176"/>
                      <a:pt x="23376" y="89304"/>
                    </a:cubicBezTo>
                    <a:cubicBezTo>
                      <a:pt x="18179" y="81433"/>
                      <a:pt x="15439" y="72193"/>
                      <a:pt x="15509" y="62760"/>
                    </a:cubicBezTo>
                    <a:cubicBezTo>
                      <a:pt x="15631" y="50304"/>
                      <a:pt x="20624" y="38390"/>
                      <a:pt x="29421" y="29574"/>
                    </a:cubicBezTo>
                    <a:cubicBezTo>
                      <a:pt x="38225" y="20758"/>
                      <a:pt x="50128" y="15741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Freeform: Shape 338">
                <a:extLst>
                  <a:ext uri="{FF2B5EF4-FFF2-40B4-BE49-F238E27FC236}">
                    <a16:creationId xmlns:a16="http://schemas.microsoft.com/office/drawing/2014/main" id="{F505C2C8-11AE-2E87-032F-49DE5A3F38DC}"/>
                  </a:ext>
                </a:extLst>
              </p:cNvPr>
              <p:cNvSpPr/>
              <p:nvPr/>
            </p:nvSpPr>
            <p:spPr>
              <a:xfrm>
                <a:off x="5267624" y="2023410"/>
                <a:ext cx="495316" cy="202437"/>
              </a:xfrm>
              <a:custGeom>
                <a:avLst/>
                <a:gdLst>
                  <a:gd name="connsiteX0" fmla="*/ 451579 w 495316"/>
                  <a:gd name="connsiteY0" fmla="*/ 26238 h 202437"/>
                  <a:gd name="connsiteX1" fmla="*/ 438687 w 495316"/>
                  <a:gd name="connsiteY1" fmla="*/ 26238 h 202437"/>
                  <a:gd name="connsiteX2" fmla="*/ 436435 w 495316"/>
                  <a:gd name="connsiteY2" fmla="*/ 29215 h 202437"/>
                  <a:gd name="connsiteX3" fmla="*/ 419751 w 495316"/>
                  <a:gd name="connsiteY3" fmla="*/ 42896 h 202437"/>
                  <a:gd name="connsiteX4" fmla="*/ 398743 w 495316"/>
                  <a:gd name="connsiteY4" fmla="*/ 47798 h 202437"/>
                  <a:gd name="connsiteX5" fmla="*/ 377727 w 495316"/>
                  <a:gd name="connsiteY5" fmla="*/ 42896 h 202437"/>
                  <a:gd name="connsiteX6" fmla="*/ 361050 w 495316"/>
                  <a:gd name="connsiteY6" fmla="*/ 29215 h 202437"/>
                  <a:gd name="connsiteX7" fmla="*/ 358798 w 495316"/>
                  <a:gd name="connsiteY7" fmla="*/ 26238 h 202437"/>
                  <a:gd name="connsiteX8" fmla="*/ 358073 w 495316"/>
                  <a:gd name="connsiteY8" fmla="*/ 26238 h 202437"/>
                  <a:gd name="connsiteX9" fmla="*/ 339021 w 495316"/>
                  <a:gd name="connsiteY9" fmla="*/ 7121 h 202437"/>
                  <a:gd name="connsiteX10" fmla="*/ 312988 w 495316"/>
                  <a:gd name="connsiteY10" fmla="*/ 0 h 202437"/>
                  <a:gd name="connsiteX11" fmla="*/ 297568 w 495316"/>
                  <a:gd name="connsiteY11" fmla="*/ 0 h 202437"/>
                  <a:gd name="connsiteX12" fmla="*/ 295316 w 495316"/>
                  <a:gd name="connsiteY12" fmla="*/ 2976 h 202437"/>
                  <a:gd name="connsiteX13" fmla="*/ 274044 w 495316"/>
                  <a:gd name="connsiteY13" fmla="*/ 20424 h 202437"/>
                  <a:gd name="connsiteX14" fmla="*/ 247254 w 495316"/>
                  <a:gd name="connsiteY14" fmla="*/ 26668 h 202437"/>
                  <a:gd name="connsiteX15" fmla="*/ 220463 w 495316"/>
                  <a:gd name="connsiteY15" fmla="*/ 20424 h 202437"/>
                  <a:gd name="connsiteX16" fmla="*/ 199192 w 495316"/>
                  <a:gd name="connsiteY16" fmla="*/ 2976 h 202437"/>
                  <a:gd name="connsiteX17" fmla="*/ 196939 w 495316"/>
                  <a:gd name="connsiteY17" fmla="*/ 0 h 202437"/>
                  <a:gd name="connsiteX18" fmla="*/ 181879 w 495316"/>
                  <a:gd name="connsiteY18" fmla="*/ 0 h 202437"/>
                  <a:gd name="connsiteX19" fmla="*/ 155840 w 495316"/>
                  <a:gd name="connsiteY19" fmla="*/ 7110 h 202437"/>
                  <a:gd name="connsiteX20" fmla="*/ 136794 w 495316"/>
                  <a:gd name="connsiteY20" fmla="*/ 26238 h 202437"/>
                  <a:gd name="connsiteX21" fmla="*/ 134536 w 495316"/>
                  <a:gd name="connsiteY21" fmla="*/ 29215 h 202437"/>
                  <a:gd name="connsiteX22" fmla="*/ 117858 w 495316"/>
                  <a:gd name="connsiteY22" fmla="*/ 42896 h 202437"/>
                  <a:gd name="connsiteX23" fmla="*/ 96843 w 495316"/>
                  <a:gd name="connsiteY23" fmla="*/ 47798 h 202437"/>
                  <a:gd name="connsiteX24" fmla="*/ 75834 w 495316"/>
                  <a:gd name="connsiteY24" fmla="*/ 42896 h 202437"/>
                  <a:gd name="connsiteX25" fmla="*/ 59157 w 495316"/>
                  <a:gd name="connsiteY25" fmla="*/ 29215 h 202437"/>
                  <a:gd name="connsiteX26" fmla="*/ 56898 w 495316"/>
                  <a:gd name="connsiteY26" fmla="*/ 26238 h 202437"/>
                  <a:gd name="connsiteX27" fmla="*/ 43737 w 495316"/>
                  <a:gd name="connsiteY27" fmla="*/ 26238 h 202437"/>
                  <a:gd name="connsiteX28" fmla="*/ 12840 w 495316"/>
                  <a:gd name="connsiteY28" fmla="*/ 39078 h 202437"/>
                  <a:gd name="connsiteX29" fmla="*/ 0 w 495316"/>
                  <a:gd name="connsiteY29" fmla="*/ 69975 h 202437"/>
                  <a:gd name="connsiteX30" fmla="*/ 0 w 495316"/>
                  <a:gd name="connsiteY30" fmla="*/ 202438 h 202437"/>
                  <a:gd name="connsiteX31" fmla="*/ 15150 w 495316"/>
                  <a:gd name="connsiteY31" fmla="*/ 202438 h 202437"/>
                  <a:gd name="connsiteX32" fmla="*/ 15150 w 495316"/>
                  <a:gd name="connsiteY32" fmla="*/ 69975 h 202437"/>
                  <a:gd name="connsiteX33" fmla="*/ 23518 w 495316"/>
                  <a:gd name="connsiteY33" fmla="*/ 49730 h 202437"/>
                  <a:gd name="connsiteX34" fmla="*/ 43737 w 495316"/>
                  <a:gd name="connsiteY34" fmla="*/ 41298 h 202437"/>
                  <a:gd name="connsiteX35" fmla="*/ 49326 w 495316"/>
                  <a:gd name="connsiteY35" fmla="*/ 41298 h 202437"/>
                  <a:gd name="connsiteX36" fmla="*/ 87179 w 495316"/>
                  <a:gd name="connsiteY36" fmla="*/ 62005 h 202437"/>
                  <a:gd name="connsiteX37" fmla="*/ 129486 w 495316"/>
                  <a:gd name="connsiteY37" fmla="*/ 53561 h 202437"/>
                  <a:gd name="connsiteX38" fmla="*/ 129486 w 495316"/>
                  <a:gd name="connsiteY38" fmla="*/ 202438 h 202437"/>
                  <a:gd name="connsiteX39" fmla="*/ 144276 w 495316"/>
                  <a:gd name="connsiteY39" fmla="*/ 202438 h 202437"/>
                  <a:gd name="connsiteX40" fmla="*/ 144276 w 495316"/>
                  <a:gd name="connsiteY40" fmla="*/ 52393 h 202437"/>
                  <a:gd name="connsiteX41" fmla="*/ 155185 w 495316"/>
                  <a:gd name="connsiteY41" fmla="*/ 26058 h 202437"/>
                  <a:gd name="connsiteX42" fmla="*/ 181519 w 495316"/>
                  <a:gd name="connsiteY42" fmla="*/ 15149 h 202437"/>
                  <a:gd name="connsiteX43" fmla="*/ 189361 w 495316"/>
                  <a:gd name="connsiteY43" fmla="*/ 15149 h 202437"/>
                  <a:gd name="connsiteX44" fmla="*/ 215279 w 495316"/>
                  <a:gd name="connsiteY44" fmla="*/ 34766 h 202437"/>
                  <a:gd name="connsiteX45" fmla="*/ 247029 w 495316"/>
                  <a:gd name="connsiteY45" fmla="*/ 41734 h 202437"/>
                  <a:gd name="connsiteX46" fmla="*/ 278773 w 495316"/>
                  <a:gd name="connsiteY46" fmla="*/ 34766 h 202437"/>
                  <a:gd name="connsiteX47" fmla="*/ 304691 w 495316"/>
                  <a:gd name="connsiteY47" fmla="*/ 15149 h 202437"/>
                  <a:gd name="connsiteX48" fmla="*/ 312449 w 495316"/>
                  <a:gd name="connsiteY48" fmla="*/ 15149 h 202437"/>
                  <a:gd name="connsiteX49" fmla="*/ 338777 w 495316"/>
                  <a:gd name="connsiteY49" fmla="*/ 26058 h 202437"/>
                  <a:gd name="connsiteX50" fmla="*/ 349686 w 495316"/>
                  <a:gd name="connsiteY50" fmla="*/ 52393 h 202437"/>
                  <a:gd name="connsiteX51" fmla="*/ 349686 w 495316"/>
                  <a:gd name="connsiteY51" fmla="*/ 202438 h 202437"/>
                  <a:gd name="connsiteX52" fmla="*/ 364836 w 495316"/>
                  <a:gd name="connsiteY52" fmla="*/ 202438 h 202437"/>
                  <a:gd name="connsiteX53" fmla="*/ 364836 w 495316"/>
                  <a:gd name="connsiteY53" fmla="*/ 53022 h 202437"/>
                  <a:gd name="connsiteX54" fmla="*/ 407604 w 495316"/>
                  <a:gd name="connsiteY54" fmla="*/ 62333 h 202437"/>
                  <a:gd name="connsiteX55" fmla="*/ 445990 w 495316"/>
                  <a:gd name="connsiteY55" fmla="*/ 41298 h 202437"/>
                  <a:gd name="connsiteX56" fmla="*/ 451579 w 495316"/>
                  <a:gd name="connsiteY56" fmla="*/ 41298 h 202437"/>
                  <a:gd name="connsiteX57" fmla="*/ 471830 w 495316"/>
                  <a:gd name="connsiteY57" fmla="*/ 49723 h 202437"/>
                  <a:gd name="connsiteX58" fmla="*/ 480256 w 495316"/>
                  <a:gd name="connsiteY58" fmla="*/ 69975 h 202437"/>
                  <a:gd name="connsiteX59" fmla="*/ 480256 w 495316"/>
                  <a:gd name="connsiteY59" fmla="*/ 202438 h 202437"/>
                  <a:gd name="connsiteX60" fmla="*/ 495316 w 495316"/>
                  <a:gd name="connsiteY60" fmla="*/ 202438 h 202437"/>
                  <a:gd name="connsiteX61" fmla="*/ 495316 w 495316"/>
                  <a:gd name="connsiteY61" fmla="*/ 69975 h 202437"/>
                  <a:gd name="connsiteX62" fmla="*/ 482482 w 495316"/>
                  <a:gd name="connsiteY62" fmla="*/ 39078 h 202437"/>
                  <a:gd name="connsiteX63" fmla="*/ 451579 w 495316"/>
                  <a:gd name="connsiteY63" fmla="*/ 26238 h 2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95316" h="202437">
                    <a:moveTo>
                      <a:pt x="451579" y="26238"/>
                    </a:moveTo>
                    <a:lnTo>
                      <a:pt x="438687" y="26238"/>
                    </a:lnTo>
                    <a:lnTo>
                      <a:pt x="436435" y="29215"/>
                    </a:lnTo>
                    <a:cubicBezTo>
                      <a:pt x="431995" y="34997"/>
                      <a:pt x="426290" y="39675"/>
                      <a:pt x="419751" y="42896"/>
                    </a:cubicBezTo>
                    <a:cubicBezTo>
                      <a:pt x="413219" y="46124"/>
                      <a:pt x="406026" y="47798"/>
                      <a:pt x="398743" y="47798"/>
                    </a:cubicBezTo>
                    <a:cubicBezTo>
                      <a:pt x="391453" y="47798"/>
                      <a:pt x="384266" y="46124"/>
                      <a:pt x="377727" y="42896"/>
                    </a:cubicBezTo>
                    <a:cubicBezTo>
                      <a:pt x="371195" y="39675"/>
                      <a:pt x="365484" y="34997"/>
                      <a:pt x="361050" y="29215"/>
                    </a:cubicBezTo>
                    <a:lnTo>
                      <a:pt x="358798" y="26238"/>
                    </a:lnTo>
                    <a:lnTo>
                      <a:pt x="358073" y="26238"/>
                    </a:lnTo>
                    <a:cubicBezTo>
                      <a:pt x="353497" y="18315"/>
                      <a:pt x="346933" y="11724"/>
                      <a:pt x="339021" y="7121"/>
                    </a:cubicBezTo>
                    <a:cubicBezTo>
                      <a:pt x="331116" y="2519"/>
                      <a:pt x="322138" y="63"/>
                      <a:pt x="312988" y="0"/>
                    </a:cubicBezTo>
                    <a:lnTo>
                      <a:pt x="297568" y="0"/>
                    </a:lnTo>
                    <a:lnTo>
                      <a:pt x="295316" y="2976"/>
                    </a:lnTo>
                    <a:cubicBezTo>
                      <a:pt x="289656" y="10345"/>
                      <a:pt x="282379" y="16315"/>
                      <a:pt x="274044" y="20424"/>
                    </a:cubicBezTo>
                    <a:cubicBezTo>
                      <a:pt x="265709" y="24531"/>
                      <a:pt x="256545" y="26668"/>
                      <a:pt x="247254" y="26668"/>
                    </a:cubicBezTo>
                    <a:cubicBezTo>
                      <a:pt x="237962" y="26668"/>
                      <a:pt x="228792" y="24531"/>
                      <a:pt x="220463" y="20424"/>
                    </a:cubicBezTo>
                    <a:cubicBezTo>
                      <a:pt x="212128" y="16315"/>
                      <a:pt x="204851" y="10345"/>
                      <a:pt x="199192" y="2976"/>
                    </a:cubicBezTo>
                    <a:lnTo>
                      <a:pt x="196939" y="0"/>
                    </a:lnTo>
                    <a:lnTo>
                      <a:pt x="181879" y="0"/>
                    </a:lnTo>
                    <a:cubicBezTo>
                      <a:pt x="172728" y="55"/>
                      <a:pt x="163745" y="2506"/>
                      <a:pt x="155840" y="7110"/>
                    </a:cubicBezTo>
                    <a:cubicBezTo>
                      <a:pt x="147927" y="11713"/>
                      <a:pt x="141363" y="18309"/>
                      <a:pt x="136794" y="26238"/>
                    </a:cubicBezTo>
                    <a:lnTo>
                      <a:pt x="134536" y="29215"/>
                    </a:lnTo>
                    <a:cubicBezTo>
                      <a:pt x="130102" y="34997"/>
                      <a:pt x="124391" y="39675"/>
                      <a:pt x="117858" y="42896"/>
                    </a:cubicBezTo>
                    <a:cubicBezTo>
                      <a:pt x="111320" y="46124"/>
                      <a:pt x="104132" y="47798"/>
                      <a:pt x="96843" y="47798"/>
                    </a:cubicBezTo>
                    <a:cubicBezTo>
                      <a:pt x="89560" y="47798"/>
                      <a:pt x="82373" y="46124"/>
                      <a:pt x="75834" y="42896"/>
                    </a:cubicBezTo>
                    <a:cubicBezTo>
                      <a:pt x="69302" y="39675"/>
                      <a:pt x="63591" y="34997"/>
                      <a:pt x="59157" y="29215"/>
                    </a:cubicBezTo>
                    <a:lnTo>
                      <a:pt x="56898" y="26238"/>
                    </a:lnTo>
                    <a:lnTo>
                      <a:pt x="43737" y="26238"/>
                    </a:lnTo>
                    <a:cubicBezTo>
                      <a:pt x="32142" y="26263"/>
                      <a:pt x="21035" y="30877"/>
                      <a:pt x="12840" y="39078"/>
                    </a:cubicBezTo>
                    <a:cubicBezTo>
                      <a:pt x="4640" y="47272"/>
                      <a:pt x="25" y="58380"/>
                      <a:pt x="0" y="69975"/>
                    </a:cubicBezTo>
                    <a:lnTo>
                      <a:pt x="0" y="202438"/>
                    </a:lnTo>
                    <a:lnTo>
                      <a:pt x="15150" y="202438"/>
                    </a:lnTo>
                    <a:lnTo>
                      <a:pt x="15150" y="69975"/>
                    </a:lnTo>
                    <a:cubicBezTo>
                      <a:pt x="15150" y="62384"/>
                      <a:pt x="18160" y="55107"/>
                      <a:pt x="23518" y="49730"/>
                    </a:cubicBezTo>
                    <a:cubicBezTo>
                      <a:pt x="28876" y="44353"/>
                      <a:pt x="36146" y="41324"/>
                      <a:pt x="43737" y="41298"/>
                    </a:cubicBezTo>
                    <a:lnTo>
                      <a:pt x="49326" y="41298"/>
                    </a:lnTo>
                    <a:cubicBezTo>
                      <a:pt x="59118" y="52431"/>
                      <a:pt x="72517" y="59766"/>
                      <a:pt x="87179" y="62005"/>
                    </a:cubicBezTo>
                    <a:cubicBezTo>
                      <a:pt x="101835" y="64251"/>
                      <a:pt x="116812" y="61261"/>
                      <a:pt x="129486" y="53561"/>
                    </a:cubicBezTo>
                    <a:lnTo>
                      <a:pt x="129486" y="202438"/>
                    </a:lnTo>
                    <a:lnTo>
                      <a:pt x="144276" y="202438"/>
                    </a:lnTo>
                    <a:lnTo>
                      <a:pt x="144276" y="52393"/>
                    </a:lnTo>
                    <a:cubicBezTo>
                      <a:pt x="144276" y="42511"/>
                      <a:pt x="148197" y="33040"/>
                      <a:pt x="155185" y="26058"/>
                    </a:cubicBezTo>
                    <a:cubicBezTo>
                      <a:pt x="162166" y="19073"/>
                      <a:pt x="171638" y="15149"/>
                      <a:pt x="181519" y="15149"/>
                    </a:cubicBezTo>
                    <a:lnTo>
                      <a:pt x="189361" y="15149"/>
                    </a:lnTo>
                    <a:cubicBezTo>
                      <a:pt x="196484" y="23485"/>
                      <a:pt x="205326" y="30178"/>
                      <a:pt x="215279" y="34766"/>
                    </a:cubicBezTo>
                    <a:cubicBezTo>
                      <a:pt x="225231" y="39354"/>
                      <a:pt x="236063" y="41734"/>
                      <a:pt x="247029" y="41734"/>
                    </a:cubicBezTo>
                    <a:cubicBezTo>
                      <a:pt x="257989" y="41734"/>
                      <a:pt x="268821" y="39354"/>
                      <a:pt x="278773" y="34766"/>
                    </a:cubicBezTo>
                    <a:cubicBezTo>
                      <a:pt x="288732" y="30178"/>
                      <a:pt x="297575" y="23485"/>
                      <a:pt x="304691" y="15149"/>
                    </a:cubicBezTo>
                    <a:lnTo>
                      <a:pt x="312449" y="15149"/>
                    </a:lnTo>
                    <a:cubicBezTo>
                      <a:pt x="322325" y="15149"/>
                      <a:pt x="331795" y="19073"/>
                      <a:pt x="338777" y="26058"/>
                    </a:cubicBezTo>
                    <a:cubicBezTo>
                      <a:pt x="345765" y="33040"/>
                      <a:pt x="349686" y="42511"/>
                      <a:pt x="349686" y="52393"/>
                    </a:cubicBezTo>
                    <a:lnTo>
                      <a:pt x="349686" y="202438"/>
                    </a:lnTo>
                    <a:lnTo>
                      <a:pt x="364836" y="202438"/>
                    </a:lnTo>
                    <a:lnTo>
                      <a:pt x="364836" y="53022"/>
                    </a:lnTo>
                    <a:cubicBezTo>
                      <a:pt x="377503" y="61178"/>
                      <a:pt x="392692" y="64489"/>
                      <a:pt x="407604" y="62333"/>
                    </a:cubicBezTo>
                    <a:cubicBezTo>
                      <a:pt x="422517" y="60176"/>
                      <a:pt x="436153" y="52707"/>
                      <a:pt x="445990" y="41298"/>
                    </a:cubicBezTo>
                    <a:lnTo>
                      <a:pt x="451579" y="41298"/>
                    </a:lnTo>
                    <a:cubicBezTo>
                      <a:pt x="459176" y="41324"/>
                      <a:pt x="466459" y="44353"/>
                      <a:pt x="471830" y="49723"/>
                    </a:cubicBezTo>
                    <a:cubicBezTo>
                      <a:pt x="477201" y="55094"/>
                      <a:pt x="480230" y="62377"/>
                      <a:pt x="480256" y="69975"/>
                    </a:cubicBezTo>
                    <a:lnTo>
                      <a:pt x="480256" y="202438"/>
                    </a:lnTo>
                    <a:lnTo>
                      <a:pt x="495316" y="202438"/>
                    </a:lnTo>
                    <a:lnTo>
                      <a:pt x="495316" y="69975"/>
                    </a:lnTo>
                    <a:cubicBezTo>
                      <a:pt x="495290" y="58380"/>
                      <a:pt x="490677" y="47272"/>
                      <a:pt x="482482" y="39078"/>
                    </a:cubicBezTo>
                    <a:cubicBezTo>
                      <a:pt x="474282" y="30877"/>
                      <a:pt x="463174" y="26263"/>
                      <a:pt x="451579" y="26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Freeform: Shape 339">
                <a:extLst>
                  <a:ext uri="{FF2B5EF4-FFF2-40B4-BE49-F238E27FC236}">
                    <a16:creationId xmlns:a16="http://schemas.microsoft.com/office/drawing/2014/main" id="{6C90ED9B-AC5B-E981-A48F-3D9D64527331}"/>
                  </a:ext>
                </a:extLst>
              </p:cNvPr>
              <p:cNvSpPr/>
              <p:nvPr/>
            </p:nvSpPr>
            <p:spPr>
              <a:xfrm>
                <a:off x="5301601" y="1921700"/>
                <a:ext cx="125342" cy="125336"/>
              </a:xfrm>
              <a:custGeom>
                <a:avLst/>
                <a:gdLst>
                  <a:gd name="connsiteX0" fmla="*/ 62583 w 125342"/>
                  <a:gd name="connsiteY0" fmla="*/ 125337 h 125336"/>
                  <a:gd name="connsiteX1" fmla="*/ 97434 w 125342"/>
                  <a:gd name="connsiteY1" fmla="*/ 114815 h 125336"/>
                  <a:gd name="connsiteX2" fmla="*/ 120553 w 125342"/>
                  <a:gd name="connsiteY2" fmla="*/ 86693 h 125336"/>
                  <a:gd name="connsiteX3" fmla="*/ 124140 w 125342"/>
                  <a:gd name="connsiteY3" fmla="*/ 50465 h 125336"/>
                  <a:gd name="connsiteX4" fmla="*/ 106988 w 125342"/>
                  <a:gd name="connsiteY4" fmla="*/ 18356 h 125336"/>
                  <a:gd name="connsiteX5" fmla="*/ 74878 w 125342"/>
                  <a:gd name="connsiteY5" fmla="*/ 1200 h 125336"/>
                  <a:gd name="connsiteX6" fmla="*/ 38649 w 125342"/>
                  <a:gd name="connsiteY6" fmla="*/ 4788 h 125336"/>
                  <a:gd name="connsiteX7" fmla="*/ 10530 w 125342"/>
                  <a:gd name="connsiteY7" fmla="*/ 27909 h 125336"/>
                  <a:gd name="connsiteX8" fmla="*/ 0 w 125342"/>
                  <a:gd name="connsiteY8" fmla="*/ 62760 h 125336"/>
                  <a:gd name="connsiteX9" fmla="*/ 18487 w 125342"/>
                  <a:gd name="connsiteY9" fmla="*/ 106854 h 125336"/>
                  <a:gd name="connsiteX10" fmla="*/ 62583 w 125342"/>
                  <a:gd name="connsiteY10" fmla="*/ 125337 h 125336"/>
                  <a:gd name="connsiteX11" fmla="*/ 62583 w 125342"/>
                  <a:gd name="connsiteY11" fmla="*/ 15600 h 125336"/>
                  <a:gd name="connsiteX12" fmla="*/ 88982 w 125342"/>
                  <a:gd name="connsiteY12" fmla="*/ 23609 h 125336"/>
                  <a:gd name="connsiteX13" fmla="*/ 106488 w 125342"/>
                  <a:gd name="connsiteY13" fmla="*/ 44935 h 125336"/>
                  <a:gd name="connsiteX14" fmla="*/ 109189 w 125342"/>
                  <a:gd name="connsiteY14" fmla="*/ 72391 h 125336"/>
                  <a:gd name="connsiteX15" fmla="*/ 96182 w 125342"/>
                  <a:gd name="connsiteY15" fmla="*/ 96722 h 125336"/>
                  <a:gd name="connsiteX16" fmla="*/ 71856 w 125342"/>
                  <a:gd name="connsiteY16" fmla="*/ 109728 h 125336"/>
                  <a:gd name="connsiteX17" fmla="*/ 44398 w 125342"/>
                  <a:gd name="connsiteY17" fmla="*/ 107023 h 125336"/>
                  <a:gd name="connsiteX18" fmla="*/ 23069 w 125342"/>
                  <a:gd name="connsiteY18" fmla="*/ 89521 h 125336"/>
                  <a:gd name="connsiteX19" fmla="*/ 15060 w 125342"/>
                  <a:gd name="connsiteY19" fmla="*/ 63120 h 125336"/>
                  <a:gd name="connsiteX20" fmla="*/ 28978 w 125342"/>
                  <a:gd name="connsiteY20" fmla="*/ 29518 h 125336"/>
                  <a:gd name="connsiteX21" fmla="*/ 62583 w 125342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2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4" y="114815"/>
                    </a:cubicBezTo>
                    <a:cubicBezTo>
                      <a:pt x="107752" y="107935"/>
                      <a:pt x="115799" y="98149"/>
                      <a:pt x="120553" y="86693"/>
                    </a:cubicBezTo>
                    <a:cubicBezTo>
                      <a:pt x="125308" y="75239"/>
                      <a:pt x="126560" y="62630"/>
                      <a:pt x="124140" y="50465"/>
                    </a:cubicBezTo>
                    <a:cubicBezTo>
                      <a:pt x="121728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9" y="4788"/>
                    </a:cubicBezTo>
                    <a:cubicBezTo>
                      <a:pt x="27195" y="9542"/>
                      <a:pt x="17409" y="17588"/>
                      <a:pt x="10530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3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1978" y="15600"/>
                      <a:pt x="81167" y="18387"/>
                      <a:pt x="88982" y="23609"/>
                    </a:cubicBezTo>
                    <a:cubicBezTo>
                      <a:pt x="96798" y="28830"/>
                      <a:pt x="102888" y="36252"/>
                      <a:pt x="106488" y="44935"/>
                    </a:cubicBezTo>
                    <a:cubicBezTo>
                      <a:pt x="110081" y="53618"/>
                      <a:pt x="111024" y="63173"/>
                      <a:pt x="109189" y="72391"/>
                    </a:cubicBezTo>
                    <a:cubicBezTo>
                      <a:pt x="107354" y="81609"/>
                      <a:pt x="102830" y="90076"/>
                      <a:pt x="96182" y="96722"/>
                    </a:cubicBezTo>
                    <a:cubicBezTo>
                      <a:pt x="89541" y="103368"/>
                      <a:pt x="81071" y="107894"/>
                      <a:pt x="71856" y="109728"/>
                    </a:cubicBezTo>
                    <a:cubicBezTo>
                      <a:pt x="62635" y="111561"/>
                      <a:pt x="53080" y="110620"/>
                      <a:pt x="44398" y="107023"/>
                    </a:cubicBezTo>
                    <a:cubicBezTo>
                      <a:pt x="35716" y="103427"/>
                      <a:pt x="28292" y="97336"/>
                      <a:pt x="23069" y="89521"/>
                    </a:cubicBezTo>
                    <a:cubicBezTo>
                      <a:pt x="17845" y="81707"/>
                      <a:pt x="15060" y="72519"/>
                      <a:pt x="15060" y="63120"/>
                    </a:cubicBezTo>
                    <a:cubicBezTo>
                      <a:pt x="15060" y="50517"/>
                      <a:pt x="20066" y="38430"/>
                      <a:pt x="28978" y="29518"/>
                    </a:cubicBezTo>
                    <a:cubicBezTo>
                      <a:pt x="37892" y="20606"/>
                      <a:pt x="49981" y="15600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Freeform: Shape 340">
                <a:extLst>
                  <a:ext uri="{FF2B5EF4-FFF2-40B4-BE49-F238E27FC236}">
                    <a16:creationId xmlns:a16="http://schemas.microsoft.com/office/drawing/2014/main" id="{C9EA531C-3613-9B10-E811-5C40C85999EB}"/>
                  </a:ext>
                </a:extLst>
              </p:cNvPr>
              <p:cNvSpPr/>
              <p:nvPr/>
            </p:nvSpPr>
            <p:spPr>
              <a:xfrm>
                <a:off x="5438934" y="1865065"/>
                <a:ext cx="151491" cy="151488"/>
              </a:xfrm>
              <a:custGeom>
                <a:avLst/>
                <a:gdLst>
                  <a:gd name="connsiteX0" fmla="*/ 75924 w 151491"/>
                  <a:gd name="connsiteY0" fmla="*/ 151488 h 151488"/>
                  <a:gd name="connsiteX1" fmla="*/ 117967 w 151491"/>
                  <a:gd name="connsiteY1" fmla="*/ 138629 h 151488"/>
                  <a:gd name="connsiteX2" fmla="*/ 145784 w 151491"/>
                  <a:gd name="connsiteY2" fmla="*/ 104584 h 151488"/>
                  <a:gd name="connsiteX3" fmla="*/ 150006 w 151491"/>
                  <a:gd name="connsiteY3" fmla="*/ 60824 h 151488"/>
                  <a:gd name="connsiteX4" fmla="*/ 129209 w 151491"/>
                  <a:gd name="connsiteY4" fmla="*/ 22089 h 151488"/>
                  <a:gd name="connsiteX5" fmla="*/ 90400 w 151491"/>
                  <a:gd name="connsiteY5" fmla="*/ 1431 h 151488"/>
                  <a:gd name="connsiteX6" fmla="*/ 46657 w 151491"/>
                  <a:gd name="connsiteY6" fmla="*/ 5809 h 151488"/>
                  <a:gd name="connsiteX7" fmla="*/ 12712 w 151491"/>
                  <a:gd name="connsiteY7" fmla="*/ 33747 h 151488"/>
                  <a:gd name="connsiteX8" fmla="*/ 0 w 151491"/>
                  <a:gd name="connsiteY8" fmla="*/ 75834 h 151488"/>
                  <a:gd name="connsiteX9" fmla="*/ 5813 w 151491"/>
                  <a:gd name="connsiteY9" fmla="*/ 104834 h 151488"/>
                  <a:gd name="connsiteX10" fmla="*/ 22279 w 151491"/>
                  <a:gd name="connsiteY10" fmla="*/ 129399 h 151488"/>
                  <a:gd name="connsiteX11" fmla="*/ 46907 w 151491"/>
                  <a:gd name="connsiteY11" fmla="*/ 145783 h 151488"/>
                  <a:gd name="connsiteX12" fmla="*/ 75924 w 151491"/>
                  <a:gd name="connsiteY12" fmla="*/ 151488 h 151488"/>
                  <a:gd name="connsiteX13" fmla="*/ 75924 w 151491"/>
                  <a:gd name="connsiteY13" fmla="*/ 15238 h 151488"/>
                  <a:gd name="connsiteX14" fmla="*/ 109593 w 151491"/>
                  <a:gd name="connsiteY14" fmla="*/ 25451 h 151488"/>
                  <a:gd name="connsiteX15" fmla="*/ 131911 w 151491"/>
                  <a:gd name="connsiteY15" fmla="*/ 52645 h 151488"/>
                  <a:gd name="connsiteX16" fmla="*/ 135357 w 151491"/>
                  <a:gd name="connsiteY16" fmla="*/ 87656 h 151488"/>
                  <a:gd name="connsiteX17" fmla="*/ 118775 w 151491"/>
                  <a:gd name="connsiteY17" fmla="*/ 118681 h 151488"/>
                  <a:gd name="connsiteX18" fmla="*/ 87750 w 151491"/>
                  <a:gd name="connsiteY18" fmla="*/ 135265 h 151488"/>
                  <a:gd name="connsiteX19" fmla="*/ 52740 w 151491"/>
                  <a:gd name="connsiteY19" fmla="*/ 131817 h 151488"/>
                  <a:gd name="connsiteX20" fmla="*/ 25545 w 151491"/>
                  <a:gd name="connsiteY20" fmla="*/ 109499 h 151488"/>
                  <a:gd name="connsiteX21" fmla="*/ 15330 w 151491"/>
                  <a:gd name="connsiteY21" fmla="*/ 75834 h 151488"/>
                  <a:gd name="connsiteX22" fmla="*/ 33104 w 151491"/>
                  <a:gd name="connsiteY22" fmla="*/ 33013 h 151488"/>
                  <a:gd name="connsiteX23" fmla="*/ 75924 w 151491"/>
                  <a:gd name="connsiteY23" fmla="*/ 15238 h 15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491" h="151488">
                    <a:moveTo>
                      <a:pt x="75924" y="151488"/>
                    </a:moveTo>
                    <a:cubicBezTo>
                      <a:pt x="90901" y="151453"/>
                      <a:pt x="105531" y="146978"/>
                      <a:pt x="117967" y="138629"/>
                    </a:cubicBezTo>
                    <a:cubicBezTo>
                      <a:pt x="130403" y="130280"/>
                      <a:pt x="140079" y="118433"/>
                      <a:pt x="145784" y="104584"/>
                    </a:cubicBezTo>
                    <a:cubicBezTo>
                      <a:pt x="151489" y="90735"/>
                      <a:pt x="152958" y="75507"/>
                      <a:pt x="150006" y="60824"/>
                    </a:cubicBezTo>
                    <a:cubicBezTo>
                      <a:pt x="147055" y="46140"/>
                      <a:pt x="139817" y="32661"/>
                      <a:pt x="129209" y="22089"/>
                    </a:cubicBezTo>
                    <a:cubicBezTo>
                      <a:pt x="118602" y="11518"/>
                      <a:pt x="105095" y="4329"/>
                      <a:pt x="90400" y="1431"/>
                    </a:cubicBezTo>
                    <a:cubicBezTo>
                      <a:pt x="75706" y="-1466"/>
                      <a:pt x="60485" y="57"/>
                      <a:pt x="46657" y="5809"/>
                    </a:cubicBezTo>
                    <a:cubicBezTo>
                      <a:pt x="32828" y="11561"/>
                      <a:pt x="21015" y="21283"/>
                      <a:pt x="12712" y="33747"/>
                    </a:cubicBezTo>
                    <a:cubicBezTo>
                      <a:pt x="4408" y="46211"/>
                      <a:pt x="-13" y="60857"/>
                      <a:pt x="0" y="75834"/>
                    </a:cubicBezTo>
                    <a:cubicBezTo>
                      <a:pt x="13" y="85788"/>
                      <a:pt x="1989" y="95643"/>
                      <a:pt x="5813" y="104834"/>
                    </a:cubicBezTo>
                    <a:cubicBezTo>
                      <a:pt x="9632" y="114025"/>
                      <a:pt x="15233" y="122373"/>
                      <a:pt x="22279" y="129399"/>
                    </a:cubicBezTo>
                    <a:cubicBezTo>
                      <a:pt x="29331" y="136425"/>
                      <a:pt x="37699" y="141992"/>
                      <a:pt x="46907" y="145783"/>
                    </a:cubicBezTo>
                    <a:cubicBezTo>
                      <a:pt x="56109" y="149573"/>
                      <a:pt x="65971" y="151512"/>
                      <a:pt x="75924" y="151488"/>
                    </a:cubicBezTo>
                    <a:close/>
                    <a:moveTo>
                      <a:pt x="75924" y="15238"/>
                    </a:moveTo>
                    <a:cubicBezTo>
                      <a:pt x="87910" y="15238"/>
                      <a:pt x="99628" y="18793"/>
                      <a:pt x="109593" y="25451"/>
                    </a:cubicBezTo>
                    <a:cubicBezTo>
                      <a:pt x="119558" y="32109"/>
                      <a:pt x="127323" y="41573"/>
                      <a:pt x="131911" y="52645"/>
                    </a:cubicBezTo>
                    <a:cubicBezTo>
                      <a:pt x="136493" y="63718"/>
                      <a:pt x="137692" y="75901"/>
                      <a:pt x="135357" y="87656"/>
                    </a:cubicBezTo>
                    <a:cubicBezTo>
                      <a:pt x="133021" y="99410"/>
                      <a:pt x="127246" y="110207"/>
                      <a:pt x="118775" y="118681"/>
                    </a:cubicBezTo>
                    <a:cubicBezTo>
                      <a:pt x="110299" y="127156"/>
                      <a:pt x="99499" y="132927"/>
                      <a:pt x="87750" y="135265"/>
                    </a:cubicBezTo>
                    <a:cubicBezTo>
                      <a:pt x="75994" y="137603"/>
                      <a:pt x="63809" y="136403"/>
                      <a:pt x="52740" y="131817"/>
                    </a:cubicBezTo>
                    <a:cubicBezTo>
                      <a:pt x="41664" y="127230"/>
                      <a:pt x="32199" y="119464"/>
                      <a:pt x="25545" y="109499"/>
                    </a:cubicBezTo>
                    <a:cubicBezTo>
                      <a:pt x="18885" y="99534"/>
                      <a:pt x="15330" y="87819"/>
                      <a:pt x="15330" y="75834"/>
                    </a:cubicBezTo>
                    <a:cubicBezTo>
                      <a:pt x="15355" y="59771"/>
                      <a:pt x="21747" y="44372"/>
                      <a:pt x="33104" y="33013"/>
                    </a:cubicBezTo>
                    <a:cubicBezTo>
                      <a:pt x="44462" y="21654"/>
                      <a:pt x="59863" y="15262"/>
                      <a:pt x="75924" y="15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7" name="Freeform: Shape 341">
                <a:extLst>
                  <a:ext uri="{FF2B5EF4-FFF2-40B4-BE49-F238E27FC236}">
                    <a16:creationId xmlns:a16="http://schemas.microsoft.com/office/drawing/2014/main" id="{03A2B3B8-9992-94A1-D8CA-5357A76923C1}"/>
                  </a:ext>
                </a:extLst>
              </p:cNvPr>
              <p:cNvSpPr/>
              <p:nvPr/>
            </p:nvSpPr>
            <p:spPr>
              <a:xfrm>
                <a:off x="5441918" y="2132432"/>
                <a:ext cx="15143" cy="93416"/>
              </a:xfrm>
              <a:custGeom>
                <a:avLst/>
                <a:gdLst>
                  <a:gd name="connsiteX0" fmla="*/ 7572 w 15143"/>
                  <a:gd name="connsiteY0" fmla="*/ 0 h 93416"/>
                  <a:gd name="connsiteX1" fmla="*/ 0 w 15143"/>
                  <a:gd name="connsiteY1" fmla="*/ 0 h 93416"/>
                  <a:gd name="connsiteX2" fmla="*/ 0 w 15143"/>
                  <a:gd name="connsiteY2" fmla="*/ 93416 h 93416"/>
                  <a:gd name="connsiteX3" fmla="*/ 3786 w 15143"/>
                  <a:gd name="connsiteY3" fmla="*/ 93416 h 93416"/>
                  <a:gd name="connsiteX4" fmla="*/ 15144 w 15143"/>
                  <a:gd name="connsiteY4" fmla="*/ 93416 h 93416"/>
                  <a:gd name="connsiteX5" fmla="*/ 15144 w 15143"/>
                  <a:gd name="connsiteY5" fmla="*/ 15150 h 93416"/>
                  <a:gd name="connsiteX6" fmla="*/ 7572 w 15143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3" h="93416">
                    <a:moveTo>
                      <a:pt x="7572" y="0"/>
                    </a:moveTo>
                    <a:lnTo>
                      <a:pt x="0" y="0"/>
                    </a:lnTo>
                    <a:lnTo>
                      <a:pt x="0" y="93416"/>
                    </a:lnTo>
                    <a:lnTo>
                      <a:pt x="3786" y="93416"/>
                    </a:lnTo>
                    <a:lnTo>
                      <a:pt x="15144" y="93416"/>
                    </a:lnTo>
                    <a:lnTo>
                      <a:pt x="15144" y="1515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8" name="Freeform: Shape 342">
                <a:extLst>
                  <a:ext uri="{FF2B5EF4-FFF2-40B4-BE49-F238E27FC236}">
                    <a16:creationId xmlns:a16="http://schemas.microsoft.com/office/drawing/2014/main" id="{F5497891-73A6-594B-2678-1E93C28E063E}"/>
                  </a:ext>
                </a:extLst>
              </p:cNvPr>
              <p:cNvSpPr/>
              <p:nvPr/>
            </p:nvSpPr>
            <p:spPr>
              <a:xfrm>
                <a:off x="5572231" y="2132432"/>
                <a:ext cx="15150" cy="93416"/>
              </a:xfrm>
              <a:custGeom>
                <a:avLst/>
                <a:gdLst>
                  <a:gd name="connsiteX0" fmla="*/ 7572 w 15150"/>
                  <a:gd name="connsiteY0" fmla="*/ 0 h 93416"/>
                  <a:gd name="connsiteX1" fmla="*/ 0 w 15150"/>
                  <a:gd name="connsiteY1" fmla="*/ 15150 h 93416"/>
                  <a:gd name="connsiteX2" fmla="*/ 0 w 15150"/>
                  <a:gd name="connsiteY2" fmla="*/ 93416 h 93416"/>
                  <a:gd name="connsiteX3" fmla="*/ 12622 w 15150"/>
                  <a:gd name="connsiteY3" fmla="*/ 93416 h 93416"/>
                  <a:gd name="connsiteX4" fmla="*/ 15150 w 15150"/>
                  <a:gd name="connsiteY4" fmla="*/ 93416 h 93416"/>
                  <a:gd name="connsiteX5" fmla="*/ 15150 w 15150"/>
                  <a:gd name="connsiteY5" fmla="*/ 0 h 93416"/>
                  <a:gd name="connsiteX6" fmla="*/ 7572 w 15150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50" h="93416">
                    <a:moveTo>
                      <a:pt x="7572" y="0"/>
                    </a:moveTo>
                    <a:lnTo>
                      <a:pt x="0" y="15150"/>
                    </a:lnTo>
                    <a:lnTo>
                      <a:pt x="0" y="93416"/>
                    </a:lnTo>
                    <a:lnTo>
                      <a:pt x="12622" y="93416"/>
                    </a:lnTo>
                    <a:lnTo>
                      <a:pt x="15150" y="93416"/>
                    </a:lnTo>
                    <a:lnTo>
                      <a:pt x="15150" y="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9" name="Freeform: Shape 343">
                <a:extLst>
                  <a:ext uri="{FF2B5EF4-FFF2-40B4-BE49-F238E27FC236}">
                    <a16:creationId xmlns:a16="http://schemas.microsoft.com/office/drawing/2014/main" id="{21EE8E0A-C03B-BC9E-D560-08938F3482F3}"/>
                  </a:ext>
                </a:extLst>
              </p:cNvPr>
              <p:cNvSpPr/>
              <p:nvPr/>
            </p:nvSpPr>
            <p:spPr>
              <a:xfrm>
                <a:off x="5710091" y="2147569"/>
                <a:ext cx="15150" cy="78272"/>
              </a:xfrm>
              <a:custGeom>
                <a:avLst/>
                <a:gdLst>
                  <a:gd name="connsiteX0" fmla="*/ 0 w 15150"/>
                  <a:gd name="connsiteY0" fmla="*/ 15060 h 78272"/>
                  <a:gd name="connsiteX1" fmla="*/ 0 w 15150"/>
                  <a:gd name="connsiteY1" fmla="*/ 78273 h 78272"/>
                  <a:gd name="connsiteX2" fmla="*/ 15150 w 15150"/>
                  <a:gd name="connsiteY2" fmla="*/ 78273 h 78272"/>
                  <a:gd name="connsiteX3" fmla="*/ 15150 w 15150"/>
                  <a:gd name="connsiteY3" fmla="*/ 0 h 78272"/>
                  <a:gd name="connsiteX4" fmla="*/ 7578 w 15150"/>
                  <a:gd name="connsiteY4" fmla="*/ 0 h 78272"/>
                  <a:gd name="connsiteX5" fmla="*/ 0 w 15150"/>
                  <a:gd name="connsiteY5" fmla="*/ 1506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50" h="78272">
                    <a:moveTo>
                      <a:pt x="0" y="15060"/>
                    </a:moveTo>
                    <a:lnTo>
                      <a:pt x="0" y="78273"/>
                    </a:lnTo>
                    <a:lnTo>
                      <a:pt x="15150" y="78273"/>
                    </a:lnTo>
                    <a:lnTo>
                      <a:pt x="15150" y="0"/>
                    </a:lnTo>
                    <a:lnTo>
                      <a:pt x="7578" y="0"/>
                    </a:lnTo>
                    <a:lnTo>
                      <a:pt x="0" y="1506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0" name="Freeform: Shape 344">
                <a:extLst>
                  <a:ext uri="{FF2B5EF4-FFF2-40B4-BE49-F238E27FC236}">
                    <a16:creationId xmlns:a16="http://schemas.microsoft.com/office/drawing/2014/main" id="{109B7A4B-1F9B-D2F8-69C8-F5919CC282D8}"/>
                  </a:ext>
                </a:extLst>
              </p:cNvPr>
              <p:cNvSpPr/>
              <p:nvPr/>
            </p:nvSpPr>
            <p:spPr>
              <a:xfrm>
                <a:off x="5305310" y="2147569"/>
                <a:ext cx="15053" cy="78272"/>
              </a:xfrm>
              <a:custGeom>
                <a:avLst/>
                <a:gdLst>
                  <a:gd name="connsiteX0" fmla="*/ 0 w 15053"/>
                  <a:gd name="connsiteY0" fmla="*/ 0 h 78272"/>
                  <a:gd name="connsiteX1" fmla="*/ 0 w 15053"/>
                  <a:gd name="connsiteY1" fmla="*/ 78273 h 78272"/>
                  <a:gd name="connsiteX2" fmla="*/ 15054 w 15053"/>
                  <a:gd name="connsiteY2" fmla="*/ 78273 h 78272"/>
                  <a:gd name="connsiteX3" fmla="*/ 15054 w 15053"/>
                  <a:gd name="connsiteY3" fmla="*/ 15060 h 78272"/>
                  <a:gd name="connsiteX4" fmla="*/ 7482 w 15053"/>
                  <a:gd name="connsiteY4" fmla="*/ 0 h 78272"/>
                  <a:gd name="connsiteX5" fmla="*/ 0 w 15053"/>
                  <a:gd name="connsiteY5" fmla="*/ 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53" h="78272">
                    <a:moveTo>
                      <a:pt x="0" y="0"/>
                    </a:moveTo>
                    <a:lnTo>
                      <a:pt x="0" y="78273"/>
                    </a:lnTo>
                    <a:lnTo>
                      <a:pt x="15054" y="78273"/>
                    </a:lnTo>
                    <a:lnTo>
                      <a:pt x="15054" y="15060"/>
                    </a:lnTo>
                    <a:lnTo>
                      <a:pt x="74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0" name="TextBox 345">
              <a:extLst>
                <a:ext uri="{FF2B5EF4-FFF2-40B4-BE49-F238E27FC236}">
                  <a16:creationId xmlns:a16="http://schemas.microsoft.com/office/drawing/2014/main" id="{BF920016-A3C1-BF87-D2BD-31020D68B9CA}"/>
                </a:ext>
              </a:extLst>
            </p:cNvPr>
            <p:cNvSpPr txBox="1"/>
            <p:nvPr/>
          </p:nvSpPr>
          <p:spPr>
            <a:xfrm>
              <a:off x="5095301" y="2194983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  <a:r>
                <a:rPr lang="ja-JP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開発者</a:t>
              </a:r>
              <a:r>
                <a:rPr lang="en-US" sz="16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 </a:t>
              </a:r>
            </a:p>
          </p:txBody>
        </p:sp>
      </p:grpSp>
      <p:sp>
        <p:nvSpPr>
          <p:cNvPr id="731" name="正方形/長方形 730">
            <a:extLst>
              <a:ext uri="{FF2B5EF4-FFF2-40B4-BE49-F238E27FC236}">
                <a16:creationId xmlns:a16="http://schemas.microsoft.com/office/drawing/2014/main" id="{C514A255-16D3-018F-5E7D-9A5270295D0C}"/>
              </a:ext>
            </a:extLst>
          </p:cNvPr>
          <p:cNvSpPr/>
          <p:nvPr/>
        </p:nvSpPr>
        <p:spPr>
          <a:xfrm>
            <a:off x="3876653" y="2965740"/>
            <a:ext cx="7754361" cy="563672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CI/CD_CI/CD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パイプライン機能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918" name="グループ化 917">
            <a:extLst>
              <a:ext uri="{FF2B5EF4-FFF2-40B4-BE49-F238E27FC236}">
                <a16:creationId xmlns:a16="http://schemas.microsoft.com/office/drawing/2014/main" id="{3D56710C-213E-97D4-04FA-275E9C38E140}"/>
              </a:ext>
            </a:extLst>
          </p:cNvPr>
          <p:cNvGrpSpPr>
            <a:grpSpLocks noChangeAspect="1"/>
          </p:cNvGrpSpPr>
          <p:nvPr/>
        </p:nvGrpSpPr>
        <p:grpSpPr>
          <a:xfrm>
            <a:off x="12235105" y="2965740"/>
            <a:ext cx="2700001" cy="1724921"/>
            <a:chOff x="2572147" y="863437"/>
            <a:chExt cx="7960210" cy="5298697"/>
          </a:xfrm>
        </p:grpSpPr>
        <p:sp>
          <p:nvSpPr>
            <p:cNvPr id="919" name="正方形/長方形 918">
              <a:extLst>
                <a:ext uri="{FF2B5EF4-FFF2-40B4-BE49-F238E27FC236}">
                  <a16:creationId xmlns:a16="http://schemas.microsoft.com/office/drawing/2014/main" id="{CE42E06A-6227-637E-EE54-2F1CAA31DDD1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0" name="OTag">
              <a:extLst>
                <a:ext uri="{FF2B5EF4-FFF2-40B4-BE49-F238E27FC236}">
                  <a16:creationId xmlns:a16="http://schemas.microsoft.com/office/drawing/2014/main" id="{380522E7-8B29-A317-B7B9-A441FE62B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1" name="TextBox 12">
              <a:extLst>
                <a:ext uri="{FF2B5EF4-FFF2-40B4-BE49-F238E27FC236}">
                  <a16:creationId xmlns:a16="http://schemas.microsoft.com/office/drawing/2014/main" id="{59EF81AB-4516-B223-50BC-DF6779108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開発環境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22" name="グループ化 921">
            <a:extLst>
              <a:ext uri="{FF2B5EF4-FFF2-40B4-BE49-F238E27FC236}">
                <a16:creationId xmlns:a16="http://schemas.microsoft.com/office/drawing/2014/main" id="{A37B46D0-7176-1830-DE37-406F2C96F507}"/>
              </a:ext>
            </a:extLst>
          </p:cNvPr>
          <p:cNvGrpSpPr>
            <a:grpSpLocks noChangeAspect="1"/>
          </p:cNvGrpSpPr>
          <p:nvPr/>
        </p:nvGrpSpPr>
        <p:grpSpPr>
          <a:xfrm>
            <a:off x="12257242" y="4882016"/>
            <a:ext cx="2700001" cy="1724921"/>
            <a:chOff x="2572147" y="863437"/>
            <a:chExt cx="7960210" cy="5298697"/>
          </a:xfrm>
        </p:grpSpPr>
        <p:sp>
          <p:nvSpPr>
            <p:cNvPr id="923" name="正方形/長方形 922">
              <a:extLst>
                <a:ext uri="{FF2B5EF4-FFF2-40B4-BE49-F238E27FC236}">
                  <a16:creationId xmlns:a16="http://schemas.microsoft.com/office/drawing/2014/main" id="{20200A77-D6F7-D0A8-8596-1F62D0102C43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4" name="OTag">
              <a:extLst>
                <a:ext uri="{FF2B5EF4-FFF2-40B4-BE49-F238E27FC236}">
                  <a16:creationId xmlns:a16="http://schemas.microsoft.com/office/drawing/2014/main" id="{016526BE-9181-AB6C-2B28-013A90D49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5" name="TextBox 12">
              <a:extLst>
                <a:ext uri="{FF2B5EF4-FFF2-40B4-BE49-F238E27FC236}">
                  <a16:creationId xmlns:a16="http://schemas.microsoft.com/office/drawing/2014/main" id="{4E29AC7B-EABA-5B07-C35A-C1A6CC6AA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検証環境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grpSp>
        <p:nvGrpSpPr>
          <p:cNvPr id="926" name="グループ化 925">
            <a:extLst>
              <a:ext uri="{FF2B5EF4-FFF2-40B4-BE49-F238E27FC236}">
                <a16:creationId xmlns:a16="http://schemas.microsoft.com/office/drawing/2014/main" id="{EDFED4F0-89A3-69A4-3EA5-55A267103931}"/>
              </a:ext>
            </a:extLst>
          </p:cNvPr>
          <p:cNvGrpSpPr>
            <a:grpSpLocks noChangeAspect="1"/>
          </p:cNvGrpSpPr>
          <p:nvPr/>
        </p:nvGrpSpPr>
        <p:grpSpPr>
          <a:xfrm>
            <a:off x="12226902" y="6827250"/>
            <a:ext cx="2700001" cy="1724921"/>
            <a:chOff x="2572147" y="863437"/>
            <a:chExt cx="7960210" cy="5298697"/>
          </a:xfrm>
        </p:grpSpPr>
        <p:sp>
          <p:nvSpPr>
            <p:cNvPr id="927" name="正方形/長方形 926">
              <a:extLst>
                <a:ext uri="{FF2B5EF4-FFF2-40B4-BE49-F238E27FC236}">
                  <a16:creationId xmlns:a16="http://schemas.microsoft.com/office/drawing/2014/main" id="{07C045A7-3C8D-AC33-070F-7FA22F4CEEF9}"/>
                </a:ext>
              </a:extLst>
            </p:cNvPr>
            <p:cNvSpPr/>
            <p:nvPr/>
          </p:nvSpPr>
          <p:spPr>
            <a:xfrm>
              <a:off x="2576357" y="863437"/>
              <a:ext cx="7956000" cy="529869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928" name="OTag">
              <a:extLst>
                <a:ext uri="{FF2B5EF4-FFF2-40B4-BE49-F238E27FC236}">
                  <a16:creationId xmlns:a16="http://schemas.microsoft.com/office/drawing/2014/main" id="{9617E633-8081-4356-7DF5-A43B1A1D4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147" y="868104"/>
              <a:ext cx="849089" cy="837355"/>
            </a:xfrm>
            <a:prstGeom prst="rect">
              <a:avLst/>
            </a:prstGeom>
          </p:spPr>
        </p:pic>
        <p:sp>
          <p:nvSpPr>
            <p:cNvPr id="929" name="TextBox 12">
              <a:extLst>
                <a:ext uri="{FF2B5EF4-FFF2-40B4-BE49-F238E27FC236}">
                  <a16:creationId xmlns:a16="http://schemas.microsoft.com/office/drawing/2014/main" id="{5C6C5B5A-D6BB-6C2E-FF72-88FAA8CF9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226" y="875021"/>
              <a:ext cx="2661690" cy="94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本番環境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962" name="Straight Arrow Connector 43">
            <a:extLst>
              <a:ext uri="{FF2B5EF4-FFF2-40B4-BE49-F238E27FC236}">
                <a16:creationId xmlns:a16="http://schemas.microsoft.com/office/drawing/2014/main" id="{937BA658-20B7-5303-3522-B2178853A28B}"/>
              </a:ext>
            </a:extLst>
          </p:cNvPr>
          <p:cNvCxnSpPr>
            <a:cxnSpLocks/>
          </p:cNvCxnSpPr>
          <p:nvPr/>
        </p:nvCxnSpPr>
        <p:spPr bwMode="auto">
          <a:xfrm>
            <a:off x="6906545" y="4120694"/>
            <a:ext cx="5637631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4" name="Straight Arrow Connector 43">
            <a:extLst>
              <a:ext uri="{FF2B5EF4-FFF2-40B4-BE49-F238E27FC236}">
                <a16:creationId xmlns:a16="http://schemas.microsoft.com/office/drawing/2014/main" id="{835CEE9F-188C-3854-E8CD-455FD0E81B30}"/>
              </a:ext>
            </a:extLst>
          </p:cNvPr>
          <p:cNvCxnSpPr>
            <a:cxnSpLocks/>
          </p:cNvCxnSpPr>
          <p:nvPr/>
        </p:nvCxnSpPr>
        <p:spPr bwMode="auto">
          <a:xfrm>
            <a:off x="6915337" y="7523937"/>
            <a:ext cx="563834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97" name="OTag">
            <a:extLst>
              <a:ext uri="{FF2B5EF4-FFF2-40B4-BE49-F238E27FC236}">
                <a16:creationId xmlns:a16="http://schemas.microsoft.com/office/drawing/2014/main" id="{61A641EC-CAA8-75A1-0C89-26894F25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03" y="2583216"/>
            <a:ext cx="461223" cy="461223"/>
          </a:xfrm>
          <a:prstGeom prst="rect">
            <a:avLst/>
          </a:prstGeom>
        </p:spPr>
      </p:pic>
      <p:cxnSp>
        <p:nvCxnSpPr>
          <p:cNvPr id="1098" name="Straight Arrow Connector 43">
            <a:extLst>
              <a:ext uri="{FF2B5EF4-FFF2-40B4-BE49-F238E27FC236}">
                <a16:creationId xmlns:a16="http://schemas.microsoft.com/office/drawing/2014/main" id="{71EC1884-F7E9-B031-EE3B-2CA92CF0DAB7}"/>
              </a:ext>
            </a:extLst>
          </p:cNvPr>
          <p:cNvCxnSpPr>
            <a:cxnSpLocks/>
          </p:cNvCxnSpPr>
          <p:nvPr/>
        </p:nvCxnSpPr>
        <p:spPr bwMode="auto">
          <a:xfrm>
            <a:off x="6897034" y="5684814"/>
            <a:ext cx="5656651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6" name="Rectangle 46">
            <a:extLst>
              <a:ext uri="{FF2B5EF4-FFF2-40B4-BE49-F238E27FC236}">
                <a16:creationId xmlns:a16="http://schemas.microsoft.com/office/drawing/2014/main" id="{2CC5AE9A-8918-B03C-93CE-BED8763A9CC9}"/>
              </a:ext>
            </a:extLst>
          </p:cNvPr>
          <p:cNvSpPr/>
          <p:nvPr/>
        </p:nvSpPr>
        <p:spPr>
          <a:xfrm>
            <a:off x="12975385" y="5462024"/>
            <a:ext cx="1216093" cy="27480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各種</a:t>
            </a:r>
            <a:r>
              <a: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OCI</a:t>
            </a:r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サービス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sp>
        <p:nvSpPr>
          <p:cNvPr id="1265" name="Rectangle 46">
            <a:extLst>
              <a:ext uri="{FF2B5EF4-FFF2-40B4-BE49-F238E27FC236}">
                <a16:creationId xmlns:a16="http://schemas.microsoft.com/office/drawing/2014/main" id="{924F2962-8EED-A9D5-C6F9-C0843F6234C7}"/>
              </a:ext>
            </a:extLst>
          </p:cNvPr>
          <p:cNvSpPr/>
          <p:nvPr/>
        </p:nvSpPr>
        <p:spPr>
          <a:xfrm>
            <a:off x="12975385" y="7553301"/>
            <a:ext cx="1216093" cy="27480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各種</a:t>
            </a:r>
            <a:r>
              <a: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OCI</a:t>
            </a:r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サービス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  <p:grpSp>
        <p:nvGrpSpPr>
          <p:cNvPr id="1101" name="Graphic 3">
            <a:extLst>
              <a:ext uri="{FF2B5EF4-FFF2-40B4-BE49-F238E27FC236}">
                <a16:creationId xmlns:a16="http://schemas.microsoft.com/office/drawing/2014/main" id="{7D2E8595-2060-34EC-43B9-7A3DA82F0EFB}"/>
              </a:ext>
            </a:extLst>
          </p:cNvPr>
          <p:cNvGrpSpPr>
            <a:grpSpLocks noChangeAspect="1"/>
          </p:cNvGrpSpPr>
          <p:nvPr/>
        </p:nvGrpSpPr>
        <p:grpSpPr>
          <a:xfrm>
            <a:off x="5251806" y="5239249"/>
            <a:ext cx="934871" cy="876537"/>
            <a:chOff x="3575193" y="3748385"/>
            <a:chExt cx="944609" cy="885667"/>
          </a:xfrm>
        </p:grpSpPr>
        <p:grpSp>
          <p:nvGrpSpPr>
            <p:cNvPr id="1102" name="Graphic 3">
              <a:extLst>
                <a:ext uri="{FF2B5EF4-FFF2-40B4-BE49-F238E27FC236}">
                  <a16:creationId xmlns:a16="http://schemas.microsoft.com/office/drawing/2014/main" id="{AB837961-0130-A20C-1EC2-85ADCA3FAC52}"/>
                </a:ext>
              </a:extLst>
            </p:cNvPr>
            <p:cNvGrpSpPr/>
            <p:nvPr/>
          </p:nvGrpSpPr>
          <p:grpSpPr>
            <a:xfrm>
              <a:off x="3814812" y="3748385"/>
              <a:ext cx="513347" cy="463443"/>
              <a:chOff x="3814812" y="3748385"/>
              <a:chExt cx="513347" cy="463443"/>
            </a:xfrm>
          </p:grpSpPr>
          <p:grpSp>
            <p:nvGrpSpPr>
              <p:cNvPr id="1104" name="Graphic 3">
                <a:extLst>
                  <a:ext uri="{FF2B5EF4-FFF2-40B4-BE49-F238E27FC236}">
                    <a16:creationId xmlns:a16="http://schemas.microsoft.com/office/drawing/2014/main" id="{61E8DF30-0087-DAAB-ADFC-E2796FAD775E}"/>
                  </a:ext>
                </a:extLst>
              </p:cNvPr>
              <p:cNvGrpSpPr/>
              <p:nvPr/>
            </p:nvGrpSpPr>
            <p:grpSpPr>
              <a:xfrm>
                <a:off x="3814812" y="3748385"/>
                <a:ext cx="513347" cy="463443"/>
                <a:chOff x="3814812" y="3748385"/>
                <a:chExt cx="513347" cy="463443"/>
              </a:xfrm>
              <a:solidFill>
                <a:srgbClr val="FFFFFF"/>
              </a:solidFill>
            </p:grpSpPr>
            <p:grpSp>
              <p:nvGrpSpPr>
                <p:cNvPr id="1117" name="Graphic 3">
                  <a:extLst>
                    <a:ext uri="{FF2B5EF4-FFF2-40B4-BE49-F238E27FC236}">
                      <a16:creationId xmlns:a16="http://schemas.microsoft.com/office/drawing/2014/main" id="{1CC8DFD2-F87B-B6D7-4E26-BBB445C23F39}"/>
                    </a:ext>
                  </a:extLst>
                </p:cNvPr>
                <p:cNvGrpSpPr/>
                <p:nvPr/>
              </p:nvGrpSpPr>
              <p:grpSpPr>
                <a:xfrm>
                  <a:off x="3932940" y="3774886"/>
                  <a:ext cx="275988" cy="411576"/>
                  <a:chOff x="3932940" y="3774886"/>
                  <a:chExt cx="275988" cy="411576"/>
                </a:xfrm>
                <a:solidFill>
                  <a:srgbClr val="FFFFFF"/>
                </a:solidFill>
              </p:grpSpPr>
              <p:sp>
                <p:nvSpPr>
                  <p:cNvPr id="1188" name="Freeform: Shape 555">
                    <a:extLst>
                      <a:ext uri="{FF2B5EF4-FFF2-40B4-BE49-F238E27FC236}">
                        <a16:creationId xmlns:a16="http://schemas.microsoft.com/office/drawing/2014/main" id="{23174375-366D-AF64-5487-1E776584892B}"/>
                      </a:ext>
                    </a:extLst>
                  </p:cNvPr>
                  <p:cNvSpPr/>
                  <p:nvPr/>
                </p:nvSpPr>
                <p:spPr>
                  <a:xfrm>
                    <a:off x="3938452" y="3780385"/>
                    <a:ext cx="264951" cy="400539"/>
                  </a:xfrm>
                  <a:custGeom>
                    <a:avLst/>
                    <a:gdLst>
                      <a:gd name="connsiteX0" fmla="*/ 24288 w 264951"/>
                      <a:gd name="connsiteY0" fmla="*/ 399435 h 400539"/>
                      <a:gd name="connsiteX1" fmla="*/ 0 w 264951"/>
                      <a:gd name="connsiteY1" fmla="*/ 375161 h 400539"/>
                      <a:gd name="connsiteX2" fmla="*/ 0 w 264951"/>
                      <a:gd name="connsiteY2" fmla="*/ 24275 h 400539"/>
                      <a:gd name="connsiteX3" fmla="*/ 24288 w 264951"/>
                      <a:gd name="connsiteY3" fmla="*/ 0 h 400539"/>
                      <a:gd name="connsiteX4" fmla="*/ 240664 w 264951"/>
                      <a:gd name="connsiteY4" fmla="*/ 0 h 400539"/>
                      <a:gd name="connsiteX5" fmla="*/ 264951 w 264951"/>
                      <a:gd name="connsiteY5" fmla="*/ 24275 h 400539"/>
                      <a:gd name="connsiteX6" fmla="*/ 264951 w 264951"/>
                      <a:gd name="connsiteY6" fmla="*/ 376264 h 400539"/>
                      <a:gd name="connsiteX7" fmla="*/ 240664 w 264951"/>
                      <a:gd name="connsiteY7" fmla="*/ 400539 h 400539"/>
                      <a:gd name="connsiteX8" fmla="*/ 24288 w 264951"/>
                      <a:gd name="connsiteY8" fmla="*/ 399435 h 400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951" h="400539">
                        <a:moveTo>
                          <a:pt x="24288" y="399435"/>
                        </a:moveTo>
                        <a:cubicBezTo>
                          <a:pt x="11037" y="399435"/>
                          <a:pt x="0" y="388405"/>
                          <a:pt x="0" y="375161"/>
                        </a:cubicBezTo>
                        <a:lnTo>
                          <a:pt x="0" y="24275"/>
                        </a:lnTo>
                        <a:cubicBezTo>
                          <a:pt x="0" y="11031"/>
                          <a:pt x="11037" y="0"/>
                          <a:pt x="24288" y="0"/>
                        </a:cubicBezTo>
                        <a:lnTo>
                          <a:pt x="240664" y="0"/>
                        </a:lnTo>
                        <a:cubicBezTo>
                          <a:pt x="253914" y="0"/>
                          <a:pt x="264951" y="11031"/>
                          <a:pt x="264951" y="24275"/>
                        </a:cubicBezTo>
                        <a:lnTo>
                          <a:pt x="264951" y="376264"/>
                        </a:lnTo>
                        <a:cubicBezTo>
                          <a:pt x="264951" y="389509"/>
                          <a:pt x="253914" y="400539"/>
                          <a:pt x="240664" y="400539"/>
                        </a:cubicBezTo>
                        <a:lnTo>
                          <a:pt x="24288" y="3994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9" name="Freeform: Shape 556">
                    <a:extLst>
                      <a:ext uri="{FF2B5EF4-FFF2-40B4-BE49-F238E27FC236}">
                        <a16:creationId xmlns:a16="http://schemas.microsoft.com/office/drawing/2014/main" id="{12B5AAD7-0CF1-40C9-4D53-66573019F690}"/>
                      </a:ext>
                    </a:extLst>
                  </p:cNvPr>
                  <p:cNvSpPr/>
                  <p:nvPr/>
                </p:nvSpPr>
                <p:spPr>
                  <a:xfrm>
                    <a:off x="3932940" y="3774886"/>
                    <a:ext cx="275988" cy="411576"/>
                  </a:xfrm>
                  <a:custGeom>
                    <a:avLst/>
                    <a:gdLst>
                      <a:gd name="connsiteX0" fmla="*/ 247286 w 275988"/>
                      <a:gd name="connsiteY0" fmla="*/ 11031 h 411576"/>
                      <a:gd name="connsiteX1" fmla="*/ 266055 w 275988"/>
                      <a:gd name="connsiteY1" fmla="*/ 29787 h 411576"/>
                      <a:gd name="connsiteX2" fmla="*/ 266055 w 275988"/>
                      <a:gd name="connsiteY2" fmla="*/ 381783 h 411576"/>
                      <a:gd name="connsiteX3" fmla="*/ 247286 w 275988"/>
                      <a:gd name="connsiteY3" fmla="*/ 400539 h 411576"/>
                      <a:gd name="connsiteX4" fmla="*/ 29806 w 275988"/>
                      <a:gd name="connsiteY4" fmla="*/ 400539 h 411576"/>
                      <a:gd name="connsiteX5" fmla="*/ 11037 w 275988"/>
                      <a:gd name="connsiteY5" fmla="*/ 381783 h 411576"/>
                      <a:gd name="connsiteX6" fmla="*/ 11037 w 275988"/>
                      <a:gd name="connsiteY6" fmla="*/ 29787 h 411576"/>
                      <a:gd name="connsiteX7" fmla="*/ 29806 w 275988"/>
                      <a:gd name="connsiteY7" fmla="*/ 11031 h 411576"/>
                      <a:gd name="connsiteX8" fmla="*/ 247286 w 275988"/>
                      <a:gd name="connsiteY8" fmla="*/ 11031 h 411576"/>
                      <a:gd name="connsiteX9" fmla="*/ 247286 w 275988"/>
                      <a:gd name="connsiteY9" fmla="*/ 0 h 411576"/>
                      <a:gd name="connsiteX10" fmla="*/ 29806 w 275988"/>
                      <a:gd name="connsiteY10" fmla="*/ 0 h 411576"/>
                      <a:gd name="connsiteX11" fmla="*/ 0 w 275988"/>
                      <a:gd name="connsiteY11" fmla="*/ 29787 h 411576"/>
                      <a:gd name="connsiteX12" fmla="*/ 0 w 275988"/>
                      <a:gd name="connsiteY12" fmla="*/ 381783 h 411576"/>
                      <a:gd name="connsiteX13" fmla="*/ 29806 w 275988"/>
                      <a:gd name="connsiteY13" fmla="*/ 411576 h 411576"/>
                      <a:gd name="connsiteX14" fmla="*/ 246182 w 275988"/>
                      <a:gd name="connsiteY14" fmla="*/ 411576 h 411576"/>
                      <a:gd name="connsiteX15" fmla="*/ 275988 w 275988"/>
                      <a:gd name="connsiteY15" fmla="*/ 381783 h 411576"/>
                      <a:gd name="connsiteX16" fmla="*/ 275988 w 275988"/>
                      <a:gd name="connsiteY16" fmla="*/ 29787 h 411576"/>
                      <a:gd name="connsiteX17" fmla="*/ 247286 w 275988"/>
                      <a:gd name="connsiteY17" fmla="*/ 0 h 41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5988" h="411576">
                        <a:moveTo>
                          <a:pt x="247286" y="11031"/>
                        </a:moveTo>
                        <a:cubicBezTo>
                          <a:pt x="257226" y="11031"/>
                          <a:pt x="266055" y="19860"/>
                          <a:pt x="266055" y="29787"/>
                        </a:cubicBezTo>
                        <a:lnTo>
                          <a:pt x="266055" y="381783"/>
                        </a:lnTo>
                        <a:cubicBezTo>
                          <a:pt x="266055" y="391716"/>
                          <a:pt x="257226" y="400539"/>
                          <a:pt x="247286" y="400539"/>
                        </a:cubicBezTo>
                        <a:lnTo>
                          <a:pt x="29806" y="400539"/>
                        </a:lnTo>
                        <a:cubicBezTo>
                          <a:pt x="19867" y="400539"/>
                          <a:pt x="11037" y="391716"/>
                          <a:pt x="11037" y="381783"/>
                        </a:cubicBezTo>
                        <a:lnTo>
                          <a:pt x="11037" y="29787"/>
                        </a:lnTo>
                        <a:cubicBezTo>
                          <a:pt x="11037" y="19860"/>
                          <a:pt x="19867" y="11031"/>
                          <a:pt x="29806" y="11031"/>
                        </a:cubicBezTo>
                        <a:lnTo>
                          <a:pt x="247286" y="11031"/>
                        </a:lnTo>
                        <a:close/>
                        <a:moveTo>
                          <a:pt x="247286" y="0"/>
                        </a:moveTo>
                        <a:lnTo>
                          <a:pt x="29806" y="0"/>
                        </a:lnTo>
                        <a:cubicBezTo>
                          <a:pt x="13245" y="0"/>
                          <a:pt x="0" y="13238"/>
                          <a:pt x="0" y="29787"/>
                        </a:cubicBezTo>
                        <a:lnTo>
                          <a:pt x="0" y="381783"/>
                        </a:lnTo>
                        <a:cubicBezTo>
                          <a:pt x="0" y="398332"/>
                          <a:pt x="13245" y="411576"/>
                          <a:pt x="29806" y="411576"/>
                        </a:cubicBezTo>
                        <a:lnTo>
                          <a:pt x="246182" y="411576"/>
                        </a:lnTo>
                        <a:cubicBezTo>
                          <a:pt x="262744" y="411576"/>
                          <a:pt x="275988" y="398332"/>
                          <a:pt x="275988" y="381783"/>
                        </a:cubicBezTo>
                        <a:lnTo>
                          <a:pt x="275988" y="29787"/>
                        </a:lnTo>
                        <a:cubicBezTo>
                          <a:pt x="275988" y="13238"/>
                          <a:pt x="262744" y="0"/>
                          <a:pt x="2472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8" name="Graphic 3">
                  <a:extLst>
                    <a:ext uri="{FF2B5EF4-FFF2-40B4-BE49-F238E27FC236}">
                      <a16:creationId xmlns:a16="http://schemas.microsoft.com/office/drawing/2014/main" id="{7A31479A-D74B-CA49-683A-9E6FC58452EA}"/>
                    </a:ext>
                  </a:extLst>
                </p:cNvPr>
                <p:cNvGrpSpPr/>
                <p:nvPr/>
              </p:nvGrpSpPr>
              <p:grpSpPr>
                <a:xfrm>
                  <a:off x="3814812" y="3748385"/>
                  <a:ext cx="130268" cy="463443"/>
                  <a:chOff x="3814812" y="3748385"/>
                  <a:chExt cx="130268" cy="463443"/>
                </a:xfrm>
                <a:solidFill>
                  <a:srgbClr val="FFFFFF"/>
                </a:solidFill>
              </p:grpSpPr>
              <p:sp>
                <p:nvSpPr>
                  <p:cNvPr id="1186" name="Freeform: Shape 558">
                    <a:extLst>
                      <a:ext uri="{FF2B5EF4-FFF2-40B4-BE49-F238E27FC236}">
                        <a16:creationId xmlns:a16="http://schemas.microsoft.com/office/drawing/2014/main" id="{6756A918-75EA-446A-322A-EE61E42BCC91}"/>
                      </a:ext>
                    </a:extLst>
                  </p:cNvPr>
                  <p:cNvSpPr/>
                  <p:nvPr/>
                </p:nvSpPr>
                <p:spPr>
                  <a:xfrm>
                    <a:off x="3820331" y="3753909"/>
                    <a:ext cx="120334" cy="452400"/>
                  </a:xfrm>
                  <a:custGeom>
                    <a:avLst/>
                    <a:gdLst>
                      <a:gd name="connsiteX0" fmla="*/ 92736 w 120334"/>
                      <a:gd name="connsiteY0" fmla="*/ 452400 h 452400"/>
                      <a:gd name="connsiteX1" fmla="*/ 48576 w 120334"/>
                      <a:gd name="connsiteY1" fmla="*/ 438059 h 452400"/>
                      <a:gd name="connsiteX2" fmla="*/ 35331 w 120334"/>
                      <a:gd name="connsiteY2" fmla="*/ 390612 h 452400"/>
                      <a:gd name="connsiteX3" fmla="*/ 35331 w 120334"/>
                      <a:gd name="connsiteY3" fmla="*/ 261512 h 452400"/>
                      <a:gd name="connsiteX4" fmla="*/ 0 w 120334"/>
                      <a:gd name="connsiteY4" fmla="*/ 233926 h 452400"/>
                      <a:gd name="connsiteX5" fmla="*/ 0 w 120334"/>
                      <a:gd name="connsiteY5" fmla="*/ 218474 h 452400"/>
                      <a:gd name="connsiteX6" fmla="*/ 35331 w 120334"/>
                      <a:gd name="connsiteY6" fmla="*/ 190888 h 452400"/>
                      <a:gd name="connsiteX7" fmla="*/ 35331 w 120334"/>
                      <a:gd name="connsiteY7" fmla="*/ 62891 h 452400"/>
                      <a:gd name="connsiteX8" fmla="*/ 48576 w 120334"/>
                      <a:gd name="connsiteY8" fmla="*/ 15445 h 452400"/>
                      <a:gd name="connsiteX9" fmla="*/ 91633 w 120334"/>
                      <a:gd name="connsiteY9" fmla="*/ 0 h 452400"/>
                      <a:gd name="connsiteX10" fmla="*/ 93840 w 120334"/>
                      <a:gd name="connsiteY10" fmla="*/ 0 h 452400"/>
                      <a:gd name="connsiteX11" fmla="*/ 114817 w 120334"/>
                      <a:gd name="connsiteY11" fmla="*/ 1104 h 452400"/>
                      <a:gd name="connsiteX12" fmla="*/ 119231 w 120334"/>
                      <a:gd name="connsiteY12" fmla="*/ 2207 h 452400"/>
                      <a:gd name="connsiteX13" fmla="*/ 119231 w 120334"/>
                      <a:gd name="connsiteY13" fmla="*/ 27586 h 452400"/>
                      <a:gd name="connsiteX14" fmla="*/ 117024 w 120334"/>
                      <a:gd name="connsiteY14" fmla="*/ 27586 h 452400"/>
                      <a:gd name="connsiteX15" fmla="*/ 110402 w 120334"/>
                      <a:gd name="connsiteY15" fmla="*/ 27586 h 452400"/>
                      <a:gd name="connsiteX16" fmla="*/ 100462 w 120334"/>
                      <a:gd name="connsiteY16" fmla="*/ 26482 h 452400"/>
                      <a:gd name="connsiteX17" fmla="*/ 92736 w 120334"/>
                      <a:gd name="connsiteY17" fmla="*/ 26482 h 452400"/>
                      <a:gd name="connsiteX18" fmla="*/ 72864 w 120334"/>
                      <a:gd name="connsiteY18" fmla="*/ 32001 h 452400"/>
                      <a:gd name="connsiteX19" fmla="*/ 66241 w 120334"/>
                      <a:gd name="connsiteY19" fmla="*/ 61788 h 452400"/>
                      <a:gd name="connsiteX20" fmla="*/ 66241 w 120334"/>
                      <a:gd name="connsiteY20" fmla="*/ 203029 h 452400"/>
                      <a:gd name="connsiteX21" fmla="*/ 34227 w 120334"/>
                      <a:gd name="connsiteY21" fmla="*/ 226200 h 452400"/>
                      <a:gd name="connsiteX22" fmla="*/ 66241 w 120334"/>
                      <a:gd name="connsiteY22" fmla="*/ 250475 h 452400"/>
                      <a:gd name="connsiteX23" fmla="*/ 66241 w 120334"/>
                      <a:gd name="connsiteY23" fmla="*/ 391716 h 452400"/>
                      <a:gd name="connsiteX24" fmla="*/ 72864 w 120334"/>
                      <a:gd name="connsiteY24" fmla="*/ 420406 h 452400"/>
                      <a:gd name="connsiteX25" fmla="*/ 93840 w 120334"/>
                      <a:gd name="connsiteY25" fmla="*/ 427022 h 452400"/>
                      <a:gd name="connsiteX26" fmla="*/ 101566 w 120334"/>
                      <a:gd name="connsiteY26" fmla="*/ 427022 h 452400"/>
                      <a:gd name="connsiteX27" fmla="*/ 111506 w 120334"/>
                      <a:gd name="connsiteY27" fmla="*/ 425918 h 452400"/>
                      <a:gd name="connsiteX28" fmla="*/ 118128 w 120334"/>
                      <a:gd name="connsiteY28" fmla="*/ 425918 h 452400"/>
                      <a:gd name="connsiteX29" fmla="*/ 120335 w 120334"/>
                      <a:gd name="connsiteY29" fmla="*/ 425918 h 452400"/>
                      <a:gd name="connsiteX30" fmla="*/ 120335 w 120334"/>
                      <a:gd name="connsiteY30" fmla="*/ 451296 h 452400"/>
                      <a:gd name="connsiteX31" fmla="*/ 115920 w 120334"/>
                      <a:gd name="connsiteY31" fmla="*/ 451296 h 452400"/>
                      <a:gd name="connsiteX32" fmla="*/ 94944 w 120334"/>
                      <a:gd name="connsiteY32" fmla="*/ 452400 h 452400"/>
                      <a:gd name="connsiteX33" fmla="*/ 92736 w 120334"/>
                      <a:gd name="connsiteY33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0334" h="452400">
                        <a:moveTo>
                          <a:pt x="92736" y="452400"/>
                        </a:moveTo>
                        <a:cubicBezTo>
                          <a:pt x="71760" y="452400"/>
                          <a:pt x="57412" y="446888"/>
                          <a:pt x="48576" y="438059"/>
                        </a:cubicBezTo>
                        <a:cubicBezTo>
                          <a:pt x="39746" y="428125"/>
                          <a:pt x="35331" y="412680"/>
                          <a:pt x="35331" y="390612"/>
                        </a:cubicBezTo>
                        <a:lnTo>
                          <a:pt x="35331" y="261512"/>
                        </a:lnTo>
                        <a:lnTo>
                          <a:pt x="0" y="233926"/>
                        </a:lnTo>
                        <a:lnTo>
                          <a:pt x="0" y="218474"/>
                        </a:lnTo>
                        <a:lnTo>
                          <a:pt x="35331" y="190888"/>
                        </a:lnTo>
                        <a:lnTo>
                          <a:pt x="35331" y="62891"/>
                        </a:lnTo>
                        <a:cubicBezTo>
                          <a:pt x="35331" y="40824"/>
                          <a:pt x="39746" y="25379"/>
                          <a:pt x="48576" y="15445"/>
                        </a:cubicBezTo>
                        <a:cubicBezTo>
                          <a:pt x="57412" y="5518"/>
                          <a:pt x="71760" y="0"/>
                          <a:pt x="91633" y="0"/>
                        </a:cubicBezTo>
                        <a:lnTo>
                          <a:pt x="93840" y="0"/>
                        </a:lnTo>
                        <a:cubicBezTo>
                          <a:pt x="100462" y="0"/>
                          <a:pt x="107091" y="0"/>
                          <a:pt x="114817" y="1104"/>
                        </a:cubicBezTo>
                        <a:lnTo>
                          <a:pt x="119231" y="2207"/>
                        </a:lnTo>
                        <a:lnTo>
                          <a:pt x="119231" y="27586"/>
                        </a:lnTo>
                        <a:lnTo>
                          <a:pt x="117024" y="27586"/>
                        </a:lnTo>
                        <a:lnTo>
                          <a:pt x="110402" y="27586"/>
                        </a:lnTo>
                        <a:cubicBezTo>
                          <a:pt x="107091" y="27586"/>
                          <a:pt x="103773" y="27586"/>
                          <a:pt x="100462" y="26482"/>
                        </a:cubicBezTo>
                        <a:cubicBezTo>
                          <a:pt x="98255" y="26482"/>
                          <a:pt x="94944" y="26482"/>
                          <a:pt x="92736" y="26482"/>
                        </a:cubicBezTo>
                        <a:cubicBezTo>
                          <a:pt x="85010" y="25379"/>
                          <a:pt x="77278" y="27586"/>
                          <a:pt x="72864" y="32001"/>
                        </a:cubicBezTo>
                        <a:cubicBezTo>
                          <a:pt x="69552" y="35305"/>
                          <a:pt x="66241" y="41928"/>
                          <a:pt x="66241" y="61788"/>
                        </a:cubicBezTo>
                        <a:lnTo>
                          <a:pt x="66241" y="203029"/>
                        </a:lnTo>
                        <a:lnTo>
                          <a:pt x="34227" y="226200"/>
                        </a:lnTo>
                        <a:lnTo>
                          <a:pt x="66241" y="250475"/>
                        </a:lnTo>
                        <a:lnTo>
                          <a:pt x="66241" y="391716"/>
                        </a:lnTo>
                        <a:cubicBezTo>
                          <a:pt x="66241" y="410472"/>
                          <a:pt x="69552" y="418198"/>
                          <a:pt x="72864" y="420406"/>
                        </a:cubicBezTo>
                        <a:cubicBezTo>
                          <a:pt x="77278" y="424814"/>
                          <a:pt x="85010" y="427022"/>
                          <a:pt x="93840" y="427022"/>
                        </a:cubicBezTo>
                        <a:cubicBezTo>
                          <a:pt x="96047" y="427022"/>
                          <a:pt x="98255" y="427022"/>
                          <a:pt x="101566" y="427022"/>
                        </a:cubicBezTo>
                        <a:cubicBezTo>
                          <a:pt x="104883" y="427022"/>
                          <a:pt x="108195" y="427022"/>
                          <a:pt x="111506" y="425918"/>
                        </a:cubicBezTo>
                        <a:lnTo>
                          <a:pt x="118128" y="425918"/>
                        </a:lnTo>
                        <a:lnTo>
                          <a:pt x="120335" y="425918"/>
                        </a:lnTo>
                        <a:lnTo>
                          <a:pt x="120335" y="451296"/>
                        </a:lnTo>
                        <a:lnTo>
                          <a:pt x="115920" y="451296"/>
                        </a:lnTo>
                        <a:cubicBezTo>
                          <a:pt x="108195" y="452400"/>
                          <a:pt x="101566" y="452400"/>
                          <a:pt x="94944" y="452400"/>
                        </a:cubicBezTo>
                        <a:cubicBezTo>
                          <a:pt x="93840" y="452400"/>
                          <a:pt x="92736" y="452400"/>
                          <a:pt x="92736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7" name="Freeform: Shape 559">
                    <a:extLst>
                      <a:ext uri="{FF2B5EF4-FFF2-40B4-BE49-F238E27FC236}">
                        <a16:creationId xmlns:a16="http://schemas.microsoft.com/office/drawing/2014/main" id="{36DD20DE-3D2B-57B3-AF06-A61F506F5896}"/>
                      </a:ext>
                    </a:extLst>
                  </p:cNvPr>
                  <p:cNvSpPr/>
                  <p:nvPr/>
                </p:nvSpPr>
                <p:spPr>
                  <a:xfrm>
                    <a:off x="3814812" y="3748385"/>
                    <a:ext cx="130268" cy="463443"/>
                  </a:xfrm>
                  <a:custGeom>
                    <a:avLst/>
                    <a:gdLst>
                      <a:gd name="connsiteX0" fmla="*/ 99358 w 130268"/>
                      <a:gd name="connsiteY0" fmla="*/ 11037 h 463443"/>
                      <a:gd name="connsiteX1" fmla="*/ 119231 w 130268"/>
                      <a:gd name="connsiteY1" fmla="*/ 12141 h 463443"/>
                      <a:gd name="connsiteX2" fmla="*/ 119231 w 130268"/>
                      <a:gd name="connsiteY2" fmla="*/ 26482 h 463443"/>
                      <a:gd name="connsiteX3" fmla="*/ 117024 w 130268"/>
                      <a:gd name="connsiteY3" fmla="*/ 26482 h 463443"/>
                      <a:gd name="connsiteX4" fmla="*/ 107084 w 130268"/>
                      <a:gd name="connsiteY4" fmla="*/ 25379 h 463443"/>
                      <a:gd name="connsiteX5" fmla="*/ 99358 w 130268"/>
                      <a:gd name="connsiteY5" fmla="*/ 25379 h 463443"/>
                      <a:gd name="connsiteX6" fmla="*/ 73967 w 130268"/>
                      <a:gd name="connsiteY6" fmla="*/ 33104 h 463443"/>
                      <a:gd name="connsiteX7" fmla="*/ 66241 w 130268"/>
                      <a:gd name="connsiteY7" fmla="*/ 67313 h 463443"/>
                      <a:gd name="connsiteX8" fmla="*/ 66241 w 130268"/>
                      <a:gd name="connsiteY8" fmla="*/ 205243 h 463443"/>
                      <a:gd name="connsiteX9" fmla="*/ 29806 w 130268"/>
                      <a:gd name="connsiteY9" fmla="*/ 231725 h 463443"/>
                      <a:gd name="connsiteX10" fmla="*/ 66241 w 130268"/>
                      <a:gd name="connsiteY10" fmla="*/ 258207 h 463443"/>
                      <a:gd name="connsiteX11" fmla="*/ 66241 w 130268"/>
                      <a:gd name="connsiteY11" fmla="*/ 396131 h 463443"/>
                      <a:gd name="connsiteX12" fmla="*/ 75070 w 130268"/>
                      <a:gd name="connsiteY12" fmla="*/ 429235 h 463443"/>
                      <a:gd name="connsiteX13" fmla="*/ 99358 w 130268"/>
                      <a:gd name="connsiteY13" fmla="*/ 438065 h 463443"/>
                      <a:gd name="connsiteX14" fmla="*/ 107084 w 130268"/>
                      <a:gd name="connsiteY14" fmla="*/ 438065 h 463443"/>
                      <a:gd name="connsiteX15" fmla="*/ 117024 w 130268"/>
                      <a:gd name="connsiteY15" fmla="*/ 436961 h 463443"/>
                      <a:gd name="connsiteX16" fmla="*/ 119231 w 130268"/>
                      <a:gd name="connsiteY16" fmla="*/ 436961 h 463443"/>
                      <a:gd name="connsiteX17" fmla="*/ 119231 w 130268"/>
                      <a:gd name="connsiteY17" fmla="*/ 451303 h 463443"/>
                      <a:gd name="connsiteX18" fmla="*/ 99358 w 130268"/>
                      <a:gd name="connsiteY18" fmla="*/ 452407 h 463443"/>
                      <a:gd name="connsiteX19" fmla="*/ 98255 w 130268"/>
                      <a:gd name="connsiteY19" fmla="*/ 452407 h 463443"/>
                      <a:gd name="connsiteX20" fmla="*/ 97151 w 130268"/>
                      <a:gd name="connsiteY20" fmla="*/ 452407 h 463443"/>
                      <a:gd name="connsiteX21" fmla="*/ 58509 w 130268"/>
                      <a:gd name="connsiteY21" fmla="*/ 439169 h 463443"/>
                      <a:gd name="connsiteX22" fmla="*/ 47472 w 130268"/>
                      <a:gd name="connsiteY22" fmla="*/ 395027 h 463443"/>
                      <a:gd name="connsiteX23" fmla="*/ 47472 w 130268"/>
                      <a:gd name="connsiteY23" fmla="*/ 264823 h 463443"/>
                      <a:gd name="connsiteX24" fmla="*/ 11037 w 130268"/>
                      <a:gd name="connsiteY24" fmla="*/ 237237 h 463443"/>
                      <a:gd name="connsiteX25" fmla="*/ 11037 w 130268"/>
                      <a:gd name="connsiteY25" fmla="*/ 227310 h 463443"/>
                      <a:gd name="connsiteX26" fmla="*/ 46368 w 130268"/>
                      <a:gd name="connsiteY26" fmla="*/ 198621 h 463443"/>
                      <a:gd name="connsiteX27" fmla="*/ 46368 w 130268"/>
                      <a:gd name="connsiteY27" fmla="*/ 68416 h 463443"/>
                      <a:gd name="connsiteX28" fmla="*/ 57405 w 130268"/>
                      <a:gd name="connsiteY28" fmla="*/ 24281 h 463443"/>
                      <a:gd name="connsiteX29" fmla="*/ 97151 w 130268"/>
                      <a:gd name="connsiteY29" fmla="*/ 11037 h 463443"/>
                      <a:gd name="connsiteX30" fmla="*/ 98255 w 130268"/>
                      <a:gd name="connsiteY30" fmla="*/ 11037 h 463443"/>
                      <a:gd name="connsiteX31" fmla="*/ 99358 w 130268"/>
                      <a:gd name="connsiteY31" fmla="*/ 11037 h 463443"/>
                      <a:gd name="connsiteX32" fmla="*/ 99358 w 130268"/>
                      <a:gd name="connsiteY32" fmla="*/ 0 h 463443"/>
                      <a:gd name="connsiteX33" fmla="*/ 97151 w 130268"/>
                      <a:gd name="connsiteY33" fmla="*/ 0 h 463443"/>
                      <a:gd name="connsiteX34" fmla="*/ 49679 w 130268"/>
                      <a:gd name="connsiteY34" fmla="*/ 16555 h 463443"/>
                      <a:gd name="connsiteX35" fmla="*/ 35325 w 130268"/>
                      <a:gd name="connsiteY35" fmla="*/ 68416 h 463443"/>
                      <a:gd name="connsiteX36" fmla="*/ 35325 w 130268"/>
                      <a:gd name="connsiteY36" fmla="*/ 193102 h 463443"/>
                      <a:gd name="connsiteX37" fmla="*/ 4415 w 130268"/>
                      <a:gd name="connsiteY37" fmla="*/ 217377 h 463443"/>
                      <a:gd name="connsiteX38" fmla="*/ 0 w 130268"/>
                      <a:gd name="connsiteY38" fmla="*/ 221792 h 463443"/>
                      <a:gd name="connsiteX39" fmla="*/ 0 w 130268"/>
                      <a:gd name="connsiteY39" fmla="*/ 227310 h 463443"/>
                      <a:gd name="connsiteX40" fmla="*/ 0 w 130268"/>
                      <a:gd name="connsiteY40" fmla="*/ 237237 h 463443"/>
                      <a:gd name="connsiteX41" fmla="*/ 0 w 130268"/>
                      <a:gd name="connsiteY41" fmla="*/ 242755 h 463443"/>
                      <a:gd name="connsiteX42" fmla="*/ 4415 w 130268"/>
                      <a:gd name="connsiteY42" fmla="*/ 246067 h 463443"/>
                      <a:gd name="connsiteX43" fmla="*/ 35325 w 130268"/>
                      <a:gd name="connsiteY43" fmla="*/ 270342 h 463443"/>
                      <a:gd name="connsiteX44" fmla="*/ 35325 w 130268"/>
                      <a:gd name="connsiteY44" fmla="*/ 395027 h 463443"/>
                      <a:gd name="connsiteX45" fmla="*/ 49679 w 130268"/>
                      <a:gd name="connsiteY45" fmla="*/ 446888 h 463443"/>
                      <a:gd name="connsiteX46" fmla="*/ 97151 w 130268"/>
                      <a:gd name="connsiteY46" fmla="*/ 463444 h 463443"/>
                      <a:gd name="connsiteX47" fmla="*/ 98255 w 130268"/>
                      <a:gd name="connsiteY47" fmla="*/ 463444 h 463443"/>
                      <a:gd name="connsiteX48" fmla="*/ 99358 w 130268"/>
                      <a:gd name="connsiteY48" fmla="*/ 463444 h 463443"/>
                      <a:gd name="connsiteX49" fmla="*/ 120335 w 130268"/>
                      <a:gd name="connsiteY49" fmla="*/ 462340 h 463443"/>
                      <a:gd name="connsiteX50" fmla="*/ 130268 w 130268"/>
                      <a:gd name="connsiteY50" fmla="*/ 461236 h 463443"/>
                      <a:gd name="connsiteX51" fmla="*/ 130268 w 130268"/>
                      <a:gd name="connsiteY51" fmla="*/ 451303 h 463443"/>
                      <a:gd name="connsiteX52" fmla="*/ 130268 w 130268"/>
                      <a:gd name="connsiteY52" fmla="*/ 436961 h 463443"/>
                      <a:gd name="connsiteX53" fmla="*/ 130268 w 130268"/>
                      <a:gd name="connsiteY53" fmla="*/ 424820 h 463443"/>
                      <a:gd name="connsiteX54" fmla="*/ 128061 w 130268"/>
                      <a:gd name="connsiteY54" fmla="*/ 424820 h 463443"/>
                      <a:gd name="connsiteX55" fmla="*/ 115920 w 130268"/>
                      <a:gd name="connsiteY55" fmla="*/ 425924 h 463443"/>
                      <a:gd name="connsiteX56" fmla="*/ 105981 w 130268"/>
                      <a:gd name="connsiteY56" fmla="*/ 427028 h 463443"/>
                      <a:gd name="connsiteX57" fmla="*/ 99358 w 130268"/>
                      <a:gd name="connsiteY57" fmla="*/ 427028 h 463443"/>
                      <a:gd name="connsiteX58" fmla="*/ 81693 w 130268"/>
                      <a:gd name="connsiteY58" fmla="*/ 421509 h 463443"/>
                      <a:gd name="connsiteX59" fmla="*/ 76174 w 130268"/>
                      <a:gd name="connsiteY59" fmla="*/ 396131 h 463443"/>
                      <a:gd name="connsiteX60" fmla="*/ 76174 w 130268"/>
                      <a:gd name="connsiteY60" fmla="*/ 258207 h 463443"/>
                      <a:gd name="connsiteX61" fmla="*/ 76174 w 130268"/>
                      <a:gd name="connsiteY61" fmla="*/ 252689 h 463443"/>
                      <a:gd name="connsiteX62" fmla="*/ 71759 w 130268"/>
                      <a:gd name="connsiteY62" fmla="*/ 249378 h 463443"/>
                      <a:gd name="connsiteX63" fmla="*/ 48576 w 130268"/>
                      <a:gd name="connsiteY63" fmla="*/ 231725 h 463443"/>
                      <a:gd name="connsiteX64" fmla="*/ 72863 w 130268"/>
                      <a:gd name="connsiteY64" fmla="*/ 214066 h 463443"/>
                      <a:gd name="connsiteX65" fmla="*/ 77278 w 130268"/>
                      <a:gd name="connsiteY65" fmla="*/ 210755 h 463443"/>
                      <a:gd name="connsiteX66" fmla="*/ 77278 w 130268"/>
                      <a:gd name="connsiteY66" fmla="*/ 205243 h 463443"/>
                      <a:gd name="connsiteX67" fmla="*/ 77278 w 130268"/>
                      <a:gd name="connsiteY67" fmla="*/ 67313 h 463443"/>
                      <a:gd name="connsiteX68" fmla="*/ 82797 w 130268"/>
                      <a:gd name="connsiteY68" fmla="*/ 41934 h 463443"/>
                      <a:gd name="connsiteX69" fmla="*/ 99358 w 130268"/>
                      <a:gd name="connsiteY69" fmla="*/ 36415 h 463443"/>
                      <a:gd name="connsiteX70" fmla="*/ 105981 w 130268"/>
                      <a:gd name="connsiteY70" fmla="*/ 36415 h 463443"/>
                      <a:gd name="connsiteX71" fmla="*/ 115920 w 130268"/>
                      <a:gd name="connsiteY71" fmla="*/ 37519 h 463443"/>
                      <a:gd name="connsiteX72" fmla="*/ 128061 w 130268"/>
                      <a:gd name="connsiteY72" fmla="*/ 38623 h 463443"/>
                      <a:gd name="connsiteX73" fmla="*/ 130268 w 130268"/>
                      <a:gd name="connsiteY73" fmla="*/ 38623 h 463443"/>
                      <a:gd name="connsiteX74" fmla="*/ 130268 w 130268"/>
                      <a:gd name="connsiteY74" fmla="*/ 26482 h 463443"/>
                      <a:gd name="connsiteX75" fmla="*/ 130268 w 130268"/>
                      <a:gd name="connsiteY75" fmla="*/ 12141 h 463443"/>
                      <a:gd name="connsiteX76" fmla="*/ 130268 w 130268"/>
                      <a:gd name="connsiteY76" fmla="*/ 2207 h 463443"/>
                      <a:gd name="connsiteX77" fmla="*/ 121439 w 130268"/>
                      <a:gd name="connsiteY77" fmla="*/ 1104 h 463443"/>
                      <a:gd name="connsiteX78" fmla="*/ 99358 w 130268"/>
                      <a:gd name="connsiteY78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30268" h="463443">
                        <a:moveTo>
                          <a:pt x="99358" y="11037"/>
                        </a:moveTo>
                        <a:cubicBezTo>
                          <a:pt x="105981" y="11037"/>
                          <a:pt x="112603" y="11037"/>
                          <a:pt x="119231" y="12141"/>
                        </a:cubicBezTo>
                        <a:lnTo>
                          <a:pt x="119231" y="26482"/>
                        </a:lnTo>
                        <a:cubicBezTo>
                          <a:pt x="118128" y="26482"/>
                          <a:pt x="118128" y="26482"/>
                          <a:pt x="117024" y="26482"/>
                        </a:cubicBezTo>
                        <a:cubicBezTo>
                          <a:pt x="113706" y="26482"/>
                          <a:pt x="110395" y="26482"/>
                          <a:pt x="107084" y="25379"/>
                        </a:cubicBezTo>
                        <a:cubicBezTo>
                          <a:pt x="103773" y="25379"/>
                          <a:pt x="101566" y="25379"/>
                          <a:pt x="99358" y="25379"/>
                        </a:cubicBezTo>
                        <a:cubicBezTo>
                          <a:pt x="88315" y="25379"/>
                          <a:pt x="80589" y="28690"/>
                          <a:pt x="73967" y="33104"/>
                        </a:cubicBezTo>
                        <a:cubicBezTo>
                          <a:pt x="68448" y="38623"/>
                          <a:pt x="66241" y="49660"/>
                          <a:pt x="66241" y="67313"/>
                        </a:cubicBezTo>
                        <a:lnTo>
                          <a:pt x="66241" y="205243"/>
                        </a:lnTo>
                        <a:lnTo>
                          <a:pt x="29806" y="231725"/>
                        </a:lnTo>
                        <a:lnTo>
                          <a:pt x="66241" y="258207"/>
                        </a:lnTo>
                        <a:lnTo>
                          <a:pt x="66241" y="396131"/>
                        </a:lnTo>
                        <a:cubicBezTo>
                          <a:pt x="66241" y="412686"/>
                          <a:pt x="69552" y="423717"/>
                          <a:pt x="75070" y="429235"/>
                        </a:cubicBezTo>
                        <a:cubicBezTo>
                          <a:pt x="80589" y="434754"/>
                          <a:pt x="88315" y="438065"/>
                          <a:pt x="99358" y="438065"/>
                        </a:cubicBezTo>
                        <a:cubicBezTo>
                          <a:pt x="101566" y="438065"/>
                          <a:pt x="103773" y="438065"/>
                          <a:pt x="107084" y="438065"/>
                        </a:cubicBezTo>
                        <a:cubicBezTo>
                          <a:pt x="110395" y="438065"/>
                          <a:pt x="113706" y="438065"/>
                          <a:pt x="117024" y="436961"/>
                        </a:cubicBezTo>
                        <a:cubicBezTo>
                          <a:pt x="118128" y="436961"/>
                          <a:pt x="118128" y="436961"/>
                          <a:pt x="119231" y="436961"/>
                        </a:cubicBezTo>
                        <a:lnTo>
                          <a:pt x="119231" y="451303"/>
                        </a:lnTo>
                        <a:cubicBezTo>
                          <a:pt x="111499" y="452407"/>
                          <a:pt x="104877" y="452407"/>
                          <a:pt x="99358" y="452407"/>
                        </a:cubicBezTo>
                        <a:lnTo>
                          <a:pt x="98255" y="452407"/>
                        </a:lnTo>
                        <a:lnTo>
                          <a:pt x="97151" y="452407"/>
                        </a:lnTo>
                        <a:cubicBezTo>
                          <a:pt x="78382" y="452407"/>
                          <a:pt x="66241" y="447992"/>
                          <a:pt x="58509" y="439169"/>
                        </a:cubicBezTo>
                        <a:cubicBezTo>
                          <a:pt x="50783" y="430339"/>
                          <a:pt x="47472" y="415991"/>
                          <a:pt x="47472" y="395027"/>
                        </a:cubicBezTo>
                        <a:lnTo>
                          <a:pt x="47472" y="264823"/>
                        </a:lnTo>
                        <a:lnTo>
                          <a:pt x="11037" y="237237"/>
                        </a:lnTo>
                        <a:lnTo>
                          <a:pt x="11037" y="227310"/>
                        </a:lnTo>
                        <a:lnTo>
                          <a:pt x="46368" y="198621"/>
                        </a:lnTo>
                        <a:lnTo>
                          <a:pt x="46368" y="68416"/>
                        </a:lnTo>
                        <a:cubicBezTo>
                          <a:pt x="46368" y="47452"/>
                          <a:pt x="49679" y="33104"/>
                          <a:pt x="57405" y="24281"/>
                        </a:cubicBezTo>
                        <a:cubicBezTo>
                          <a:pt x="66241" y="15452"/>
                          <a:pt x="78382" y="11037"/>
                          <a:pt x="97151" y="11037"/>
                        </a:cubicBezTo>
                        <a:lnTo>
                          <a:pt x="98255" y="11037"/>
                        </a:lnTo>
                        <a:cubicBezTo>
                          <a:pt x="98255" y="11037"/>
                          <a:pt x="98255" y="11037"/>
                          <a:pt x="99358" y="11037"/>
                        </a:cubicBezTo>
                        <a:close/>
                        <a:moveTo>
                          <a:pt x="99358" y="0"/>
                        </a:moveTo>
                        <a:lnTo>
                          <a:pt x="97151" y="0"/>
                        </a:lnTo>
                        <a:cubicBezTo>
                          <a:pt x="75070" y="0"/>
                          <a:pt x="59612" y="5518"/>
                          <a:pt x="49679" y="16555"/>
                        </a:cubicBezTo>
                        <a:cubicBezTo>
                          <a:pt x="40850" y="27586"/>
                          <a:pt x="35325" y="44141"/>
                          <a:pt x="35325" y="68416"/>
                        </a:cubicBezTo>
                        <a:lnTo>
                          <a:pt x="35325" y="193102"/>
                        </a:lnTo>
                        <a:lnTo>
                          <a:pt x="4415" y="217377"/>
                        </a:lnTo>
                        <a:lnTo>
                          <a:pt x="0" y="221792"/>
                        </a:lnTo>
                        <a:lnTo>
                          <a:pt x="0" y="227310"/>
                        </a:lnTo>
                        <a:lnTo>
                          <a:pt x="0" y="237237"/>
                        </a:lnTo>
                        <a:lnTo>
                          <a:pt x="0" y="242755"/>
                        </a:lnTo>
                        <a:lnTo>
                          <a:pt x="4415" y="246067"/>
                        </a:lnTo>
                        <a:lnTo>
                          <a:pt x="35325" y="270342"/>
                        </a:lnTo>
                        <a:lnTo>
                          <a:pt x="35325" y="395027"/>
                        </a:lnTo>
                        <a:cubicBezTo>
                          <a:pt x="35325" y="419302"/>
                          <a:pt x="39746" y="435857"/>
                          <a:pt x="49679" y="446888"/>
                        </a:cubicBezTo>
                        <a:cubicBezTo>
                          <a:pt x="59612" y="457925"/>
                          <a:pt x="75070" y="463444"/>
                          <a:pt x="97151" y="463444"/>
                        </a:cubicBezTo>
                        <a:lnTo>
                          <a:pt x="98255" y="463444"/>
                        </a:lnTo>
                        <a:lnTo>
                          <a:pt x="99358" y="463444"/>
                        </a:lnTo>
                        <a:cubicBezTo>
                          <a:pt x="105981" y="463444"/>
                          <a:pt x="112603" y="463444"/>
                          <a:pt x="120335" y="462340"/>
                        </a:cubicBezTo>
                        <a:lnTo>
                          <a:pt x="130268" y="461236"/>
                        </a:lnTo>
                        <a:lnTo>
                          <a:pt x="130268" y="451303"/>
                        </a:lnTo>
                        <a:lnTo>
                          <a:pt x="130268" y="436961"/>
                        </a:lnTo>
                        <a:lnTo>
                          <a:pt x="130268" y="424820"/>
                        </a:lnTo>
                        <a:lnTo>
                          <a:pt x="128061" y="424820"/>
                        </a:lnTo>
                        <a:lnTo>
                          <a:pt x="115920" y="425924"/>
                        </a:lnTo>
                        <a:cubicBezTo>
                          <a:pt x="112603" y="425924"/>
                          <a:pt x="109292" y="425924"/>
                          <a:pt x="105981" y="427028"/>
                        </a:cubicBezTo>
                        <a:cubicBezTo>
                          <a:pt x="103773" y="427028"/>
                          <a:pt x="100462" y="427028"/>
                          <a:pt x="99358" y="427028"/>
                        </a:cubicBezTo>
                        <a:cubicBezTo>
                          <a:pt x="91633" y="427028"/>
                          <a:pt x="85004" y="424820"/>
                          <a:pt x="81693" y="421509"/>
                        </a:cubicBezTo>
                        <a:cubicBezTo>
                          <a:pt x="80589" y="420406"/>
                          <a:pt x="76174" y="414894"/>
                          <a:pt x="76174" y="396131"/>
                        </a:cubicBezTo>
                        <a:lnTo>
                          <a:pt x="76174" y="258207"/>
                        </a:lnTo>
                        <a:lnTo>
                          <a:pt x="76174" y="252689"/>
                        </a:lnTo>
                        <a:lnTo>
                          <a:pt x="71759" y="249378"/>
                        </a:lnTo>
                        <a:lnTo>
                          <a:pt x="48576" y="231725"/>
                        </a:lnTo>
                        <a:lnTo>
                          <a:pt x="72863" y="214066"/>
                        </a:lnTo>
                        <a:lnTo>
                          <a:pt x="77278" y="210755"/>
                        </a:lnTo>
                        <a:lnTo>
                          <a:pt x="77278" y="205243"/>
                        </a:lnTo>
                        <a:lnTo>
                          <a:pt x="77278" y="67313"/>
                        </a:lnTo>
                        <a:cubicBezTo>
                          <a:pt x="77278" y="47452"/>
                          <a:pt x="81693" y="43038"/>
                          <a:pt x="82797" y="41934"/>
                        </a:cubicBezTo>
                        <a:cubicBezTo>
                          <a:pt x="86108" y="38623"/>
                          <a:pt x="91633" y="36415"/>
                          <a:pt x="99358" y="36415"/>
                        </a:cubicBezTo>
                        <a:cubicBezTo>
                          <a:pt x="101566" y="36415"/>
                          <a:pt x="103773" y="36415"/>
                          <a:pt x="105981" y="36415"/>
                        </a:cubicBezTo>
                        <a:cubicBezTo>
                          <a:pt x="109292" y="36415"/>
                          <a:pt x="112603" y="36415"/>
                          <a:pt x="115920" y="37519"/>
                        </a:cubicBezTo>
                        <a:lnTo>
                          <a:pt x="128061" y="38623"/>
                        </a:lnTo>
                        <a:lnTo>
                          <a:pt x="130268" y="38623"/>
                        </a:lnTo>
                        <a:lnTo>
                          <a:pt x="130268" y="26482"/>
                        </a:lnTo>
                        <a:lnTo>
                          <a:pt x="130268" y="12141"/>
                        </a:lnTo>
                        <a:lnTo>
                          <a:pt x="130268" y="2207"/>
                        </a:lnTo>
                        <a:lnTo>
                          <a:pt x="121439" y="1104"/>
                        </a:lnTo>
                        <a:cubicBezTo>
                          <a:pt x="112603" y="0"/>
                          <a:pt x="105981" y="0"/>
                          <a:pt x="9935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9" name="Graphic 3">
                  <a:extLst>
                    <a:ext uri="{FF2B5EF4-FFF2-40B4-BE49-F238E27FC236}">
                      <a16:creationId xmlns:a16="http://schemas.microsoft.com/office/drawing/2014/main" id="{91C85318-510A-04DC-55E2-86A9A60AB1E2}"/>
                    </a:ext>
                  </a:extLst>
                </p:cNvPr>
                <p:cNvGrpSpPr/>
                <p:nvPr/>
              </p:nvGrpSpPr>
              <p:grpSpPr>
                <a:xfrm>
                  <a:off x="4198995" y="3748385"/>
                  <a:ext cx="129164" cy="463443"/>
                  <a:chOff x="4198995" y="3748385"/>
                  <a:chExt cx="129164" cy="463443"/>
                </a:xfrm>
                <a:solidFill>
                  <a:srgbClr val="FFFFFF"/>
                </a:solidFill>
              </p:grpSpPr>
              <p:sp>
                <p:nvSpPr>
                  <p:cNvPr id="1184" name="Freeform: Shape 561">
                    <a:extLst>
                      <a:ext uri="{FF2B5EF4-FFF2-40B4-BE49-F238E27FC236}">
                        <a16:creationId xmlns:a16="http://schemas.microsoft.com/office/drawing/2014/main" id="{F4D792E5-CD69-E9C9-1EA2-72BE69A84A2D}"/>
                      </a:ext>
                    </a:extLst>
                  </p:cNvPr>
                  <p:cNvSpPr/>
                  <p:nvPr/>
                </p:nvSpPr>
                <p:spPr>
                  <a:xfrm>
                    <a:off x="4205617" y="3753909"/>
                    <a:ext cx="117023" cy="452400"/>
                  </a:xfrm>
                  <a:custGeom>
                    <a:avLst/>
                    <a:gdLst>
                      <a:gd name="connsiteX0" fmla="*/ 25391 w 117023"/>
                      <a:gd name="connsiteY0" fmla="*/ 452400 h 452400"/>
                      <a:gd name="connsiteX1" fmla="*/ 4415 w 117023"/>
                      <a:gd name="connsiteY1" fmla="*/ 451296 h 452400"/>
                      <a:gd name="connsiteX2" fmla="*/ 0 w 117023"/>
                      <a:gd name="connsiteY2" fmla="*/ 451296 h 452400"/>
                      <a:gd name="connsiteX3" fmla="*/ 0 w 117023"/>
                      <a:gd name="connsiteY3" fmla="*/ 424814 h 452400"/>
                      <a:gd name="connsiteX4" fmla="*/ 5518 w 117023"/>
                      <a:gd name="connsiteY4" fmla="*/ 424814 h 452400"/>
                      <a:gd name="connsiteX5" fmla="*/ 15458 w 117023"/>
                      <a:gd name="connsiteY5" fmla="*/ 425918 h 452400"/>
                      <a:gd name="connsiteX6" fmla="*/ 24288 w 117023"/>
                      <a:gd name="connsiteY6" fmla="*/ 425918 h 452400"/>
                      <a:gd name="connsiteX7" fmla="*/ 46368 w 117023"/>
                      <a:gd name="connsiteY7" fmla="*/ 419302 h 452400"/>
                      <a:gd name="connsiteX8" fmla="*/ 52990 w 117023"/>
                      <a:gd name="connsiteY8" fmla="*/ 390612 h 452400"/>
                      <a:gd name="connsiteX9" fmla="*/ 52990 w 117023"/>
                      <a:gd name="connsiteY9" fmla="*/ 250475 h 452400"/>
                      <a:gd name="connsiteX10" fmla="*/ 85010 w 117023"/>
                      <a:gd name="connsiteY10" fmla="*/ 226200 h 452400"/>
                      <a:gd name="connsiteX11" fmla="*/ 52990 w 117023"/>
                      <a:gd name="connsiteY11" fmla="*/ 201925 h 452400"/>
                      <a:gd name="connsiteX12" fmla="*/ 52990 w 117023"/>
                      <a:gd name="connsiteY12" fmla="*/ 61788 h 452400"/>
                      <a:gd name="connsiteX13" fmla="*/ 46368 w 117023"/>
                      <a:gd name="connsiteY13" fmla="*/ 32001 h 452400"/>
                      <a:gd name="connsiteX14" fmla="*/ 24288 w 117023"/>
                      <a:gd name="connsiteY14" fmla="*/ 25379 h 452400"/>
                      <a:gd name="connsiteX15" fmla="*/ 15458 w 117023"/>
                      <a:gd name="connsiteY15" fmla="*/ 25379 h 452400"/>
                      <a:gd name="connsiteX16" fmla="*/ 5518 w 117023"/>
                      <a:gd name="connsiteY16" fmla="*/ 26482 h 452400"/>
                      <a:gd name="connsiteX17" fmla="*/ 0 w 117023"/>
                      <a:gd name="connsiteY17" fmla="*/ 26482 h 452400"/>
                      <a:gd name="connsiteX18" fmla="*/ 0 w 117023"/>
                      <a:gd name="connsiteY18" fmla="*/ 2207 h 452400"/>
                      <a:gd name="connsiteX19" fmla="*/ 4415 w 117023"/>
                      <a:gd name="connsiteY19" fmla="*/ 1104 h 452400"/>
                      <a:gd name="connsiteX20" fmla="*/ 25391 w 117023"/>
                      <a:gd name="connsiteY20" fmla="*/ 0 h 452400"/>
                      <a:gd name="connsiteX21" fmla="*/ 68448 w 117023"/>
                      <a:gd name="connsiteY21" fmla="*/ 15445 h 452400"/>
                      <a:gd name="connsiteX22" fmla="*/ 81693 w 117023"/>
                      <a:gd name="connsiteY22" fmla="*/ 62891 h 452400"/>
                      <a:gd name="connsiteX23" fmla="*/ 81693 w 117023"/>
                      <a:gd name="connsiteY23" fmla="*/ 190888 h 452400"/>
                      <a:gd name="connsiteX24" fmla="*/ 117024 w 117023"/>
                      <a:gd name="connsiteY24" fmla="*/ 218474 h 452400"/>
                      <a:gd name="connsiteX25" fmla="*/ 117024 w 117023"/>
                      <a:gd name="connsiteY25" fmla="*/ 233926 h 452400"/>
                      <a:gd name="connsiteX26" fmla="*/ 81693 w 117023"/>
                      <a:gd name="connsiteY26" fmla="*/ 261512 h 452400"/>
                      <a:gd name="connsiteX27" fmla="*/ 81693 w 117023"/>
                      <a:gd name="connsiteY27" fmla="*/ 389509 h 452400"/>
                      <a:gd name="connsiteX28" fmla="*/ 68448 w 117023"/>
                      <a:gd name="connsiteY28" fmla="*/ 436955 h 452400"/>
                      <a:gd name="connsiteX29" fmla="*/ 25391 w 117023"/>
                      <a:gd name="connsiteY29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7023" h="452400">
                        <a:moveTo>
                          <a:pt x="25391" y="452400"/>
                        </a:moveTo>
                        <a:cubicBezTo>
                          <a:pt x="18769" y="452400"/>
                          <a:pt x="12147" y="452400"/>
                          <a:pt x="4415" y="451296"/>
                        </a:cubicBezTo>
                        <a:lnTo>
                          <a:pt x="0" y="451296"/>
                        </a:lnTo>
                        <a:lnTo>
                          <a:pt x="0" y="424814"/>
                        </a:lnTo>
                        <a:lnTo>
                          <a:pt x="5518" y="424814"/>
                        </a:lnTo>
                        <a:cubicBezTo>
                          <a:pt x="8836" y="424814"/>
                          <a:pt x="12147" y="424814"/>
                          <a:pt x="15458" y="425918"/>
                        </a:cubicBezTo>
                        <a:cubicBezTo>
                          <a:pt x="18769" y="425918"/>
                          <a:pt x="22080" y="425918"/>
                          <a:pt x="24288" y="425918"/>
                        </a:cubicBezTo>
                        <a:cubicBezTo>
                          <a:pt x="34227" y="425918"/>
                          <a:pt x="41953" y="423717"/>
                          <a:pt x="46368" y="419302"/>
                        </a:cubicBezTo>
                        <a:cubicBezTo>
                          <a:pt x="49679" y="415991"/>
                          <a:pt x="52990" y="409369"/>
                          <a:pt x="52990" y="390612"/>
                        </a:cubicBezTo>
                        <a:lnTo>
                          <a:pt x="52990" y="250475"/>
                        </a:lnTo>
                        <a:lnTo>
                          <a:pt x="85010" y="226200"/>
                        </a:lnTo>
                        <a:lnTo>
                          <a:pt x="52990" y="201925"/>
                        </a:lnTo>
                        <a:lnTo>
                          <a:pt x="52990" y="61788"/>
                        </a:lnTo>
                        <a:cubicBezTo>
                          <a:pt x="52990" y="43031"/>
                          <a:pt x="49679" y="35305"/>
                          <a:pt x="46368" y="32001"/>
                        </a:cubicBezTo>
                        <a:cubicBezTo>
                          <a:pt x="41953" y="27586"/>
                          <a:pt x="34227" y="25379"/>
                          <a:pt x="24288" y="25379"/>
                        </a:cubicBezTo>
                        <a:cubicBezTo>
                          <a:pt x="22080" y="25379"/>
                          <a:pt x="18769" y="25379"/>
                          <a:pt x="15458" y="25379"/>
                        </a:cubicBezTo>
                        <a:cubicBezTo>
                          <a:pt x="12147" y="25379"/>
                          <a:pt x="8836" y="25379"/>
                          <a:pt x="5518" y="26482"/>
                        </a:cubicBezTo>
                        <a:lnTo>
                          <a:pt x="0" y="26482"/>
                        </a:lnTo>
                        <a:lnTo>
                          <a:pt x="0" y="2207"/>
                        </a:lnTo>
                        <a:lnTo>
                          <a:pt x="4415" y="1104"/>
                        </a:lnTo>
                        <a:cubicBezTo>
                          <a:pt x="12147" y="0"/>
                          <a:pt x="18769" y="0"/>
                          <a:pt x="25391" y="0"/>
                        </a:cubicBezTo>
                        <a:cubicBezTo>
                          <a:pt x="45264" y="0"/>
                          <a:pt x="59619" y="5518"/>
                          <a:pt x="68448" y="15445"/>
                        </a:cubicBezTo>
                        <a:cubicBezTo>
                          <a:pt x="77278" y="25379"/>
                          <a:pt x="81693" y="40824"/>
                          <a:pt x="81693" y="62891"/>
                        </a:cubicBezTo>
                        <a:lnTo>
                          <a:pt x="81693" y="190888"/>
                        </a:lnTo>
                        <a:lnTo>
                          <a:pt x="117024" y="218474"/>
                        </a:lnTo>
                        <a:lnTo>
                          <a:pt x="117024" y="233926"/>
                        </a:lnTo>
                        <a:lnTo>
                          <a:pt x="81693" y="261512"/>
                        </a:lnTo>
                        <a:lnTo>
                          <a:pt x="81693" y="389509"/>
                        </a:lnTo>
                        <a:cubicBezTo>
                          <a:pt x="81693" y="411576"/>
                          <a:pt x="77278" y="427022"/>
                          <a:pt x="68448" y="436955"/>
                        </a:cubicBezTo>
                        <a:cubicBezTo>
                          <a:pt x="59619" y="446888"/>
                          <a:pt x="45264" y="452400"/>
                          <a:pt x="25391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5" name="Freeform: Shape 562">
                    <a:extLst>
                      <a:ext uri="{FF2B5EF4-FFF2-40B4-BE49-F238E27FC236}">
                        <a16:creationId xmlns:a16="http://schemas.microsoft.com/office/drawing/2014/main" id="{FCCED776-F3B6-92E4-1D27-71E2C4AF568A}"/>
                      </a:ext>
                    </a:extLst>
                  </p:cNvPr>
                  <p:cNvSpPr/>
                  <p:nvPr/>
                </p:nvSpPr>
                <p:spPr>
                  <a:xfrm>
                    <a:off x="4198995" y="3748385"/>
                    <a:ext cx="129164" cy="463443"/>
                  </a:xfrm>
                  <a:custGeom>
                    <a:avLst/>
                    <a:gdLst>
                      <a:gd name="connsiteX0" fmla="*/ 32014 w 129164"/>
                      <a:gd name="connsiteY0" fmla="*/ 11037 h 463443"/>
                      <a:gd name="connsiteX1" fmla="*/ 70656 w 129164"/>
                      <a:gd name="connsiteY1" fmla="*/ 24281 h 463443"/>
                      <a:gd name="connsiteX2" fmla="*/ 81693 w 129164"/>
                      <a:gd name="connsiteY2" fmla="*/ 68416 h 463443"/>
                      <a:gd name="connsiteX3" fmla="*/ 81693 w 129164"/>
                      <a:gd name="connsiteY3" fmla="*/ 198621 h 463443"/>
                      <a:gd name="connsiteX4" fmla="*/ 117024 w 129164"/>
                      <a:gd name="connsiteY4" fmla="*/ 226206 h 463443"/>
                      <a:gd name="connsiteX5" fmla="*/ 117024 w 129164"/>
                      <a:gd name="connsiteY5" fmla="*/ 236133 h 463443"/>
                      <a:gd name="connsiteX6" fmla="*/ 81693 w 129164"/>
                      <a:gd name="connsiteY6" fmla="*/ 264823 h 463443"/>
                      <a:gd name="connsiteX7" fmla="*/ 81693 w 129164"/>
                      <a:gd name="connsiteY7" fmla="*/ 395027 h 463443"/>
                      <a:gd name="connsiteX8" fmla="*/ 70656 w 129164"/>
                      <a:gd name="connsiteY8" fmla="*/ 439169 h 463443"/>
                      <a:gd name="connsiteX9" fmla="*/ 32014 w 129164"/>
                      <a:gd name="connsiteY9" fmla="*/ 452407 h 463443"/>
                      <a:gd name="connsiteX10" fmla="*/ 12141 w 129164"/>
                      <a:gd name="connsiteY10" fmla="*/ 451303 h 463443"/>
                      <a:gd name="connsiteX11" fmla="*/ 12141 w 129164"/>
                      <a:gd name="connsiteY11" fmla="*/ 436961 h 463443"/>
                      <a:gd name="connsiteX12" fmla="*/ 22081 w 129164"/>
                      <a:gd name="connsiteY12" fmla="*/ 438065 h 463443"/>
                      <a:gd name="connsiteX13" fmla="*/ 30910 w 129164"/>
                      <a:gd name="connsiteY13" fmla="*/ 438065 h 463443"/>
                      <a:gd name="connsiteX14" fmla="*/ 56302 w 129164"/>
                      <a:gd name="connsiteY14" fmla="*/ 430339 h 463443"/>
                      <a:gd name="connsiteX15" fmla="*/ 65137 w 129164"/>
                      <a:gd name="connsiteY15" fmla="*/ 397235 h 463443"/>
                      <a:gd name="connsiteX16" fmla="*/ 65137 w 129164"/>
                      <a:gd name="connsiteY16" fmla="*/ 258207 h 463443"/>
                      <a:gd name="connsiteX17" fmla="*/ 100462 w 129164"/>
                      <a:gd name="connsiteY17" fmla="*/ 231725 h 463443"/>
                      <a:gd name="connsiteX18" fmla="*/ 65137 w 129164"/>
                      <a:gd name="connsiteY18" fmla="*/ 205243 h 463443"/>
                      <a:gd name="connsiteX19" fmla="*/ 65137 w 129164"/>
                      <a:gd name="connsiteY19" fmla="*/ 67313 h 463443"/>
                      <a:gd name="connsiteX20" fmla="*/ 56302 w 129164"/>
                      <a:gd name="connsiteY20" fmla="*/ 34208 h 463443"/>
                      <a:gd name="connsiteX21" fmla="*/ 30910 w 129164"/>
                      <a:gd name="connsiteY21" fmla="*/ 26482 h 463443"/>
                      <a:gd name="connsiteX22" fmla="*/ 22081 w 129164"/>
                      <a:gd name="connsiteY22" fmla="*/ 26482 h 463443"/>
                      <a:gd name="connsiteX23" fmla="*/ 12141 w 129164"/>
                      <a:gd name="connsiteY23" fmla="*/ 27586 h 463443"/>
                      <a:gd name="connsiteX24" fmla="*/ 12141 w 129164"/>
                      <a:gd name="connsiteY24" fmla="*/ 12141 h 463443"/>
                      <a:gd name="connsiteX25" fmla="*/ 32014 w 129164"/>
                      <a:gd name="connsiteY25" fmla="*/ 11037 h 463443"/>
                      <a:gd name="connsiteX26" fmla="*/ 32014 w 129164"/>
                      <a:gd name="connsiteY26" fmla="*/ 0 h 463443"/>
                      <a:gd name="connsiteX27" fmla="*/ 9933 w 129164"/>
                      <a:gd name="connsiteY27" fmla="*/ 1104 h 463443"/>
                      <a:gd name="connsiteX28" fmla="*/ 0 w 129164"/>
                      <a:gd name="connsiteY28" fmla="*/ 2207 h 463443"/>
                      <a:gd name="connsiteX29" fmla="*/ 0 w 129164"/>
                      <a:gd name="connsiteY29" fmla="*/ 12141 h 463443"/>
                      <a:gd name="connsiteX30" fmla="*/ 0 w 129164"/>
                      <a:gd name="connsiteY30" fmla="*/ 26482 h 463443"/>
                      <a:gd name="connsiteX31" fmla="*/ 0 w 129164"/>
                      <a:gd name="connsiteY31" fmla="*/ 38623 h 463443"/>
                      <a:gd name="connsiteX32" fmla="*/ 12141 w 129164"/>
                      <a:gd name="connsiteY32" fmla="*/ 37519 h 463443"/>
                      <a:gd name="connsiteX33" fmla="*/ 22081 w 129164"/>
                      <a:gd name="connsiteY33" fmla="*/ 36415 h 463443"/>
                      <a:gd name="connsiteX34" fmla="*/ 30910 w 129164"/>
                      <a:gd name="connsiteY34" fmla="*/ 36415 h 463443"/>
                      <a:gd name="connsiteX35" fmla="*/ 49679 w 129164"/>
                      <a:gd name="connsiteY35" fmla="*/ 41934 h 463443"/>
                      <a:gd name="connsiteX36" fmla="*/ 55198 w 129164"/>
                      <a:gd name="connsiteY36" fmla="*/ 67313 h 463443"/>
                      <a:gd name="connsiteX37" fmla="*/ 55198 w 129164"/>
                      <a:gd name="connsiteY37" fmla="*/ 205243 h 463443"/>
                      <a:gd name="connsiteX38" fmla="*/ 55198 w 129164"/>
                      <a:gd name="connsiteY38" fmla="*/ 210755 h 463443"/>
                      <a:gd name="connsiteX39" fmla="*/ 59613 w 129164"/>
                      <a:gd name="connsiteY39" fmla="*/ 214066 h 463443"/>
                      <a:gd name="connsiteX40" fmla="*/ 83900 w 129164"/>
                      <a:gd name="connsiteY40" fmla="*/ 231725 h 463443"/>
                      <a:gd name="connsiteX41" fmla="*/ 59613 w 129164"/>
                      <a:gd name="connsiteY41" fmla="*/ 249378 h 463443"/>
                      <a:gd name="connsiteX42" fmla="*/ 55198 w 129164"/>
                      <a:gd name="connsiteY42" fmla="*/ 252689 h 463443"/>
                      <a:gd name="connsiteX43" fmla="*/ 55198 w 129164"/>
                      <a:gd name="connsiteY43" fmla="*/ 258207 h 463443"/>
                      <a:gd name="connsiteX44" fmla="*/ 55198 w 129164"/>
                      <a:gd name="connsiteY44" fmla="*/ 396131 h 463443"/>
                      <a:gd name="connsiteX45" fmla="*/ 49679 w 129164"/>
                      <a:gd name="connsiteY45" fmla="*/ 421509 h 463443"/>
                      <a:gd name="connsiteX46" fmla="*/ 30910 w 129164"/>
                      <a:gd name="connsiteY46" fmla="*/ 427028 h 463443"/>
                      <a:gd name="connsiteX47" fmla="*/ 22081 w 129164"/>
                      <a:gd name="connsiteY47" fmla="*/ 427028 h 463443"/>
                      <a:gd name="connsiteX48" fmla="*/ 12141 w 129164"/>
                      <a:gd name="connsiteY48" fmla="*/ 425924 h 463443"/>
                      <a:gd name="connsiteX49" fmla="*/ 0 w 129164"/>
                      <a:gd name="connsiteY49" fmla="*/ 424820 h 463443"/>
                      <a:gd name="connsiteX50" fmla="*/ 0 w 129164"/>
                      <a:gd name="connsiteY50" fmla="*/ 436961 h 463443"/>
                      <a:gd name="connsiteX51" fmla="*/ 0 w 129164"/>
                      <a:gd name="connsiteY51" fmla="*/ 451303 h 463443"/>
                      <a:gd name="connsiteX52" fmla="*/ 0 w 129164"/>
                      <a:gd name="connsiteY52" fmla="*/ 461236 h 463443"/>
                      <a:gd name="connsiteX53" fmla="*/ 9933 w 129164"/>
                      <a:gd name="connsiteY53" fmla="*/ 462340 h 463443"/>
                      <a:gd name="connsiteX54" fmla="*/ 32014 w 129164"/>
                      <a:gd name="connsiteY54" fmla="*/ 463444 h 463443"/>
                      <a:gd name="connsiteX55" fmla="*/ 79486 w 129164"/>
                      <a:gd name="connsiteY55" fmla="*/ 446888 h 463443"/>
                      <a:gd name="connsiteX56" fmla="*/ 93840 w 129164"/>
                      <a:gd name="connsiteY56" fmla="*/ 395027 h 463443"/>
                      <a:gd name="connsiteX57" fmla="*/ 93840 w 129164"/>
                      <a:gd name="connsiteY57" fmla="*/ 270342 h 463443"/>
                      <a:gd name="connsiteX58" fmla="*/ 124750 w 129164"/>
                      <a:gd name="connsiteY58" fmla="*/ 246067 h 463443"/>
                      <a:gd name="connsiteX59" fmla="*/ 129165 w 129164"/>
                      <a:gd name="connsiteY59" fmla="*/ 242755 h 463443"/>
                      <a:gd name="connsiteX60" fmla="*/ 129165 w 129164"/>
                      <a:gd name="connsiteY60" fmla="*/ 237237 h 463443"/>
                      <a:gd name="connsiteX61" fmla="*/ 129165 w 129164"/>
                      <a:gd name="connsiteY61" fmla="*/ 227310 h 463443"/>
                      <a:gd name="connsiteX62" fmla="*/ 129165 w 129164"/>
                      <a:gd name="connsiteY62" fmla="*/ 221792 h 463443"/>
                      <a:gd name="connsiteX63" fmla="*/ 124750 w 129164"/>
                      <a:gd name="connsiteY63" fmla="*/ 218481 h 463443"/>
                      <a:gd name="connsiteX64" fmla="*/ 93840 w 129164"/>
                      <a:gd name="connsiteY64" fmla="*/ 194206 h 463443"/>
                      <a:gd name="connsiteX65" fmla="*/ 93840 w 129164"/>
                      <a:gd name="connsiteY65" fmla="*/ 68416 h 463443"/>
                      <a:gd name="connsiteX66" fmla="*/ 79486 w 129164"/>
                      <a:gd name="connsiteY66" fmla="*/ 16555 h 463443"/>
                      <a:gd name="connsiteX67" fmla="*/ 32014 w 129164"/>
                      <a:gd name="connsiteY67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29164" h="463443">
                        <a:moveTo>
                          <a:pt x="32014" y="11037"/>
                        </a:moveTo>
                        <a:cubicBezTo>
                          <a:pt x="50783" y="11037"/>
                          <a:pt x="62924" y="15452"/>
                          <a:pt x="70656" y="24281"/>
                        </a:cubicBezTo>
                        <a:cubicBezTo>
                          <a:pt x="78382" y="33104"/>
                          <a:pt x="81693" y="47452"/>
                          <a:pt x="81693" y="68416"/>
                        </a:cubicBezTo>
                        <a:lnTo>
                          <a:pt x="81693" y="198621"/>
                        </a:lnTo>
                        <a:lnTo>
                          <a:pt x="117024" y="226206"/>
                        </a:lnTo>
                        <a:lnTo>
                          <a:pt x="117024" y="236133"/>
                        </a:lnTo>
                        <a:lnTo>
                          <a:pt x="81693" y="264823"/>
                        </a:lnTo>
                        <a:lnTo>
                          <a:pt x="81693" y="395027"/>
                        </a:lnTo>
                        <a:cubicBezTo>
                          <a:pt x="81693" y="415991"/>
                          <a:pt x="78382" y="430339"/>
                          <a:pt x="70656" y="439169"/>
                        </a:cubicBezTo>
                        <a:cubicBezTo>
                          <a:pt x="62924" y="447992"/>
                          <a:pt x="49679" y="452407"/>
                          <a:pt x="32014" y="452407"/>
                        </a:cubicBezTo>
                        <a:cubicBezTo>
                          <a:pt x="26495" y="452407"/>
                          <a:pt x="18770" y="452407"/>
                          <a:pt x="12141" y="451303"/>
                        </a:cubicBezTo>
                        <a:lnTo>
                          <a:pt x="12141" y="436961"/>
                        </a:lnTo>
                        <a:cubicBezTo>
                          <a:pt x="15459" y="436961"/>
                          <a:pt x="18770" y="436961"/>
                          <a:pt x="22081" y="438065"/>
                        </a:cubicBezTo>
                        <a:cubicBezTo>
                          <a:pt x="25392" y="438065"/>
                          <a:pt x="28703" y="438065"/>
                          <a:pt x="30910" y="438065"/>
                        </a:cubicBezTo>
                        <a:cubicBezTo>
                          <a:pt x="41953" y="438065"/>
                          <a:pt x="50783" y="435857"/>
                          <a:pt x="56302" y="430339"/>
                        </a:cubicBezTo>
                        <a:cubicBezTo>
                          <a:pt x="61820" y="424820"/>
                          <a:pt x="65137" y="413790"/>
                          <a:pt x="65137" y="397235"/>
                        </a:cubicBezTo>
                        <a:lnTo>
                          <a:pt x="65137" y="258207"/>
                        </a:lnTo>
                        <a:lnTo>
                          <a:pt x="100462" y="231725"/>
                        </a:lnTo>
                        <a:lnTo>
                          <a:pt x="65137" y="205243"/>
                        </a:lnTo>
                        <a:lnTo>
                          <a:pt x="65137" y="67313"/>
                        </a:lnTo>
                        <a:cubicBezTo>
                          <a:pt x="65137" y="50757"/>
                          <a:pt x="61820" y="38623"/>
                          <a:pt x="56302" y="34208"/>
                        </a:cubicBezTo>
                        <a:cubicBezTo>
                          <a:pt x="50783" y="28690"/>
                          <a:pt x="41953" y="26482"/>
                          <a:pt x="30910" y="26482"/>
                        </a:cubicBezTo>
                        <a:cubicBezTo>
                          <a:pt x="28703" y="26482"/>
                          <a:pt x="25392" y="26482"/>
                          <a:pt x="22081" y="26482"/>
                        </a:cubicBezTo>
                        <a:cubicBezTo>
                          <a:pt x="18770" y="26482"/>
                          <a:pt x="15459" y="26482"/>
                          <a:pt x="12141" y="27586"/>
                        </a:cubicBezTo>
                        <a:lnTo>
                          <a:pt x="12141" y="12141"/>
                        </a:lnTo>
                        <a:cubicBezTo>
                          <a:pt x="18770" y="11037"/>
                          <a:pt x="25392" y="11037"/>
                          <a:pt x="32014" y="11037"/>
                        </a:cubicBezTo>
                        <a:close/>
                        <a:moveTo>
                          <a:pt x="32014" y="0"/>
                        </a:moveTo>
                        <a:cubicBezTo>
                          <a:pt x="25392" y="0"/>
                          <a:pt x="18770" y="0"/>
                          <a:pt x="9933" y="1104"/>
                        </a:cubicBezTo>
                        <a:lnTo>
                          <a:pt x="0" y="2207"/>
                        </a:lnTo>
                        <a:lnTo>
                          <a:pt x="0" y="12141"/>
                        </a:lnTo>
                        <a:lnTo>
                          <a:pt x="0" y="26482"/>
                        </a:lnTo>
                        <a:lnTo>
                          <a:pt x="0" y="38623"/>
                        </a:lnTo>
                        <a:lnTo>
                          <a:pt x="12141" y="37519"/>
                        </a:lnTo>
                        <a:cubicBezTo>
                          <a:pt x="15459" y="37519"/>
                          <a:pt x="17666" y="37519"/>
                          <a:pt x="22081" y="36415"/>
                        </a:cubicBezTo>
                        <a:cubicBezTo>
                          <a:pt x="25392" y="36415"/>
                          <a:pt x="28703" y="36415"/>
                          <a:pt x="30910" y="36415"/>
                        </a:cubicBezTo>
                        <a:cubicBezTo>
                          <a:pt x="39746" y="36415"/>
                          <a:pt x="45265" y="38623"/>
                          <a:pt x="49679" y="41934"/>
                        </a:cubicBezTo>
                        <a:cubicBezTo>
                          <a:pt x="50783" y="43038"/>
                          <a:pt x="55198" y="47452"/>
                          <a:pt x="55198" y="67313"/>
                        </a:cubicBezTo>
                        <a:lnTo>
                          <a:pt x="55198" y="205243"/>
                        </a:lnTo>
                        <a:lnTo>
                          <a:pt x="55198" y="210755"/>
                        </a:lnTo>
                        <a:lnTo>
                          <a:pt x="59613" y="214066"/>
                        </a:lnTo>
                        <a:lnTo>
                          <a:pt x="83900" y="231725"/>
                        </a:lnTo>
                        <a:lnTo>
                          <a:pt x="59613" y="249378"/>
                        </a:lnTo>
                        <a:lnTo>
                          <a:pt x="55198" y="252689"/>
                        </a:lnTo>
                        <a:lnTo>
                          <a:pt x="55198" y="258207"/>
                        </a:lnTo>
                        <a:lnTo>
                          <a:pt x="55198" y="396131"/>
                        </a:lnTo>
                        <a:cubicBezTo>
                          <a:pt x="55198" y="414894"/>
                          <a:pt x="50783" y="420406"/>
                          <a:pt x="49679" y="421509"/>
                        </a:cubicBezTo>
                        <a:cubicBezTo>
                          <a:pt x="46368" y="424820"/>
                          <a:pt x="39746" y="427028"/>
                          <a:pt x="30910" y="427028"/>
                        </a:cubicBezTo>
                        <a:cubicBezTo>
                          <a:pt x="28703" y="427028"/>
                          <a:pt x="25392" y="427028"/>
                          <a:pt x="22081" y="427028"/>
                        </a:cubicBezTo>
                        <a:cubicBezTo>
                          <a:pt x="18770" y="427028"/>
                          <a:pt x="15459" y="427028"/>
                          <a:pt x="12141" y="425924"/>
                        </a:cubicBezTo>
                        <a:lnTo>
                          <a:pt x="0" y="424820"/>
                        </a:lnTo>
                        <a:lnTo>
                          <a:pt x="0" y="436961"/>
                        </a:lnTo>
                        <a:lnTo>
                          <a:pt x="0" y="451303"/>
                        </a:lnTo>
                        <a:lnTo>
                          <a:pt x="0" y="461236"/>
                        </a:lnTo>
                        <a:lnTo>
                          <a:pt x="9933" y="462340"/>
                        </a:lnTo>
                        <a:cubicBezTo>
                          <a:pt x="17666" y="463444"/>
                          <a:pt x="25392" y="463444"/>
                          <a:pt x="32014" y="463444"/>
                        </a:cubicBezTo>
                        <a:cubicBezTo>
                          <a:pt x="54094" y="463444"/>
                          <a:pt x="69552" y="457925"/>
                          <a:pt x="79486" y="446888"/>
                        </a:cubicBezTo>
                        <a:cubicBezTo>
                          <a:pt x="89419" y="435857"/>
                          <a:pt x="93840" y="419302"/>
                          <a:pt x="93840" y="395027"/>
                        </a:cubicBezTo>
                        <a:lnTo>
                          <a:pt x="93840" y="270342"/>
                        </a:lnTo>
                        <a:lnTo>
                          <a:pt x="124750" y="246067"/>
                        </a:lnTo>
                        <a:lnTo>
                          <a:pt x="129165" y="242755"/>
                        </a:lnTo>
                        <a:lnTo>
                          <a:pt x="129165" y="237237"/>
                        </a:lnTo>
                        <a:lnTo>
                          <a:pt x="129165" y="227310"/>
                        </a:lnTo>
                        <a:lnTo>
                          <a:pt x="129165" y="221792"/>
                        </a:lnTo>
                        <a:lnTo>
                          <a:pt x="124750" y="218481"/>
                        </a:lnTo>
                        <a:lnTo>
                          <a:pt x="93840" y="194206"/>
                        </a:lnTo>
                        <a:lnTo>
                          <a:pt x="93840" y="68416"/>
                        </a:lnTo>
                        <a:cubicBezTo>
                          <a:pt x="93840" y="44141"/>
                          <a:pt x="89419" y="27586"/>
                          <a:pt x="79486" y="16555"/>
                        </a:cubicBezTo>
                        <a:cubicBezTo>
                          <a:pt x="68449" y="5518"/>
                          <a:pt x="52991" y="0"/>
                          <a:pt x="3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5" name="Graphic 3">
                <a:extLst>
                  <a:ext uri="{FF2B5EF4-FFF2-40B4-BE49-F238E27FC236}">
                    <a16:creationId xmlns:a16="http://schemas.microsoft.com/office/drawing/2014/main" id="{46EEA281-7779-A364-3A96-515BAFF3CC6D}"/>
                  </a:ext>
                </a:extLst>
              </p:cNvPr>
              <p:cNvGrpSpPr/>
              <p:nvPr/>
            </p:nvGrpSpPr>
            <p:grpSpPr>
              <a:xfrm>
                <a:off x="3825849" y="3759428"/>
                <a:ext cx="490169" cy="441369"/>
                <a:chOff x="3825849" y="3759428"/>
                <a:chExt cx="490169" cy="441369"/>
              </a:xfrm>
              <a:solidFill>
                <a:srgbClr val="2D5967"/>
              </a:solidFill>
            </p:grpSpPr>
            <p:sp>
              <p:nvSpPr>
                <p:cNvPr id="1106" name="Freeform: Shape 564">
                  <a:extLst>
                    <a:ext uri="{FF2B5EF4-FFF2-40B4-BE49-F238E27FC236}">
                      <a16:creationId xmlns:a16="http://schemas.microsoft.com/office/drawing/2014/main" id="{0604C147-B1A3-028C-9C75-486FA537CB86}"/>
                    </a:ext>
                  </a:extLst>
                </p:cNvPr>
                <p:cNvSpPr/>
                <p:nvPr/>
              </p:nvSpPr>
              <p:spPr>
                <a:xfrm>
                  <a:off x="3943977" y="3785923"/>
                  <a:ext cx="253914" cy="389508"/>
                </a:xfrm>
                <a:custGeom>
                  <a:avLst/>
                  <a:gdLst>
                    <a:gd name="connsiteX0" fmla="*/ 236249 w 253914"/>
                    <a:gd name="connsiteY0" fmla="*/ 0 h 389508"/>
                    <a:gd name="connsiteX1" fmla="*/ 18769 w 253914"/>
                    <a:gd name="connsiteY1" fmla="*/ 0 h 389508"/>
                    <a:gd name="connsiteX2" fmla="*/ 0 w 253914"/>
                    <a:gd name="connsiteY2" fmla="*/ 18756 h 389508"/>
                    <a:gd name="connsiteX3" fmla="*/ 0 w 253914"/>
                    <a:gd name="connsiteY3" fmla="*/ 370752 h 389508"/>
                    <a:gd name="connsiteX4" fmla="*/ 18769 w 253914"/>
                    <a:gd name="connsiteY4" fmla="*/ 389509 h 389508"/>
                    <a:gd name="connsiteX5" fmla="*/ 235145 w 253914"/>
                    <a:gd name="connsiteY5" fmla="*/ 389509 h 389508"/>
                    <a:gd name="connsiteX6" fmla="*/ 253914 w 253914"/>
                    <a:gd name="connsiteY6" fmla="*/ 370752 h 389508"/>
                    <a:gd name="connsiteX7" fmla="*/ 253914 w 253914"/>
                    <a:gd name="connsiteY7" fmla="*/ 18756 h 389508"/>
                    <a:gd name="connsiteX8" fmla="*/ 236249 w 253914"/>
                    <a:gd name="connsiteY8" fmla="*/ 0 h 389508"/>
                    <a:gd name="connsiteX9" fmla="*/ 238456 w 253914"/>
                    <a:gd name="connsiteY9" fmla="*/ 369649 h 389508"/>
                    <a:gd name="connsiteX10" fmla="*/ 236249 w 253914"/>
                    <a:gd name="connsiteY10" fmla="*/ 371856 h 389508"/>
                    <a:gd name="connsiteX11" fmla="*/ 18769 w 253914"/>
                    <a:gd name="connsiteY11" fmla="*/ 371856 h 389508"/>
                    <a:gd name="connsiteX12" fmla="*/ 16562 w 253914"/>
                    <a:gd name="connsiteY12" fmla="*/ 369649 h 389508"/>
                    <a:gd name="connsiteX13" fmla="*/ 16562 w 253914"/>
                    <a:gd name="connsiteY13" fmla="*/ 18756 h 389508"/>
                    <a:gd name="connsiteX14" fmla="*/ 18769 w 253914"/>
                    <a:gd name="connsiteY14" fmla="*/ 16549 h 389508"/>
                    <a:gd name="connsiteX15" fmla="*/ 235145 w 253914"/>
                    <a:gd name="connsiteY15" fmla="*/ 16549 h 389508"/>
                    <a:gd name="connsiteX16" fmla="*/ 237352 w 253914"/>
                    <a:gd name="connsiteY16" fmla="*/ 18756 h 389508"/>
                    <a:gd name="connsiteX17" fmla="*/ 238456 w 253914"/>
                    <a:gd name="connsiteY17" fmla="*/ 369649 h 389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914" h="389508">
                      <a:moveTo>
                        <a:pt x="236249" y="0"/>
                      </a:moveTo>
                      <a:lnTo>
                        <a:pt x="18769" y="0"/>
                      </a:lnTo>
                      <a:cubicBezTo>
                        <a:pt x="8829" y="0"/>
                        <a:pt x="0" y="8830"/>
                        <a:pt x="0" y="18756"/>
                      </a:cubicBezTo>
                      <a:lnTo>
                        <a:pt x="0" y="370752"/>
                      </a:lnTo>
                      <a:cubicBezTo>
                        <a:pt x="0" y="380679"/>
                        <a:pt x="8829" y="389509"/>
                        <a:pt x="18769" y="389509"/>
                      </a:cubicBezTo>
                      <a:lnTo>
                        <a:pt x="235145" y="389509"/>
                      </a:lnTo>
                      <a:cubicBezTo>
                        <a:pt x="245085" y="389509"/>
                        <a:pt x="253914" y="380679"/>
                        <a:pt x="253914" y="370752"/>
                      </a:cubicBezTo>
                      <a:lnTo>
                        <a:pt x="253914" y="18756"/>
                      </a:lnTo>
                      <a:cubicBezTo>
                        <a:pt x="253914" y="7726"/>
                        <a:pt x="246188" y="0"/>
                        <a:pt x="236249" y="0"/>
                      </a:cubicBezTo>
                      <a:close/>
                      <a:moveTo>
                        <a:pt x="238456" y="369649"/>
                      </a:moveTo>
                      <a:cubicBezTo>
                        <a:pt x="238456" y="370752"/>
                        <a:pt x="237352" y="371856"/>
                        <a:pt x="236249" y="371856"/>
                      </a:cubicBezTo>
                      <a:lnTo>
                        <a:pt x="18769" y="371856"/>
                      </a:lnTo>
                      <a:cubicBezTo>
                        <a:pt x="17666" y="371856"/>
                        <a:pt x="16562" y="370752"/>
                        <a:pt x="16562" y="369649"/>
                      </a:cubicBezTo>
                      <a:lnTo>
                        <a:pt x="16562" y="18756"/>
                      </a:lnTo>
                      <a:cubicBezTo>
                        <a:pt x="16562" y="17653"/>
                        <a:pt x="17666" y="16549"/>
                        <a:pt x="18769" y="16549"/>
                      </a:cubicBezTo>
                      <a:lnTo>
                        <a:pt x="235145" y="16549"/>
                      </a:lnTo>
                      <a:cubicBezTo>
                        <a:pt x="236249" y="16549"/>
                        <a:pt x="237352" y="17653"/>
                        <a:pt x="237352" y="18756"/>
                      </a:cubicBezTo>
                      <a:lnTo>
                        <a:pt x="238456" y="3696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7" name="Freeform: Shape 565">
                  <a:extLst>
                    <a:ext uri="{FF2B5EF4-FFF2-40B4-BE49-F238E27FC236}">
                      <a16:creationId xmlns:a16="http://schemas.microsoft.com/office/drawing/2014/main" id="{CA55E21F-9E2F-4E22-6239-0A0731C23AB4}"/>
                    </a:ext>
                  </a:extLst>
                </p:cNvPr>
                <p:cNvSpPr/>
                <p:nvPr/>
              </p:nvSpPr>
              <p:spPr>
                <a:xfrm>
                  <a:off x="3973783" y="3814593"/>
                  <a:ext cx="196502" cy="72831"/>
                </a:xfrm>
                <a:custGeom>
                  <a:avLst/>
                  <a:gdLst>
                    <a:gd name="connsiteX0" fmla="*/ 0 w 196502"/>
                    <a:gd name="connsiteY0" fmla="*/ 72831 h 72831"/>
                    <a:gd name="connsiteX1" fmla="*/ 196503 w 196502"/>
                    <a:gd name="connsiteY1" fmla="*/ 72831 h 72831"/>
                    <a:gd name="connsiteX2" fmla="*/ 196503 w 196502"/>
                    <a:gd name="connsiteY2" fmla="*/ 0 h 72831"/>
                    <a:gd name="connsiteX3" fmla="*/ 0 w 196502"/>
                    <a:gd name="connsiteY3" fmla="*/ 0 h 72831"/>
                    <a:gd name="connsiteX4" fmla="*/ 0 w 196502"/>
                    <a:gd name="connsiteY4" fmla="*/ 72831 h 72831"/>
                    <a:gd name="connsiteX5" fmla="*/ 15452 w 196502"/>
                    <a:gd name="connsiteY5" fmla="*/ 16555 h 72831"/>
                    <a:gd name="connsiteX6" fmla="*/ 178844 w 196502"/>
                    <a:gd name="connsiteY6" fmla="*/ 16555 h 72831"/>
                    <a:gd name="connsiteX7" fmla="*/ 178844 w 196502"/>
                    <a:gd name="connsiteY7" fmla="*/ 57379 h 72831"/>
                    <a:gd name="connsiteX8" fmla="*/ 15452 w 196502"/>
                    <a:gd name="connsiteY8" fmla="*/ 57379 h 72831"/>
                    <a:gd name="connsiteX9" fmla="*/ 15452 w 196502"/>
                    <a:gd name="connsiteY9" fmla="*/ 16555 h 72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2831">
                      <a:moveTo>
                        <a:pt x="0" y="72831"/>
                      </a:moveTo>
                      <a:lnTo>
                        <a:pt x="196503" y="72831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2831"/>
                      </a:lnTo>
                      <a:close/>
                      <a:moveTo>
                        <a:pt x="15452" y="16555"/>
                      </a:moveTo>
                      <a:lnTo>
                        <a:pt x="178844" y="16555"/>
                      </a:lnTo>
                      <a:lnTo>
                        <a:pt x="178844" y="57379"/>
                      </a:lnTo>
                      <a:lnTo>
                        <a:pt x="15452" y="57379"/>
                      </a:lnTo>
                      <a:lnTo>
                        <a:pt x="15452" y="165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8" name="Freeform: Shape 566">
                  <a:extLst>
                    <a:ext uri="{FF2B5EF4-FFF2-40B4-BE49-F238E27FC236}">
                      <a16:creationId xmlns:a16="http://schemas.microsoft.com/office/drawing/2014/main" id="{4FB68248-F61A-6784-26D4-396465B4C42C}"/>
                    </a:ext>
                  </a:extLst>
                </p:cNvPr>
                <p:cNvSpPr/>
                <p:nvPr/>
              </p:nvSpPr>
              <p:spPr>
                <a:xfrm>
                  <a:off x="4125028" y="3843283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9" name="Freeform: Shape 567">
                  <a:extLst>
                    <a:ext uri="{FF2B5EF4-FFF2-40B4-BE49-F238E27FC236}">
                      <a16:creationId xmlns:a16="http://schemas.microsoft.com/office/drawing/2014/main" id="{DEA16CA0-BEC5-33E0-DAA8-658B6A259134}"/>
                    </a:ext>
                  </a:extLst>
                </p:cNvPr>
                <p:cNvSpPr/>
                <p:nvPr/>
              </p:nvSpPr>
              <p:spPr>
                <a:xfrm>
                  <a:off x="3973783" y="3899552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8483 h 73928"/>
                    <a:gd name="connsiteX8" fmla="*/ 15452 w 196502"/>
                    <a:gd name="connsiteY8" fmla="*/ 5848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8483"/>
                      </a:lnTo>
                      <a:lnTo>
                        <a:pt x="15452" y="5848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0" name="Freeform: Shape 568">
                  <a:extLst>
                    <a:ext uri="{FF2B5EF4-FFF2-40B4-BE49-F238E27FC236}">
                      <a16:creationId xmlns:a16="http://schemas.microsoft.com/office/drawing/2014/main" id="{E97DDA9F-55F9-F060-CCC0-44F6B2876ADA}"/>
                    </a:ext>
                  </a:extLst>
                </p:cNvPr>
                <p:cNvSpPr/>
                <p:nvPr/>
              </p:nvSpPr>
              <p:spPr>
                <a:xfrm>
                  <a:off x="4125028" y="3929352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26 h 15458"/>
                    <a:gd name="connsiteX2" fmla="*/ 7726 w 15451"/>
                    <a:gd name="connsiteY2" fmla="*/ 0 h 15458"/>
                    <a:gd name="connsiteX3" fmla="*/ 0 w 15451"/>
                    <a:gd name="connsiteY3" fmla="*/ 7726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1999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9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1" name="Freeform: Shape 569">
                  <a:extLst>
                    <a:ext uri="{FF2B5EF4-FFF2-40B4-BE49-F238E27FC236}">
                      <a16:creationId xmlns:a16="http://schemas.microsoft.com/office/drawing/2014/main" id="{8021AD21-8B24-77FA-DD54-0483E612E533}"/>
                    </a:ext>
                  </a:extLst>
                </p:cNvPr>
                <p:cNvSpPr/>
                <p:nvPr/>
              </p:nvSpPr>
              <p:spPr>
                <a:xfrm>
                  <a:off x="3973783" y="3985628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7373 h 73928"/>
                    <a:gd name="connsiteX8" fmla="*/ 15452 w 196502"/>
                    <a:gd name="connsiteY8" fmla="*/ 5737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7373"/>
                      </a:lnTo>
                      <a:lnTo>
                        <a:pt x="15452" y="5737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2" name="Freeform: Shape 570">
                  <a:extLst>
                    <a:ext uri="{FF2B5EF4-FFF2-40B4-BE49-F238E27FC236}">
                      <a16:creationId xmlns:a16="http://schemas.microsoft.com/office/drawing/2014/main" id="{C156C3CF-F13B-C54E-5520-653759E0AF57}"/>
                    </a:ext>
                  </a:extLst>
                </p:cNvPr>
                <p:cNvSpPr/>
                <p:nvPr/>
              </p:nvSpPr>
              <p:spPr>
                <a:xfrm>
                  <a:off x="4125028" y="4015408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32 h 15458"/>
                    <a:gd name="connsiteX2" fmla="*/ 7726 w 15451"/>
                    <a:gd name="connsiteY2" fmla="*/ 0 h 15458"/>
                    <a:gd name="connsiteX3" fmla="*/ 0 w 15451"/>
                    <a:gd name="connsiteY3" fmla="*/ 7732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2000"/>
                        <a:pt x="15452" y="7732"/>
                      </a:cubicBezTo>
                      <a:cubicBezTo>
                        <a:pt x="15452" y="3465"/>
                        <a:pt x="11993" y="0"/>
                        <a:pt x="7726" y="0"/>
                      </a:cubicBezTo>
                      <a:cubicBezTo>
                        <a:pt x="3459" y="0"/>
                        <a:pt x="0" y="3465"/>
                        <a:pt x="0" y="7732"/>
                      </a:cubicBezTo>
                      <a:cubicBezTo>
                        <a:pt x="0" y="12000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3" name="Freeform: Shape 571">
                  <a:extLst>
                    <a:ext uri="{FF2B5EF4-FFF2-40B4-BE49-F238E27FC236}">
                      <a16:creationId xmlns:a16="http://schemas.microsoft.com/office/drawing/2014/main" id="{93D199D8-347F-C790-4A01-1E06273DD414}"/>
                    </a:ext>
                  </a:extLst>
                </p:cNvPr>
                <p:cNvSpPr/>
                <p:nvPr/>
              </p:nvSpPr>
              <p:spPr>
                <a:xfrm>
                  <a:off x="3973783" y="4071697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56 h 73928"/>
                    <a:gd name="connsiteX6" fmla="*/ 178844 w 196502"/>
                    <a:gd name="connsiteY6" fmla="*/ 16556 h 73928"/>
                    <a:gd name="connsiteX7" fmla="*/ 178844 w 196502"/>
                    <a:gd name="connsiteY7" fmla="*/ 57380 h 73928"/>
                    <a:gd name="connsiteX8" fmla="*/ 15452 w 196502"/>
                    <a:gd name="connsiteY8" fmla="*/ 57380 h 73928"/>
                    <a:gd name="connsiteX9" fmla="*/ 15452 w 196502"/>
                    <a:gd name="connsiteY9" fmla="*/ 16556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56"/>
                      </a:moveTo>
                      <a:lnTo>
                        <a:pt x="178844" y="16556"/>
                      </a:lnTo>
                      <a:lnTo>
                        <a:pt x="178844" y="57380"/>
                      </a:lnTo>
                      <a:lnTo>
                        <a:pt x="15452" y="57380"/>
                      </a:lnTo>
                      <a:lnTo>
                        <a:pt x="15452" y="1655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4" name="Freeform: Shape 572">
                  <a:extLst>
                    <a:ext uri="{FF2B5EF4-FFF2-40B4-BE49-F238E27FC236}">
                      <a16:creationId xmlns:a16="http://schemas.microsoft.com/office/drawing/2014/main" id="{6D5DFB9F-A617-8DA5-32D3-F30DE14BAC90}"/>
                    </a:ext>
                  </a:extLst>
                </p:cNvPr>
                <p:cNvSpPr/>
                <p:nvPr/>
              </p:nvSpPr>
              <p:spPr>
                <a:xfrm>
                  <a:off x="4125028" y="4101484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5" name="Freeform: Shape 573">
                  <a:extLst>
                    <a:ext uri="{FF2B5EF4-FFF2-40B4-BE49-F238E27FC236}">
                      <a16:creationId xmlns:a16="http://schemas.microsoft.com/office/drawing/2014/main" id="{AB47AD06-D676-8FB1-2CA6-A742A874FD2C}"/>
                    </a:ext>
                  </a:extLst>
                </p:cNvPr>
                <p:cNvSpPr/>
                <p:nvPr/>
              </p:nvSpPr>
              <p:spPr>
                <a:xfrm>
                  <a:off x="3825849" y="3759428"/>
                  <a:ext cx="108194" cy="441369"/>
                </a:xfrm>
                <a:custGeom>
                  <a:avLst/>
                  <a:gdLst>
                    <a:gd name="connsiteX0" fmla="*/ 87218 w 108194"/>
                    <a:gd name="connsiteY0" fmla="*/ 0 h 441369"/>
                    <a:gd name="connsiteX1" fmla="*/ 87218 w 108194"/>
                    <a:gd name="connsiteY1" fmla="*/ 0 h 441369"/>
                    <a:gd name="connsiteX2" fmla="*/ 47472 w 108194"/>
                    <a:gd name="connsiteY2" fmla="*/ 13238 h 441369"/>
                    <a:gd name="connsiteX3" fmla="*/ 36435 w 108194"/>
                    <a:gd name="connsiteY3" fmla="*/ 57380 h 441369"/>
                    <a:gd name="connsiteX4" fmla="*/ 36435 w 108194"/>
                    <a:gd name="connsiteY4" fmla="*/ 187584 h 441369"/>
                    <a:gd name="connsiteX5" fmla="*/ 0 w 108194"/>
                    <a:gd name="connsiteY5" fmla="*/ 215170 h 441369"/>
                    <a:gd name="connsiteX6" fmla="*/ 0 w 108194"/>
                    <a:gd name="connsiteY6" fmla="*/ 225096 h 441369"/>
                    <a:gd name="connsiteX7" fmla="*/ 35331 w 108194"/>
                    <a:gd name="connsiteY7" fmla="*/ 253786 h 441369"/>
                    <a:gd name="connsiteX8" fmla="*/ 35331 w 108194"/>
                    <a:gd name="connsiteY8" fmla="*/ 383990 h 441369"/>
                    <a:gd name="connsiteX9" fmla="*/ 46368 w 108194"/>
                    <a:gd name="connsiteY9" fmla="*/ 428125 h 441369"/>
                    <a:gd name="connsiteX10" fmla="*/ 86114 w 108194"/>
                    <a:gd name="connsiteY10" fmla="*/ 441370 h 441369"/>
                    <a:gd name="connsiteX11" fmla="*/ 87218 w 108194"/>
                    <a:gd name="connsiteY11" fmla="*/ 441370 h 441369"/>
                    <a:gd name="connsiteX12" fmla="*/ 88322 w 108194"/>
                    <a:gd name="connsiteY12" fmla="*/ 441370 h 441369"/>
                    <a:gd name="connsiteX13" fmla="*/ 108195 w 108194"/>
                    <a:gd name="connsiteY13" fmla="*/ 440266 h 441369"/>
                    <a:gd name="connsiteX14" fmla="*/ 108195 w 108194"/>
                    <a:gd name="connsiteY14" fmla="*/ 425924 h 441369"/>
                    <a:gd name="connsiteX15" fmla="*/ 105981 w 108194"/>
                    <a:gd name="connsiteY15" fmla="*/ 425924 h 441369"/>
                    <a:gd name="connsiteX16" fmla="*/ 96047 w 108194"/>
                    <a:gd name="connsiteY16" fmla="*/ 427028 h 441369"/>
                    <a:gd name="connsiteX17" fmla="*/ 88322 w 108194"/>
                    <a:gd name="connsiteY17" fmla="*/ 427028 h 441369"/>
                    <a:gd name="connsiteX18" fmla="*/ 62930 w 108194"/>
                    <a:gd name="connsiteY18" fmla="*/ 419302 h 441369"/>
                    <a:gd name="connsiteX19" fmla="*/ 54094 w 108194"/>
                    <a:gd name="connsiteY19" fmla="*/ 386198 h 441369"/>
                    <a:gd name="connsiteX20" fmla="*/ 54094 w 108194"/>
                    <a:gd name="connsiteY20" fmla="*/ 247164 h 441369"/>
                    <a:gd name="connsiteX21" fmla="*/ 18770 w 108194"/>
                    <a:gd name="connsiteY21" fmla="*/ 220682 h 441369"/>
                    <a:gd name="connsiteX22" fmla="*/ 55204 w 108194"/>
                    <a:gd name="connsiteY22" fmla="*/ 194199 h 441369"/>
                    <a:gd name="connsiteX23" fmla="*/ 55204 w 108194"/>
                    <a:gd name="connsiteY23" fmla="*/ 56276 h 441369"/>
                    <a:gd name="connsiteX24" fmla="*/ 64034 w 108194"/>
                    <a:gd name="connsiteY24" fmla="*/ 23171 h 441369"/>
                    <a:gd name="connsiteX25" fmla="*/ 88322 w 108194"/>
                    <a:gd name="connsiteY25" fmla="*/ 14342 h 441369"/>
                    <a:gd name="connsiteX26" fmla="*/ 96047 w 108194"/>
                    <a:gd name="connsiteY26" fmla="*/ 14342 h 441369"/>
                    <a:gd name="connsiteX27" fmla="*/ 105981 w 108194"/>
                    <a:gd name="connsiteY27" fmla="*/ 15445 h 441369"/>
                    <a:gd name="connsiteX28" fmla="*/ 108195 w 108194"/>
                    <a:gd name="connsiteY28" fmla="*/ 15445 h 441369"/>
                    <a:gd name="connsiteX29" fmla="*/ 108195 w 108194"/>
                    <a:gd name="connsiteY29" fmla="*/ 1104 h 441369"/>
                    <a:gd name="connsiteX30" fmla="*/ 88322 w 108194"/>
                    <a:gd name="connsiteY30" fmla="*/ 0 h 441369"/>
                    <a:gd name="connsiteX31" fmla="*/ 87218 w 108194"/>
                    <a:gd name="connsiteY31" fmla="*/ 0 h 44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194" h="441369">
                      <a:moveTo>
                        <a:pt x="87218" y="0"/>
                      </a:moveTo>
                      <a:cubicBezTo>
                        <a:pt x="87218" y="0"/>
                        <a:pt x="86114" y="0"/>
                        <a:pt x="87218" y="0"/>
                      </a:cubicBezTo>
                      <a:cubicBezTo>
                        <a:pt x="67345" y="0"/>
                        <a:pt x="55204" y="4415"/>
                        <a:pt x="47472" y="13238"/>
                      </a:cubicBezTo>
                      <a:cubicBezTo>
                        <a:pt x="39746" y="22068"/>
                        <a:pt x="36435" y="36409"/>
                        <a:pt x="36435" y="57380"/>
                      </a:cubicBezTo>
                      <a:lnTo>
                        <a:pt x="36435" y="187584"/>
                      </a:lnTo>
                      <a:lnTo>
                        <a:pt x="0" y="215170"/>
                      </a:lnTo>
                      <a:lnTo>
                        <a:pt x="0" y="225096"/>
                      </a:lnTo>
                      <a:lnTo>
                        <a:pt x="35331" y="253786"/>
                      </a:lnTo>
                      <a:lnTo>
                        <a:pt x="35331" y="383990"/>
                      </a:lnTo>
                      <a:cubicBezTo>
                        <a:pt x="35331" y="404954"/>
                        <a:pt x="38642" y="419302"/>
                        <a:pt x="46368" y="428125"/>
                      </a:cubicBezTo>
                      <a:cubicBezTo>
                        <a:pt x="55204" y="436955"/>
                        <a:pt x="67345" y="441370"/>
                        <a:pt x="86114" y="441370"/>
                      </a:cubicBezTo>
                      <a:lnTo>
                        <a:pt x="87218" y="441370"/>
                      </a:lnTo>
                      <a:lnTo>
                        <a:pt x="88322" y="441370"/>
                      </a:lnTo>
                      <a:cubicBezTo>
                        <a:pt x="94944" y="441370"/>
                        <a:pt x="101566" y="441370"/>
                        <a:pt x="108195" y="440266"/>
                      </a:cubicBezTo>
                      <a:lnTo>
                        <a:pt x="108195" y="425924"/>
                      </a:lnTo>
                      <a:cubicBezTo>
                        <a:pt x="107091" y="425924"/>
                        <a:pt x="107091" y="425924"/>
                        <a:pt x="105981" y="425924"/>
                      </a:cubicBezTo>
                      <a:cubicBezTo>
                        <a:pt x="102669" y="425924"/>
                        <a:pt x="99358" y="425924"/>
                        <a:pt x="96047" y="427028"/>
                      </a:cubicBezTo>
                      <a:cubicBezTo>
                        <a:pt x="92736" y="427028"/>
                        <a:pt x="90529" y="427028"/>
                        <a:pt x="88322" y="427028"/>
                      </a:cubicBezTo>
                      <a:cubicBezTo>
                        <a:pt x="77278" y="427028"/>
                        <a:pt x="68449" y="424821"/>
                        <a:pt x="62930" y="419302"/>
                      </a:cubicBezTo>
                      <a:cubicBezTo>
                        <a:pt x="57412" y="413784"/>
                        <a:pt x="54094" y="402747"/>
                        <a:pt x="54094" y="386198"/>
                      </a:cubicBezTo>
                      <a:lnTo>
                        <a:pt x="54094" y="247164"/>
                      </a:lnTo>
                      <a:lnTo>
                        <a:pt x="18770" y="220682"/>
                      </a:lnTo>
                      <a:lnTo>
                        <a:pt x="55204" y="194199"/>
                      </a:lnTo>
                      <a:lnTo>
                        <a:pt x="55204" y="56276"/>
                      </a:lnTo>
                      <a:cubicBezTo>
                        <a:pt x="55204" y="39720"/>
                        <a:pt x="58515" y="27586"/>
                        <a:pt x="64034" y="23171"/>
                      </a:cubicBezTo>
                      <a:cubicBezTo>
                        <a:pt x="69552" y="17653"/>
                        <a:pt x="77278" y="14342"/>
                        <a:pt x="88322" y="14342"/>
                      </a:cubicBezTo>
                      <a:cubicBezTo>
                        <a:pt x="90529" y="14342"/>
                        <a:pt x="92736" y="14342"/>
                        <a:pt x="96047" y="14342"/>
                      </a:cubicBezTo>
                      <a:cubicBezTo>
                        <a:pt x="99358" y="14342"/>
                        <a:pt x="102669" y="14342"/>
                        <a:pt x="105981" y="15445"/>
                      </a:cubicBezTo>
                      <a:cubicBezTo>
                        <a:pt x="107091" y="15445"/>
                        <a:pt x="107091" y="15445"/>
                        <a:pt x="108195" y="15445"/>
                      </a:cubicBezTo>
                      <a:lnTo>
                        <a:pt x="108195" y="1104"/>
                      </a:lnTo>
                      <a:cubicBezTo>
                        <a:pt x="100462" y="0"/>
                        <a:pt x="93840" y="0"/>
                        <a:pt x="88322" y="0"/>
                      </a:cubicBezTo>
                      <a:cubicBezTo>
                        <a:pt x="87218" y="0"/>
                        <a:pt x="87218" y="0"/>
                        <a:pt x="87218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6" name="Freeform: Shape 574">
                  <a:extLst>
                    <a:ext uri="{FF2B5EF4-FFF2-40B4-BE49-F238E27FC236}">
                      <a16:creationId xmlns:a16="http://schemas.microsoft.com/office/drawing/2014/main" id="{A7BA9F41-E437-E62A-3FD3-493507F3D22D}"/>
                    </a:ext>
                  </a:extLst>
                </p:cNvPr>
                <p:cNvSpPr/>
                <p:nvPr/>
              </p:nvSpPr>
              <p:spPr>
                <a:xfrm>
                  <a:off x="4211136" y="3759428"/>
                  <a:ext cx="104883" cy="439162"/>
                </a:xfrm>
                <a:custGeom>
                  <a:avLst/>
                  <a:gdLst>
                    <a:gd name="connsiteX0" fmla="*/ 69552 w 104883"/>
                    <a:gd name="connsiteY0" fmla="*/ 187584 h 439162"/>
                    <a:gd name="connsiteX1" fmla="*/ 69552 w 104883"/>
                    <a:gd name="connsiteY1" fmla="*/ 57380 h 439162"/>
                    <a:gd name="connsiteX2" fmla="*/ 58515 w 104883"/>
                    <a:gd name="connsiteY2" fmla="*/ 13238 h 439162"/>
                    <a:gd name="connsiteX3" fmla="*/ 19873 w 104883"/>
                    <a:gd name="connsiteY3" fmla="*/ 0 h 439162"/>
                    <a:gd name="connsiteX4" fmla="*/ 0 w 104883"/>
                    <a:gd name="connsiteY4" fmla="*/ 1104 h 439162"/>
                    <a:gd name="connsiteX5" fmla="*/ 0 w 104883"/>
                    <a:gd name="connsiteY5" fmla="*/ 15445 h 439162"/>
                    <a:gd name="connsiteX6" fmla="*/ 9940 w 104883"/>
                    <a:gd name="connsiteY6" fmla="*/ 14342 h 439162"/>
                    <a:gd name="connsiteX7" fmla="*/ 18769 w 104883"/>
                    <a:gd name="connsiteY7" fmla="*/ 14342 h 439162"/>
                    <a:gd name="connsiteX8" fmla="*/ 44161 w 104883"/>
                    <a:gd name="connsiteY8" fmla="*/ 22068 h 439162"/>
                    <a:gd name="connsiteX9" fmla="*/ 52990 w 104883"/>
                    <a:gd name="connsiteY9" fmla="*/ 55172 h 439162"/>
                    <a:gd name="connsiteX10" fmla="*/ 52990 w 104883"/>
                    <a:gd name="connsiteY10" fmla="*/ 193096 h 439162"/>
                    <a:gd name="connsiteX11" fmla="*/ 88321 w 104883"/>
                    <a:gd name="connsiteY11" fmla="*/ 219578 h 439162"/>
                    <a:gd name="connsiteX12" fmla="*/ 52990 w 104883"/>
                    <a:gd name="connsiteY12" fmla="*/ 246060 h 439162"/>
                    <a:gd name="connsiteX13" fmla="*/ 52990 w 104883"/>
                    <a:gd name="connsiteY13" fmla="*/ 383990 h 439162"/>
                    <a:gd name="connsiteX14" fmla="*/ 44161 w 104883"/>
                    <a:gd name="connsiteY14" fmla="*/ 417095 h 439162"/>
                    <a:gd name="connsiteX15" fmla="*/ 18769 w 104883"/>
                    <a:gd name="connsiteY15" fmla="*/ 424821 h 439162"/>
                    <a:gd name="connsiteX16" fmla="*/ 9940 w 104883"/>
                    <a:gd name="connsiteY16" fmla="*/ 424821 h 439162"/>
                    <a:gd name="connsiteX17" fmla="*/ 0 w 104883"/>
                    <a:gd name="connsiteY17" fmla="*/ 423717 h 439162"/>
                    <a:gd name="connsiteX18" fmla="*/ 0 w 104883"/>
                    <a:gd name="connsiteY18" fmla="*/ 438059 h 439162"/>
                    <a:gd name="connsiteX19" fmla="*/ 19873 w 104883"/>
                    <a:gd name="connsiteY19" fmla="*/ 439162 h 439162"/>
                    <a:gd name="connsiteX20" fmla="*/ 58515 w 104883"/>
                    <a:gd name="connsiteY20" fmla="*/ 425924 h 439162"/>
                    <a:gd name="connsiteX21" fmla="*/ 69552 w 104883"/>
                    <a:gd name="connsiteY21" fmla="*/ 381783 h 439162"/>
                    <a:gd name="connsiteX22" fmla="*/ 69552 w 104883"/>
                    <a:gd name="connsiteY22" fmla="*/ 253786 h 439162"/>
                    <a:gd name="connsiteX23" fmla="*/ 104883 w 104883"/>
                    <a:gd name="connsiteY23" fmla="*/ 226200 h 439162"/>
                    <a:gd name="connsiteX24" fmla="*/ 104883 w 104883"/>
                    <a:gd name="connsiteY24" fmla="*/ 216273 h 439162"/>
                    <a:gd name="connsiteX25" fmla="*/ 69552 w 104883"/>
                    <a:gd name="connsiteY25" fmla="*/ 187584 h 4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883" h="439162">
                      <a:moveTo>
                        <a:pt x="69552" y="187584"/>
                      </a:moveTo>
                      <a:lnTo>
                        <a:pt x="69552" y="57380"/>
                      </a:lnTo>
                      <a:cubicBezTo>
                        <a:pt x="69552" y="36416"/>
                        <a:pt x="66241" y="22068"/>
                        <a:pt x="58515" y="13238"/>
                      </a:cubicBezTo>
                      <a:cubicBezTo>
                        <a:pt x="50783" y="4415"/>
                        <a:pt x="37538" y="0"/>
                        <a:pt x="19873" y="0"/>
                      </a:cubicBezTo>
                      <a:cubicBezTo>
                        <a:pt x="14354" y="0"/>
                        <a:pt x="6629" y="0"/>
                        <a:pt x="0" y="1104"/>
                      </a:cubicBezTo>
                      <a:lnTo>
                        <a:pt x="0" y="15445"/>
                      </a:lnTo>
                      <a:cubicBezTo>
                        <a:pt x="3318" y="15445"/>
                        <a:pt x="6629" y="15445"/>
                        <a:pt x="9940" y="14342"/>
                      </a:cubicBezTo>
                      <a:cubicBezTo>
                        <a:pt x="13251" y="14342"/>
                        <a:pt x="16562" y="14342"/>
                        <a:pt x="18769" y="14342"/>
                      </a:cubicBezTo>
                      <a:cubicBezTo>
                        <a:pt x="29813" y="14342"/>
                        <a:pt x="38642" y="16549"/>
                        <a:pt x="44161" y="22068"/>
                      </a:cubicBezTo>
                      <a:cubicBezTo>
                        <a:pt x="49679" y="27586"/>
                        <a:pt x="52990" y="38617"/>
                        <a:pt x="52990" y="55172"/>
                      </a:cubicBezTo>
                      <a:lnTo>
                        <a:pt x="52990" y="193096"/>
                      </a:lnTo>
                      <a:lnTo>
                        <a:pt x="88321" y="219578"/>
                      </a:lnTo>
                      <a:lnTo>
                        <a:pt x="52990" y="246060"/>
                      </a:lnTo>
                      <a:lnTo>
                        <a:pt x="52990" y="383990"/>
                      </a:lnTo>
                      <a:cubicBezTo>
                        <a:pt x="52990" y="400546"/>
                        <a:pt x="49679" y="411576"/>
                        <a:pt x="44161" y="417095"/>
                      </a:cubicBezTo>
                      <a:cubicBezTo>
                        <a:pt x="38642" y="422613"/>
                        <a:pt x="29813" y="424821"/>
                        <a:pt x="18769" y="424821"/>
                      </a:cubicBezTo>
                      <a:cubicBezTo>
                        <a:pt x="16562" y="424821"/>
                        <a:pt x="13251" y="424821"/>
                        <a:pt x="9940" y="424821"/>
                      </a:cubicBezTo>
                      <a:cubicBezTo>
                        <a:pt x="6629" y="424821"/>
                        <a:pt x="3318" y="424821"/>
                        <a:pt x="0" y="423717"/>
                      </a:cubicBezTo>
                      <a:lnTo>
                        <a:pt x="0" y="438059"/>
                      </a:lnTo>
                      <a:cubicBezTo>
                        <a:pt x="7732" y="439162"/>
                        <a:pt x="14354" y="439162"/>
                        <a:pt x="19873" y="439162"/>
                      </a:cubicBezTo>
                      <a:cubicBezTo>
                        <a:pt x="38642" y="439162"/>
                        <a:pt x="50783" y="434747"/>
                        <a:pt x="58515" y="425924"/>
                      </a:cubicBezTo>
                      <a:cubicBezTo>
                        <a:pt x="66241" y="417095"/>
                        <a:pt x="69552" y="402747"/>
                        <a:pt x="69552" y="381783"/>
                      </a:cubicBezTo>
                      <a:lnTo>
                        <a:pt x="69552" y="253786"/>
                      </a:lnTo>
                      <a:lnTo>
                        <a:pt x="104883" y="226200"/>
                      </a:lnTo>
                      <a:lnTo>
                        <a:pt x="104883" y="216273"/>
                      </a:lnTo>
                      <a:lnTo>
                        <a:pt x="69552" y="18758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03" name="TextBox 576">
              <a:extLst>
                <a:ext uri="{FF2B5EF4-FFF2-40B4-BE49-F238E27FC236}">
                  <a16:creationId xmlns:a16="http://schemas.microsoft.com/office/drawing/2014/main" id="{01C44A6A-B4CE-B854-E6F0-28C9244D89F5}"/>
                </a:ext>
              </a:extLst>
            </p:cNvPr>
            <p:cNvSpPr txBox="1"/>
            <p:nvPr/>
          </p:nvSpPr>
          <p:spPr>
            <a:xfrm>
              <a:off x="3575193" y="4192457"/>
              <a:ext cx="944609" cy="441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Resource</a:t>
              </a:r>
            </a:p>
            <a:p>
              <a:pPr algn="l">
                <a:lnSpc>
                  <a:spcPct val="8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Manager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190" name="Graphic 3">
            <a:extLst>
              <a:ext uri="{FF2B5EF4-FFF2-40B4-BE49-F238E27FC236}">
                <a16:creationId xmlns:a16="http://schemas.microsoft.com/office/drawing/2014/main" id="{18235DD8-3915-7C27-0247-5725F056E7C6}"/>
              </a:ext>
            </a:extLst>
          </p:cNvPr>
          <p:cNvGrpSpPr>
            <a:grpSpLocks noChangeAspect="1"/>
          </p:cNvGrpSpPr>
          <p:nvPr/>
        </p:nvGrpSpPr>
        <p:grpSpPr>
          <a:xfrm>
            <a:off x="5247562" y="3529384"/>
            <a:ext cx="934871" cy="876537"/>
            <a:chOff x="3575193" y="3748385"/>
            <a:chExt cx="944609" cy="885667"/>
          </a:xfrm>
        </p:grpSpPr>
        <p:grpSp>
          <p:nvGrpSpPr>
            <p:cNvPr id="1191" name="Graphic 3">
              <a:extLst>
                <a:ext uri="{FF2B5EF4-FFF2-40B4-BE49-F238E27FC236}">
                  <a16:creationId xmlns:a16="http://schemas.microsoft.com/office/drawing/2014/main" id="{F364C2BA-400E-0B33-4084-386A7CB084BD}"/>
                </a:ext>
              </a:extLst>
            </p:cNvPr>
            <p:cNvGrpSpPr/>
            <p:nvPr/>
          </p:nvGrpSpPr>
          <p:grpSpPr>
            <a:xfrm>
              <a:off x="3814812" y="3748385"/>
              <a:ext cx="513347" cy="463443"/>
              <a:chOff x="3814812" y="3748385"/>
              <a:chExt cx="513347" cy="463443"/>
            </a:xfrm>
          </p:grpSpPr>
          <p:grpSp>
            <p:nvGrpSpPr>
              <p:cNvPr id="1193" name="Graphic 3">
                <a:extLst>
                  <a:ext uri="{FF2B5EF4-FFF2-40B4-BE49-F238E27FC236}">
                    <a16:creationId xmlns:a16="http://schemas.microsoft.com/office/drawing/2014/main" id="{5116F33D-C296-6526-B7A2-D73864825AE9}"/>
                  </a:ext>
                </a:extLst>
              </p:cNvPr>
              <p:cNvGrpSpPr/>
              <p:nvPr/>
            </p:nvGrpSpPr>
            <p:grpSpPr>
              <a:xfrm>
                <a:off x="3814812" y="3748385"/>
                <a:ext cx="513347" cy="463443"/>
                <a:chOff x="3814812" y="3748385"/>
                <a:chExt cx="513347" cy="463443"/>
              </a:xfrm>
              <a:solidFill>
                <a:srgbClr val="FFFFFF"/>
              </a:solidFill>
            </p:grpSpPr>
            <p:grpSp>
              <p:nvGrpSpPr>
                <p:cNvPr id="1206" name="Graphic 3">
                  <a:extLst>
                    <a:ext uri="{FF2B5EF4-FFF2-40B4-BE49-F238E27FC236}">
                      <a16:creationId xmlns:a16="http://schemas.microsoft.com/office/drawing/2014/main" id="{CFBF535A-1731-AA36-CDFB-A32E5D6E5E7F}"/>
                    </a:ext>
                  </a:extLst>
                </p:cNvPr>
                <p:cNvGrpSpPr/>
                <p:nvPr/>
              </p:nvGrpSpPr>
              <p:grpSpPr>
                <a:xfrm>
                  <a:off x="3932940" y="3774886"/>
                  <a:ext cx="275988" cy="411576"/>
                  <a:chOff x="3932940" y="3774886"/>
                  <a:chExt cx="275988" cy="411576"/>
                </a:xfrm>
                <a:solidFill>
                  <a:srgbClr val="FFFFFF"/>
                </a:solidFill>
              </p:grpSpPr>
              <p:sp>
                <p:nvSpPr>
                  <p:cNvPr id="1272" name="Freeform: Shape 555">
                    <a:extLst>
                      <a:ext uri="{FF2B5EF4-FFF2-40B4-BE49-F238E27FC236}">
                        <a16:creationId xmlns:a16="http://schemas.microsoft.com/office/drawing/2014/main" id="{4DC72F35-4D97-2551-A0BE-BD14E4B605CD}"/>
                      </a:ext>
                    </a:extLst>
                  </p:cNvPr>
                  <p:cNvSpPr/>
                  <p:nvPr/>
                </p:nvSpPr>
                <p:spPr>
                  <a:xfrm>
                    <a:off x="3938452" y="3780385"/>
                    <a:ext cx="264951" cy="400539"/>
                  </a:xfrm>
                  <a:custGeom>
                    <a:avLst/>
                    <a:gdLst>
                      <a:gd name="connsiteX0" fmla="*/ 24288 w 264951"/>
                      <a:gd name="connsiteY0" fmla="*/ 399435 h 400539"/>
                      <a:gd name="connsiteX1" fmla="*/ 0 w 264951"/>
                      <a:gd name="connsiteY1" fmla="*/ 375161 h 400539"/>
                      <a:gd name="connsiteX2" fmla="*/ 0 w 264951"/>
                      <a:gd name="connsiteY2" fmla="*/ 24275 h 400539"/>
                      <a:gd name="connsiteX3" fmla="*/ 24288 w 264951"/>
                      <a:gd name="connsiteY3" fmla="*/ 0 h 400539"/>
                      <a:gd name="connsiteX4" fmla="*/ 240664 w 264951"/>
                      <a:gd name="connsiteY4" fmla="*/ 0 h 400539"/>
                      <a:gd name="connsiteX5" fmla="*/ 264951 w 264951"/>
                      <a:gd name="connsiteY5" fmla="*/ 24275 h 400539"/>
                      <a:gd name="connsiteX6" fmla="*/ 264951 w 264951"/>
                      <a:gd name="connsiteY6" fmla="*/ 376264 h 400539"/>
                      <a:gd name="connsiteX7" fmla="*/ 240664 w 264951"/>
                      <a:gd name="connsiteY7" fmla="*/ 400539 h 400539"/>
                      <a:gd name="connsiteX8" fmla="*/ 24288 w 264951"/>
                      <a:gd name="connsiteY8" fmla="*/ 399435 h 400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951" h="400539">
                        <a:moveTo>
                          <a:pt x="24288" y="399435"/>
                        </a:moveTo>
                        <a:cubicBezTo>
                          <a:pt x="11037" y="399435"/>
                          <a:pt x="0" y="388405"/>
                          <a:pt x="0" y="375161"/>
                        </a:cubicBezTo>
                        <a:lnTo>
                          <a:pt x="0" y="24275"/>
                        </a:lnTo>
                        <a:cubicBezTo>
                          <a:pt x="0" y="11031"/>
                          <a:pt x="11037" y="0"/>
                          <a:pt x="24288" y="0"/>
                        </a:cubicBezTo>
                        <a:lnTo>
                          <a:pt x="240664" y="0"/>
                        </a:lnTo>
                        <a:cubicBezTo>
                          <a:pt x="253914" y="0"/>
                          <a:pt x="264951" y="11031"/>
                          <a:pt x="264951" y="24275"/>
                        </a:cubicBezTo>
                        <a:lnTo>
                          <a:pt x="264951" y="376264"/>
                        </a:lnTo>
                        <a:cubicBezTo>
                          <a:pt x="264951" y="389509"/>
                          <a:pt x="253914" y="400539"/>
                          <a:pt x="240664" y="400539"/>
                        </a:cubicBezTo>
                        <a:lnTo>
                          <a:pt x="24288" y="3994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" name="Freeform: Shape 556">
                    <a:extLst>
                      <a:ext uri="{FF2B5EF4-FFF2-40B4-BE49-F238E27FC236}">
                        <a16:creationId xmlns:a16="http://schemas.microsoft.com/office/drawing/2014/main" id="{AD04AEAD-BB42-93CC-31DE-EE7814C45E46}"/>
                      </a:ext>
                    </a:extLst>
                  </p:cNvPr>
                  <p:cNvSpPr/>
                  <p:nvPr/>
                </p:nvSpPr>
                <p:spPr>
                  <a:xfrm>
                    <a:off x="3932940" y="3774886"/>
                    <a:ext cx="275988" cy="411576"/>
                  </a:xfrm>
                  <a:custGeom>
                    <a:avLst/>
                    <a:gdLst>
                      <a:gd name="connsiteX0" fmla="*/ 247286 w 275988"/>
                      <a:gd name="connsiteY0" fmla="*/ 11031 h 411576"/>
                      <a:gd name="connsiteX1" fmla="*/ 266055 w 275988"/>
                      <a:gd name="connsiteY1" fmla="*/ 29787 h 411576"/>
                      <a:gd name="connsiteX2" fmla="*/ 266055 w 275988"/>
                      <a:gd name="connsiteY2" fmla="*/ 381783 h 411576"/>
                      <a:gd name="connsiteX3" fmla="*/ 247286 w 275988"/>
                      <a:gd name="connsiteY3" fmla="*/ 400539 h 411576"/>
                      <a:gd name="connsiteX4" fmla="*/ 29806 w 275988"/>
                      <a:gd name="connsiteY4" fmla="*/ 400539 h 411576"/>
                      <a:gd name="connsiteX5" fmla="*/ 11037 w 275988"/>
                      <a:gd name="connsiteY5" fmla="*/ 381783 h 411576"/>
                      <a:gd name="connsiteX6" fmla="*/ 11037 w 275988"/>
                      <a:gd name="connsiteY6" fmla="*/ 29787 h 411576"/>
                      <a:gd name="connsiteX7" fmla="*/ 29806 w 275988"/>
                      <a:gd name="connsiteY7" fmla="*/ 11031 h 411576"/>
                      <a:gd name="connsiteX8" fmla="*/ 247286 w 275988"/>
                      <a:gd name="connsiteY8" fmla="*/ 11031 h 411576"/>
                      <a:gd name="connsiteX9" fmla="*/ 247286 w 275988"/>
                      <a:gd name="connsiteY9" fmla="*/ 0 h 411576"/>
                      <a:gd name="connsiteX10" fmla="*/ 29806 w 275988"/>
                      <a:gd name="connsiteY10" fmla="*/ 0 h 411576"/>
                      <a:gd name="connsiteX11" fmla="*/ 0 w 275988"/>
                      <a:gd name="connsiteY11" fmla="*/ 29787 h 411576"/>
                      <a:gd name="connsiteX12" fmla="*/ 0 w 275988"/>
                      <a:gd name="connsiteY12" fmla="*/ 381783 h 411576"/>
                      <a:gd name="connsiteX13" fmla="*/ 29806 w 275988"/>
                      <a:gd name="connsiteY13" fmla="*/ 411576 h 411576"/>
                      <a:gd name="connsiteX14" fmla="*/ 246182 w 275988"/>
                      <a:gd name="connsiteY14" fmla="*/ 411576 h 411576"/>
                      <a:gd name="connsiteX15" fmla="*/ 275988 w 275988"/>
                      <a:gd name="connsiteY15" fmla="*/ 381783 h 411576"/>
                      <a:gd name="connsiteX16" fmla="*/ 275988 w 275988"/>
                      <a:gd name="connsiteY16" fmla="*/ 29787 h 411576"/>
                      <a:gd name="connsiteX17" fmla="*/ 247286 w 275988"/>
                      <a:gd name="connsiteY17" fmla="*/ 0 h 41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5988" h="411576">
                        <a:moveTo>
                          <a:pt x="247286" y="11031"/>
                        </a:moveTo>
                        <a:cubicBezTo>
                          <a:pt x="257226" y="11031"/>
                          <a:pt x="266055" y="19860"/>
                          <a:pt x="266055" y="29787"/>
                        </a:cubicBezTo>
                        <a:lnTo>
                          <a:pt x="266055" y="381783"/>
                        </a:lnTo>
                        <a:cubicBezTo>
                          <a:pt x="266055" y="391716"/>
                          <a:pt x="257226" y="400539"/>
                          <a:pt x="247286" y="400539"/>
                        </a:cubicBezTo>
                        <a:lnTo>
                          <a:pt x="29806" y="400539"/>
                        </a:lnTo>
                        <a:cubicBezTo>
                          <a:pt x="19867" y="400539"/>
                          <a:pt x="11037" y="391716"/>
                          <a:pt x="11037" y="381783"/>
                        </a:cubicBezTo>
                        <a:lnTo>
                          <a:pt x="11037" y="29787"/>
                        </a:lnTo>
                        <a:cubicBezTo>
                          <a:pt x="11037" y="19860"/>
                          <a:pt x="19867" y="11031"/>
                          <a:pt x="29806" y="11031"/>
                        </a:cubicBezTo>
                        <a:lnTo>
                          <a:pt x="247286" y="11031"/>
                        </a:lnTo>
                        <a:close/>
                        <a:moveTo>
                          <a:pt x="247286" y="0"/>
                        </a:moveTo>
                        <a:lnTo>
                          <a:pt x="29806" y="0"/>
                        </a:lnTo>
                        <a:cubicBezTo>
                          <a:pt x="13245" y="0"/>
                          <a:pt x="0" y="13238"/>
                          <a:pt x="0" y="29787"/>
                        </a:cubicBezTo>
                        <a:lnTo>
                          <a:pt x="0" y="381783"/>
                        </a:lnTo>
                        <a:cubicBezTo>
                          <a:pt x="0" y="398332"/>
                          <a:pt x="13245" y="411576"/>
                          <a:pt x="29806" y="411576"/>
                        </a:cubicBezTo>
                        <a:lnTo>
                          <a:pt x="246182" y="411576"/>
                        </a:lnTo>
                        <a:cubicBezTo>
                          <a:pt x="262744" y="411576"/>
                          <a:pt x="275988" y="398332"/>
                          <a:pt x="275988" y="381783"/>
                        </a:cubicBezTo>
                        <a:lnTo>
                          <a:pt x="275988" y="29787"/>
                        </a:lnTo>
                        <a:cubicBezTo>
                          <a:pt x="275988" y="13238"/>
                          <a:pt x="262744" y="0"/>
                          <a:pt x="2472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2" name="Graphic 3">
                  <a:extLst>
                    <a:ext uri="{FF2B5EF4-FFF2-40B4-BE49-F238E27FC236}">
                      <a16:creationId xmlns:a16="http://schemas.microsoft.com/office/drawing/2014/main" id="{9D3BABDF-5B79-4DF8-ECDB-6E4FE642A9FF}"/>
                    </a:ext>
                  </a:extLst>
                </p:cNvPr>
                <p:cNvGrpSpPr/>
                <p:nvPr/>
              </p:nvGrpSpPr>
              <p:grpSpPr>
                <a:xfrm>
                  <a:off x="3814812" y="3748385"/>
                  <a:ext cx="130268" cy="463443"/>
                  <a:chOff x="3814812" y="3748385"/>
                  <a:chExt cx="130268" cy="463443"/>
                </a:xfrm>
                <a:solidFill>
                  <a:srgbClr val="FFFFFF"/>
                </a:solidFill>
              </p:grpSpPr>
              <p:sp>
                <p:nvSpPr>
                  <p:cNvPr id="1270" name="Freeform: Shape 558">
                    <a:extLst>
                      <a:ext uri="{FF2B5EF4-FFF2-40B4-BE49-F238E27FC236}">
                        <a16:creationId xmlns:a16="http://schemas.microsoft.com/office/drawing/2014/main" id="{E844CB04-7234-D644-2553-70D584E80188}"/>
                      </a:ext>
                    </a:extLst>
                  </p:cNvPr>
                  <p:cNvSpPr/>
                  <p:nvPr/>
                </p:nvSpPr>
                <p:spPr>
                  <a:xfrm>
                    <a:off x="3820331" y="3753909"/>
                    <a:ext cx="120334" cy="452400"/>
                  </a:xfrm>
                  <a:custGeom>
                    <a:avLst/>
                    <a:gdLst>
                      <a:gd name="connsiteX0" fmla="*/ 92736 w 120334"/>
                      <a:gd name="connsiteY0" fmla="*/ 452400 h 452400"/>
                      <a:gd name="connsiteX1" fmla="*/ 48576 w 120334"/>
                      <a:gd name="connsiteY1" fmla="*/ 438059 h 452400"/>
                      <a:gd name="connsiteX2" fmla="*/ 35331 w 120334"/>
                      <a:gd name="connsiteY2" fmla="*/ 390612 h 452400"/>
                      <a:gd name="connsiteX3" fmla="*/ 35331 w 120334"/>
                      <a:gd name="connsiteY3" fmla="*/ 261512 h 452400"/>
                      <a:gd name="connsiteX4" fmla="*/ 0 w 120334"/>
                      <a:gd name="connsiteY4" fmla="*/ 233926 h 452400"/>
                      <a:gd name="connsiteX5" fmla="*/ 0 w 120334"/>
                      <a:gd name="connsiteY5" fmla="*/ 218474 h 452400"/>
                      <a:gd name="connsiteX6" fmla="*/ 35331 w 120334"/>
                      <a:gd name="connsiteY6" fmla="*/ 190888 h 452400"/>
                      <a:gd name="connsiteX7" fmla="*/ 35331 w 120334"/>
                      <a:gd name="connsiteY7" fmla="*/ 62891 h 452400"/>
                      <a:gd name="connsiteX8" fmla="*/ 48576 w 120334"/>
                      <a:gd name="connsiteY8" fmla="*/ 15445 h 452400"/>
                      <a:gd name="connsiteX9" fmla="*/ 91633 w 120334"/>
                      <a:gd name="connsiteY9" fmla="*/ 0 h 452400"/>
                      <a:gd name="connsiteX10" fmla="*/ 93840 w 120334"/>
                      <a:gd name="connsiteY10" fmla="*/ 0 h 452400"/>
                      <a:gd name="connsiteX11" fmla="*/ 114817 w 120334"/>
                      <a:gd name="connsiteY11" fmla="*/ 1104 h 452400"/>
                      <a:gd name="connsiteX12" fmla="*/ 119231 w 120334"/>
                      <a:gd name="connsiteY12" fmla="*/ 2207 h 452400"/>
                      <a:gd name="connsiteX13" fmla="*/ 119231 w 120334"/>
                      <a:gd name="connsiteY13" fmla="*/ 27586 h 452400"/>
                      <a:gd name="connsiteX14" fmla="*/ 117024 w 120334"/>
                      <a:gd name="connsiteY14" fmla="*/ 27586 h 452400"/>
                      <a:gd name="connsiteX15" fmla="*/ 110402 w 120334"/>
                      <a:gd name="connsiteY15" fmla="*/ 27586 h 452400"/>
                      <a:gd name="connsiteX16" fmla="*/ 100462 w 120334"/>
                      <a:gd name="connsiteY16" fmla="*/ 26482 h 452400"/>
                      <a:gd name="connsiteX17" fmla="*/ 92736 w 120334"/>
                      <a:gd name="connsiteY17" fmla="*/ 26482 h 452400"/>
                      <a:gd name="connsiteX18" fmla="*/ 72864 w 120334"/>
                      <a:gd name="connsiteY18" fmla="*/ 32001 h 452400"/>
                      <a:gd name="connsiteX19" fmla="*/ 66241 w 120334"/>
                      <a:gd name="connsiteY19" fmla="*/ 61788 h 452400"/>
                      <a:gd name="connsiteX20" fmla="*/ 66241 w 120334"/>
                      <a:gd name="connsiteY20" fmla="*/ 203029 h 452400"/>
                      <a:gd name="connsiteX21" fmla="*/ 34227 w 120334"/>
                      <a:gd name="connsiteY21" fmla="*/ 226200 h 452400"/>
                      <a:gd name="connsiteX22" fmla="*/ 66241 w 120334"/>
                      <a:gd name="connsiteY22" fmla="*/ 250475 h 452400"/>
                      <a:gd name="connsiteX23" fmla="*/ 66241 w 120334"/>
                      <a:gd name="connsiteY23" fmla="*/ 391716 h 452400"/>
                      <a:gd name="connsiteX24" fmla="*/ 72864 w 120334"/>
                      <a:gd name="connsiteY24" fmla="*/ 420406 h 452400"/>
                      <a:gd name="connsiteX25" fmla="*/ 93840 w 120334"/>
                      <a:gd name="connsiteY25" fmla="*/ 427022 h 452400"/>
                      <a:gd name="connsiteX26" fmla="*/ 101566 w 120334"/>
                      <a:gd name="connsiteY26" fmla="*/ 427022 h 452400"/>
                      <a:gd name="connsiteX27" fmla="*/ 111506 w 120334"/>
                      <a:gd name="connsiteY27" fmla="*/ 425918 h 452400"/>
                      <a:gd name="connsiteX28" fmla="*/ 118128 w 120334"/>
                      <a:gd name="connsiteY28" fmla="*/ 425918 h 452400"/>
                      <a:gd name="connsiteX29" fmla="*/ 120335 w 120334"/>
                      <a:gd name="connsiteY29" fmla="*/ 425918 h 452400"/>
                      <a:gd name="connsiteX30" fmla="*/ 120335 w 120334"/>
                      <a:gd name="connsiteY30" fmla="*/ 451296 h 452400"/>
                      <a:gd name="connsiteX31" fmla="*/ 115920 w 120334"/>
                      <a:gd name="connsiteY31" fmla="*/ 451296 h 452400"/>
                      <a:gd name="connsiteX32" fmla="*/ 94944 w 120334"/>
                      <a:gd name="connsiteY32" fmla="*/ 452400 h 452400"/>
                      <a:gd name="connsiteX33" fmla="*/ 92736 w 120334"/>
                      <a:gd name="connsiteY33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0334" h="452400">
                        <a:moveTo>
                          <a:pt x="92736" y="452400"/>
                        </a:moveTo>
                        <a:cubicBezTo>
                          <a:pt x="71760" y="452400"/>
                          <a:pt x="57412" y="446888"/>
                          <a:pt x="48576" y="438059"/>
                        </a:cubicBezTo>
                        <a:cubicBezTo>
                          <a:pt x="39746" y="428125"/>
                          <a:pt x="35331" y="412680"/>
                          <a:pt x="35331" y="390612"/>
                        </a:cubicBezTo>
                        <a:lnTo>
                          <a:pt x="35331" y="261512"/>
                        </a:lnTo>
                        <a:lnTo>
                          <a:pt x="0" y="233926"/>
                        </a:lnTo>
                        <a:lnTo>
                          <a:pt x="0" y="218474"/>
                        </a:lnTo>
                        <a:lnTo>
                          <a:pt x="35331" y="190888"/>
                        </a:lnTo>
                        <a:lnTo>
                          <a:pt x="35331" y="62891"/>
                        </a:lnTo>
                        <a:cubicBezTo>
                          <a:pt x="35331" y="40824"/>
                          <a:pt x="39746" y="25379"/>
                          <a:pt x="48576" y="15445"/>
                        </a:cubicBezTo>
                        <a:cubicBezTo>
                          <a:pt x="57412" y="5518"/>
                          <a:pt x="71760" y="0"/>
                          <a:pt x="91633" y="0"/>
                        </a:cubicBezTo>
                        <a:lnTo>
                          <a:pt x="93840" y="0"/>
                        </a:lnTo>
                        <a:cubicBezTo>
                          <a:pt x="100462" y="0"/>
                          <a:pt x="107091" y="0"/>
                          <a:pt x="114817" y="1104"/>
                        </a:cubicBezTo>
                        <a:lnTo>
                          <a:pt x="119231" y="2207"/>
                        </a:lnTo>
                        <a:lnTo>
                          <a:pt x="119231" y="27586"/>
                        </a:lnTo>
                        <a:lnTo>
                          <a:pt x="117024" y="27586"/>
                        </a:lnTo>
                        <a:lnTo>
                          <a:pt x="110402" y="27586"/>
                        </a:lnTo>
                        <a:cubicBezTo>
                          <a:pt x="107091" y="27586"/>
                          <a:pt x="103773" y="27586"/>
                          <a:pt x="100462" y="26482"/>
                        </a:cubicBezTo>
                        <a:cubicBezTo>
                          <a:pt x="98255" y="26482"/>
                          <a:pt x="94944" y="26482"/>
                          <a:pt x="92736" y="26482"/>
                        </a:cubicBezTo>
                        <a:cubicBezTo>
                          <a:pt x="85010" y="25379"/>
                          <a:pt x="77278" y="27586"/>
                          <a:pt x="72864" y="32001"/>
                        </a:cubicBezTo>
                        <a:cubicBezTo>
                          <a:pt x="69552" y="35305"/>
                          <a:pt x="66241" y="41928"/>
                          <a:pt x="66241" y="61788"/>
                        </a:cubicBezTo>
                        <a:lnTo>
                          <a:pt x="66241" y="203029"/>
                        </a:lnTo>
                        <a:lnTo>
                          <a:pt x="34227" y="226200"/>
                        </a:lnTo>
                        <a:lnTo>
                          <a:pt x="66241" y="250475"/>
                        </a:lnTo>
                        <a:lnTo>
                          <a:pt x="66241" y="391716"/>
                        </a:lnTo>
                        <a:cubicBezTo>
                          <a:pt x="66241" y="410472"/>
                          <a:pt x="69552" y="418198"/>
                          <a:pt x="72864" y="420406"/>
                        </a:cubicBezTo>
                        <a:cubicBezTo>
                          <a:pt x="77278" y="424814"/>
                          <a:pt x="85010" y="427022"/>
                          <a:pt x="93840" y="427022"/>
                        </a:cubicBezTo>
                        <a:cubicBezTo>
                          <a:pt x="96047" y="427022"/>
                          <a:pt x="98255" y="427022"/>
                          <a:pt x="101566" y="427022"/>
                        </a:cubicBezTo>
                        <a:cubicBezTo>
                          <a:pt x="104883" y="427022"/>
                          <a:pt x="108195" y="427022"/>
                          <a:pt x="111506" y="425918"/>
                        </a:cubicBezTo>
                        <a:lnTo>
                          <a:pt x="118128" y="425918"/>
                        </a:lnTo>
                        <a:lnTo>
                          <a:pt x="120335" y="425918"/>
                        </a:lnTo>
                        <a:lnTo>
                          <a:pt x="120335" y="451296"/>
                        </a:lnTo>
                        <a:lnTo>
                          <a:pt x="115920" y="451296"/>
                        </a:lnTo>
                        <a:cubicBezTo>
                          <a:pt x="108195" y="452400"/>
                          <a:pt x="101566" y="452400"/>
                          <a:pt x="94944" y="452400"/>
                        </a:cubicBezTo>
                        <a:cubicBezTo>
                          <a:pt x="93840" y="452400"/>
                          <a:pt x="92736" y="452400"/>
                          <a:pt x="92736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" name="Freeform: Shape 559">
                    <a:extLst>
                      <a:ext uri="{FF2B5EF4-FFF2-40B4-BE49-F238E27FC236}">
                        <a16:creationId xmlns:a16="http://schemas.microsoft.com/office/drawing/2014/main" id="{C4E8FE2A-0ECF-EF95-FAA8-17D389456002}"/>
                      </a:ext>
                    </a:extLst>
                  </p:cNvPr>
                  <p:cNvSpPr/>
                  <p:nvPr/>
                </p:nvSpPr>
                <p:spPr>
                  <a:xfrm>
                    <a:off x="3814812" y="3748385"/>
                    <a:ext cx="130268" cy="463443"/>
                  </a:xfrm>
                  <a:custGeom>
                    <a:avLst/>
                    <a:gdLst>
                      <a:gd name="connsiteX0" fmla="*/ 99358 w 130268"/>
                      <a:gd name="connsiteY0" fmla="*/ 11037 h 463443"/>
                      <a:gd name="connsiteX1" fmla="*/ 119231 w 130268"/>
                      <a:gd name="connsiteY1" fmla="*/ 12141 h 463443"/>
                      <a:gd name="connsiteX2" fmla="*/ 119231 w 130268"/>
                      <a:gd name="connsiteY2" fmla="*/ 26482 h 463443"/>
                      <a:gd name="connsiteX3" fmla="*/ 117024 w 130268"/>
                      <a:gd name="connsiteY3" fmla="*/ 26482 h 463443"/>
                      <a:gd name="connsiteX4" fmla="*/ 107084 w 130268"/>
                      <a:gd name="connsiteY4" fmla="*/ 25379 h 463443"/>
                      <a:gd name="connsiteX5" fmla="*/ 99358 w 130268"/>
                      <a:gd name="connsiteY5" fmla="*/ 25379 h 463443"/>
                      <a:gd name="connsiteX6" fmla="*/ 73967 w 130268"/>
                      <a:gd name="connsiteY6" fmla="*/ 33104 h 463443"/>
                      <a:gd name="connsiteX7" fmla="*/ 66241 w 130268"/>
                      <a:gd name="connsiteY7" fmla="*/ 67313 h 463443"/>
                      <a:gd name="connsiteX8" fmla="*/ 66241 w 130268"/>
                      <a:gd name="connsiteY8" fmla="*/ 205243 h 463443"/>
                      <a:gd name="connsiteX9" fmla="*/ 29806 w 130268"/>
                      <a:gd name="connsiteY9" fmla="*/ 231725 h 463443"/>
                      <a:gd name="connsiteX10" fmla="*/ 66241 w 130268"/>
                      <a:gd name="connsiteY10" fmla="*/ 258207 h 463443"/>
                      <a:gd name="connsiteX11" fmla="*/ 66241 w 130268"/>
                      <a:gd name="connsiteY11" fmla="*/ 396131 h 463443"/>
                      <a:gd name="connsiteX12" fmla="*/ 75070 w 130268"/>
                      <a:gd name="connsiteY12" fmla="*/ 429235 h 463443"/>
                      <a:gd name="connsiteX13" fmla="*/ 99358 w 130268"/>
                      <a:gd name="connsiteY13" fmla="*/ 438065 h 463443"/>
                      <a:gd name="connsiteX14" fmla="*/ 107084 w 130268"/>
                      <a:gd name="connsiteY14" fmla="*/ 438065 h 463443"/>
                      <a:gd name="connsiteX15" fmla="*/ 117024 w 130268"/>
                      <a:gd name="connsiteY15" fmla="*/ 436961 h 463443"/>
                      <a:gd name="connsiteX16" fmla="*/ 119231 w 130268"/>
                      <a:gd name="connsiteY16" fmla="*/ 436961 h 463443"/>
                      <a:gd name="connsiteX17" fmla="*/ 119231 w 130268"/>
                      <a:gd name="connsiteY17" fmla="*/ 451303 h 463443"/>
                      <a:gd name="connsiteX18" fmla="*/ 99358 w 130268"/>
                      <a:gd name="connsiteY18" fmla="*/ 452407 h 463443"/>
                      <a:gd name="connsiteX19" fmla="*/ 98255 w 130268"/>
                      <a:gd name="connsiteY19" fmla="*/ 452407 h 463443"/>
                      <a:gd name="connsiteX20" fmla="*/ 97151 w 130268"/>
                      <a:gd name="connsiteY20" fmla="*/ 452407 h 463443"/>
                      <a:gd name="connsiteX21" fmla="*/ 58509 w 130268"/>
                      <a:gd name="connsiteY21" fmla="*/ 439169 h 463443"/>
                      <a:gd name="connsiteX22" fmla="*/ 47472 w 130268"/>
                      <a:gd name="connsiteY22" fmla="*/ 395027 h 463443"/>
                      <a:gd name="connsiteX23" fmla="*/ 47472 w 130268"/>
                      <a:gd name="connsiteY23" fmla="*/ 264823 h 463443"/>
                      <a:gd name="connsiteX24" fmla="*/ 11037 w 130268"/>
                      <a:gd name="connsiteY24" fmla="*/ 237237 h 463443"/>
                      <a:gd name="connsiteX25" fmla="*/ 11037 w 130268"/>
                      <a:gd name="connsiteY25" fmla="*/ 227310 h 463443"/>
                      <a:gd name="connsiteX26" fmla="*/ 46368 w 130268"/>
                      <a:gd name="connsiteY26" fmla="*/ 198621 h 463443"/>
                      <a:gd name="connsiteX27" fmla="*/ 46368 w 130268"/>
                      <a:gd name="connsiteY27" fmla="*/ 68416 h 463443"/>
                      <a:gd name="connsiteX28" fmla="*/ 57405 w 130268"/>
                      <a:gd name="connsiteY28" fmla="*/ 24281 h 463443"/>
                      <a:gd name="connsiteX29" fmla="*/ 97151 w 130268"/>
                      <a:gd name="connsiteY29" fmla="*/ 11037 h 463443"/>
                      <a:gd name="connsiteX30" fmla="*/ 98255 w 130268"/>
                      <a:gd name="connsiteY30" fmla="*/ 11037 h 463443"/>
                      <a:gd name="connsiteX31" fmla="*/ 99358 w 130268"/>
                      <a:gd name="connsiteY31" fmla="*/ 11037 h 463443"/>
                      <a:gd name="connsiteX32" fmla="*/ 99358 w 130268"/>
                      <a:gd name="connsiteY32" fmla="*/ 0 h 463443"/>
                      <a:gd name="connsiteX33" fmla="*/ 97151 w 130268"/>
                      <a:gd name="connsiteY33" fmla="*/ 0 h 463443"/>
                      <a:gd name="connsiteX34" fmla="*/ 49679 w 130268"/>
                      <a:gd name="connsiteY34" fmla="*/ 16555 h 463443"/>
                      <a:gd name="connsiteX35" fmla="*/ 35325 w 130268"/>
                      <a:gd name="connsiteY35" fmla="*/ 68416 h 463443"/>
                      <a:gd name="connsiteX36" fmla="*/ 35325 w 130268"/>
                      <a:gd name="connsiteY36" fmla="*/ 193102 h 463443"/>
                      <a:gd name="connsiteX37" fmla="*/ 4415 w 130268"/>
                      <a:gd name="connsiteY37" fmla="*/ 217377 h 463443"/>
                      <a:gd name="connsiteX38" fmla="*/ 0 w 130268"/>
                      <a:gd name="connsiteY38" fmla="*/ 221792 h 463443"/>
                      <a:gd name="connsiteX39" fmla="*/ 0 w 130268"/>
                      <a:gd name="connsiteY39" fmla="*/ 227310 h 463443"/>
                      <a:gd name="connsiteX40" fmla="*/ 0 w 130268"/>
                      <a:gd name="connsiteY40" fmla="*/ 237237 h 463443"/>
                      <a:gd name="connsiteX41" fmla="*/ 0 w 130268"/>
                      <a:gd name="connsiteY41" fmla="*/ 242755 h 463443"/>
                      <a:gd name="connsiteX42" fmla="*/ 4415 w 130268"/>
                      <a:gd name="connsiteY42" fmla="*/ 246067 h 463443"/>
                      <a:gd name="connsiteX43" fmla="*/ 35325 w 130268"/>
                      <a:gd name="connsiteY43" fmla="*/ 270342 h 463443"/>
                      <a:gd name="connsiteX44" fmla="*/ 35325 w 130268"/>
                      <a:gd name="connsiteY44" fmla="*/ 395027 h 463443"/>
                      <a:gd name="connsiteX45" fmla="*/ 49679 w 130268"/>
                      <a:gd name="connsiteY45" fmla="*/ 446888 h 463443"/>
                      <a:gd name="connsiteX46" fmla="*/ 97151 w 130268"/>
                      <a:gd name="connsiteY46" fmla="*/ 463444 h 463443"/>
                      <a:gd name="connsiteX47" fmla="*/ 98255 w 130268"/>
                      <a:gd name="connsiteY47" fmla="*/ 463444 h 463443"/>
                      <a:gd name="connsiteX48" fmla="*/ 99358 w 130268"/>
                      <a:gd name="connsiteY48" fmla="*/ 463444 h 463443"/>
                      <a:gd name="connsiteX49" fmla="*/ 120335 w 130268"/>
                      <a:gd name="connsiteY49" fmla="*/ 462340 h 463443"/>
                      <a:gd name="connsiteX50" fmla="*/ 130268 w 130268"/>
                      <a:gd name="connsiteY50" fmla="*/ 461236 h 463443"/>
                      <a:gd name="connsiteX51" fmla="*/ 130268 w 130268"/>
                      <a:gd name="connsiteY51" fmla="*/ 451303 h 463443"/>
                      <a:gd name="connsiteX52" fmla="*/ 130268 w 130268"/>
                      <a:gd name="connsiteY52" fmla="*/ 436961 h 463443"/>
                      <a:gd name="connsiteX53" fmla="*/ 130268 w 130268"/>
                      <a:gd name="connsiteY53" fmla="*/ 424820 h 463443"/>
                      <a:gd name="connsiteX54" fmla="*/ 128061 w 130268"/>
                      <a:gd name="connsiteY54" fmla="*/ 424820 h 463443"/>
                      <a:gd name="connsiteX55" fmla="*/ 115920 w 130268"/>
                      <a:gd name="connsiteY55" fmla="*/ 425924 h 463443"/>
                      <a:gd name="connsiteX56" fmla="*/ 105981 w 130268"/>
                      <a:gd name="connsiteY56" fmla="*/ 427028 h 463443"/>
                      <a:gd name="connsiteX57" fmla="*/ 99358 w 130268"/>
                      <a:gd name="connsiteY57" fmla="*/ 427028 h 463443"/>
                      <a:gd name="connsiteX58" fmla="*/ 81693 w 130268"/>
                      <a:gd name="connsiteY58" fmla="*/ 421509 h 463443"/>
                      <a:gd name="connsiteX59" fmla="*/ 76174 w 130268"/>
                      <a:gd name="connsiteY59" fmla="*/ 396131 h 463443"/>
                      <a:gd name="connsiteX60" fmla="*/ 76174 w 130268"/>
                      <a:gd name="connsiteY60" fmla="*/ 258207 h 463443"/>
                      <a:gd name="connsiteX61" fmla="*/ 76174 w 130268"/>
                      <a:gd name="connsiteY61" fmla="*/ 252689 h 463443"/>
                      <a:gd name="connsiteX62" fmla="*/ 71759 w 130268"/>
                      <a:gd name="connsiteY62" fmla="*/ 249378 h 463443"/>
                      <a:gd name="connsiteX63" fmla="*/ 48576 w 130268"/>
                      <a:gd name="connsiteY63" fmla="*/ 231725 h 463443"/>
                      <a:gd name="connsiteX64" fmla="*/ 72863 w 130268"/>
                      <a:gd name="connsiteY64" fmla="*/ 214066 h 463443"/>
                      <a:gd name="connsiteX65" fmla="*/ 77278 w 130268"/>
                      <a:gd name="connsiteY65" fmla="*/ 210755 h 463443"/>
                      <a:gd name="connsiteX66" fmla="*/ 77278 w 130268"/>
                      <a:gd name="connsiteY66" fmla="*/ 205243 h 463443"/>
                      <a:gd name="connsiteX67" fmla="*/ 77278 w 130268"/>
                      <a:gd name="connsiteY67" fmla="*/ 67313 h 463443"/>
                      <a:gd name="connsiteX68" fmla="*/ 82797 w 130268"/>
                      <a:gd name="connsiteY68" fmla="*/ 41934 h 463443"/>
                      <a:gd name="connsiteX69" fmla="*/ 99358 w 130268"/>
                      <a:gd name="connsiteY69" fmla="*/ 36415 h 463443"/>
                      <a:gd name="connsiteX70" fmla="*/ 105981 w 130268"/>
                      <a:gd name="connsiteY70" fmla="*/ 36415 h 463443"/>
                      <a:gd name="connsiteX71" fmla="*/ 115920 w 130268"/>
                      <a:gd name="connsiteY71" fmla="*/ 37519 h 463443"/>
                      <a:gd name="connsiteX72" fmla="*/ 128061 w 130268"/>
                      <a:gd name="connsiteY72" fmla="*/ 38623 h 463443"/>
                      <a:gd name="connsiteX73" fmla="*/ 130268 w 130268"/>
                      <a:gd name="connsiteY73" fmla="*/ 38623 h 463443"/>
                      <a:gd name="connsiteX74" fmla="*/ 130268 w 130268"/>
                      <a:gd name="connsiteY74" fmla="*/ 26482 h 463443"/>
                      <a:gd name="connsiteX75" fmla="*/ 130268 w 130268"/>
                      <a:gd name="connsiteY75" fmla="*/ 12141 h 463443"/>
                      <a:gd name="connsiteX76" fmla="*/ 130268 w 130268"/>
                      <a:gd name="connsiteY76" fmla="*/ 2207 h 463443"/>
                      <a:gd name="connsiteX77" fmla="*/ 121439 w 130268"/>
                      <a:gd name="connsiteY77" fmla="*/ 1104 h 463443"/>
                      <a:gd name="connsiteX78" fmla="*/ 99358 w 130268"/>
                      <a:gd name="connsiteY78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30268" h="463443">
                        <a:moveTo>
                          <a:pt x="99358" y="11037"/>
                        </a:moveTo>
                        <a:cubicBezTo>
                          <a:pt x="105981" y="11037"/>
                          <a:pt x="112603" y="11037"/>
                          <a:pt x="119231" y="12141"/>
                        </a:cubicBezTo>
                        <a:lnTo>
                          <a:pt x="119231" y="26482"/>
                        </a:lnTo>
                        <a:cubicBezTo>
                          <a:pt x="118128" y="26482"/>
                          <a:pt x="118128" y="26482"/>
                          <a:pt x="117024" y="26482"/>
                        </a:cubicBezTo>
                        <a:cubicBezTo>
                          <a:pt x="113706" y="26482"/>
                          <a:pt x="110395" y="26482"/>
                          <a:pt x="107084" y="25379"/>
                        </a:cubicBezTo>
                        <a:cubicBezTo>
                          <a:pt x="103773" y="25379"/>
                          <a:pt x="101566" y="25379"/>
                          <a:pt x="99358" y="25379"/>
                        </a:cubicBezTo>
                        <a:cubicBezTo>
                          <a:pt x="88315" y="25379"/>
                          <a:pt x="80589" y="28690"/>
                          <a:pt x="73967" y="33104"/>
                        </a:cubicBezTo>
                        <a:cubicBezTo>
                          <a:pt x="68448" y="38623"/>
                          <a:pt x="66241" y="49660"/>
                          <a:pt x="66241" y="67313"/>
                        </a:cubicBezTo>
                        <a:lnTo>
                          <a:pt x="66241" y="205243"/>
                        </a:lnTo>
                        <a:lnTo>
                          <a:pt x="29806" y="231725"/>
                        </a:lnTo>
                        <a:lnTo>
                          <a:pt x="66241" y="258207"/>
                        </a:lnTo>
                        <a:lnTo>
                          <a:pt x="66241" y="396131"/>
                        </a:lnTo>
                        <a:cubicBezTo>
                          <a:pt x="66241" y="412686"/>
                          <a:pt x="69552" y="423717"/>
                          <a:pt x="75070" y="429235"/>
                        </a:cubicBezTo>
                        <a:cubicBezTo>
                          <a:pt x="80589" y="434754"/>
                          <a:pt x="88315" y="438065"/>
                          <a:pt x="99358" y="438065"/>
                        </a:cubicBezTo>
                        <a:cubicBezTo>
                          <a:pt x="101566" y="438065"/>
                          <a:pt x="103773" y="438065"/>
                          <a:pt x="107084" y="438065"/>
                        </a:cubicBezTo>
                        <a:cubicBezTo>
                          <a:pt x="110395" y="438065"/>
                          <a:pt x="113706" y="438065"/>
                          <a:pt x="117024" y="436961"/>
                        </a:cubicBezTo>
                        <a:cubicBezTo>
                          <a:pt x="118128" y="436961"/>
                          <a:pt x="118128" y="436961"/>
                          <a:pt x="119231" y="436961"/>
                        </a:cubicBezTo>
                        <a:lnTo>
                          <a:pt x="119231" y="451303"/>
                        </a:lnTo>
                        <a:cubicBezTo>
                          <a:pt x="111499" y="452407"/>
                          <a:pt x="104877" y="452407"/>
                          <a:pt x="99358" y="452407"/>
                        </a:cubicBezTo>
                        <a:lnTo>
                          <a:pt x="98255" y="452407"/>
                        </a:lnTo>
                        <a:lnTo>
                          <a:pt x="97151" y="452407"/>
                        </a:lnTo>
                        <a:cubicBezTo>
                          <a:pt x="78382" y="452407"/>
                          <a:pt x="66241" y="447992"/>
                          <a:pt x="58509" y="439169"/>
                        </a:cubicBezTo>
                        <a:cubicBezTo>
                          <a:pt x="50783" y="430339"/>
                          <a:pt x="47472" y="415991"/>
                          <a:pt x="47472" y="395027"/>
                        </a:cubicBezTo>
                        <a:lnTo>
                          <a:pt x="47472" y="264823"/>
                        </a:lnTo>
                        <a:lnTo>
                          <a:pt x="11037" y="237237"/>
                        </a:lnTo>
                        <a:lnTo>
                          <a:pt x="11037" y="227310"/>
                        </a:lnTo>
                        <a:lnTo>
                          <a:pt x="46368" y="198621"/>
                        </a:lnTo>
                        <a:lnTo>
                          <a:pt x="46368" y="68416"/>
                        </a:lnTo>
                        <a:cubicBezTo>
                          <a:pt x="46368" y="47452"/>
                          <a:pt x="49679" y="33104"/>
                          <a:pt x="57405" y="24281"/>
                        </a:cubicBezTo>
                        <a:cubicBezTo>
                          <a:pt x="66241" y="15452"/>
                          <a:pt x="78382" y="11037"/>
                          <a:pt x="97151" y="11037"/>
                        </a:cubicBezTo>
                        <a:lnTo>
                          <a:pt x="98255" y="11037"/>
                        </a:lnTo>
                        <a:cubicBezTo>
                          <a:pt x="98255" y="11037"/>
                          <a:pt x="98255" y="11037"/>
                          <a:pt x="99358" y="11037"/>
                        </a:cubicBezTo>
                        <a:close/>
                        <a:moveTo>
                          <a:pt x="99358" y="0"/>
                        </a:moveTo>
                        <a:lnTo>
                          <a:pt x="97151" y="0"/>
                        </a:lnTo>
                        <a:cubicBezTo>
                          <a:pt x="75070" y="0"/>
                          <a:pt x="59612" y="5518"/>
                          <a:pt x="49679" y="16555"/>
                        </a:cubicBezTo>
                        <a:cubicBezTo>
                          <a:pt x="40850" y="27586"/>
                          <a:pt x="35325" y="44141"/>
                          <a:pt x="35325" y="68416"/>
                        </a:cubicBezTo>
                        <a:lnTo>
                          <a:pt x="35325" y="193102"/>
                        </a:lnTo>
                        <a:lnTo>
                          <a:pt x="4415" y="217377"/>
                        </a:lnTo>
                        <a:lnTo>
                          <a:pt x="0" y="221792"/>
                        </a:lnTo>
                        <a:lnTo>
                          <a:pt x="0" y="227310"/>
                        </a:lnTo>
                        <a:lnTo>
                          <a:pt x="0" y="237237"/>
                        </a:lnTo>
                        <a:lnTo>
                          <a:pt x="0" y="242755"/>
                        </a:lnTo>
                        <a:lnTo>
                          <a:pt x="4415" y="246067"/>
                        </a:lnTo>
                        <a:lnTo>
                          <a:pt x="35325" y="270342"/>
                        </a:lnTo>
                        <a:lnTo>
                          <a:pt x="35325" y="395027"/>
                        </a:lnTo>
                        <a:cubicBezTo>
                          <a:pt x="35325" y="419302"/>
                          <a:pt x="39746" y="435857"/>
                          <a:pt x="49679" y="446888"/>
                        </a:cubicBezTo>
                        <a:cubicBezTo>
                          <a:pt x="59612" y="457925"/>
                          <a:pt x="75070" y="463444"/>
                          <a:pt x="97151" y="463444"/>
                        </a:cubicBezTo>
                        <a:lnTo>
                          <a:pt x="98255" y="463444"/>
                        </a:lnTo>
                        <a:lnTo>
                          <a:pt x="99358" y="463444"/>
                        </a:lnTo>
                        <a:cubicBezTo>
                          <a:pt x="105981" y="463444"/>
                          <a:pt x="112603" y="463444"/>
                          <a:pt x="120335" y="462340"/>
                        </a:cubicBezTo>
                        <a:lnTo>
                          <a:pt x="130268" y="461236"/>
                        </a:lnTo>
                        <a:lnTo>
                          <a:pt x="130268" y="451303"/>
                        </a:lnTo>
                        <a:lnTo>
                          <a:pt x="130268" y="436961"/>
                        </a:lnTo>
                        <a:lnTo>
                          <a:pt x="130268" y="424820"/>
                        </a:lnTo>
                        <a:lnTo>
                          <a:pt x="128061" y="424820"/>
                        </a:lnTo>
                        <a:lnTo>
                          <a:pt x="115920" y="425924"/>
                        </a:lnTo>
                        <a:cubicBezTo>
                          <a:pt x="112603" y="425924"/>
                          <a:pt x="109292" y="425924"/>
                          <a:pt x="105981" y="427028"/>
                        </a:cubicBezTo>
                        <a:cubicBezTo>
                          <a:pt x="103773" y="427028"/>
                          <a:pt x="100462" y="427028"/>
                          <a:pt x="99358" y="427028"/>
                        </a:cubicBezTo>
                        <a:cubicBezTo>
                          <a:pt x="91633" y="427028"/>
                          <a:pt x="85004" y="424820"/>
                          <a:pt x="81693" y="421509"/>
                        </a:cubicBezTo>
                        <a:cubicBezTo>
                          <a:pt x="80589" y="420406"/>
                          <a:pt x="76174" y="414894"/>
                          <a:pt x="76174" y="396131"/>
                        </a:cubicBezTo>
                        <a:lnTo>
                          <a:pt x="76174" y="258207"/>
                        </a:lnTo>
                        <a:lnTo>
                          <a:pt x="76174" y="252689"/>
                        </a:lnTo>
                        <a:lnTo>
                          <a:pt x="71759" y="249378"/>
                        </a:lnTo>
                        <a:lnTo>
                          <a:pt x="48576" y="231725"/>
                        </a:lnTo>
                        <a:lnTo>
                          <a:pt x="72863" y="214066"/>
                        </a:lnTo>
                        <a:lnTo>
                          <a:pt x="77278" y="210755"/>
                        </a:lnTo>
                        <a:lnTo>
                          <a:pt x="77278" y="205243"/>
                        </a:lnTo>
                        <a:lnTo>
                          <a:pt x="77278" y="67313"/>
                        </a:lnTo>
                        <a:cubicBezTo>
                          <a:pt x="77278" y="47452"/>
                          <a:pt x="81693" y="43038"/>
                          <a:pt x="82797" y="41934"/>
                        </a:cubicBezTo>
                        <a:cubicBezTo>
                          <a:pt x="86108" y="38623"/>
                          <a:pt x="91633" y="36415"/>
                          <a:pt x="99358" y="36415"/>
                        </a:cubicBezTo>
                        <a:cubicBezTo>
                          <a:pt x="101566" y="36415"/>
                          <a:pt x="103773" y="36415"/>
                          <a:pt x="105981" y="36415"/>
                        </a:cubicBezTo>
                        <a:cubicBezTo>
                          <a:pt x="109292" y="36415"/>
                          <a:pt x="112603" y="36415"/>
                          <a:pt x="115920" y="37519"/>
                        </a:cubicBezTo>
                        <a:lnTo>
                          <a:pt x="128061" y="38623"/>
                        </a:lnTo>
                        <a:lnTo>
                          <a:pt x="130268" y="38623"/>
                        </a:lnTo>
                        <a:lnTo>
                          <a:pt x="130268" y="26482"/>
                        </a:lnTo>
                        <a:lnTo>
                          <a:pt x="130268" y="12141"/>
                        </a:lnTo>
                        <a:lnTo>
                          <a:pt x="130268" y="2207"/>
                        </a:lnTo>
                        <a:lnTo>
                          <a:pt x="121439" y="1104"/>
                        </a:lnTo>
                        <a:cubicBezTo>
                          <a:pt x="112603" y="0"/>
                          <a:pt x="105981" y="0"/>
                          <a:pt x="9935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7" name="Graphic 3">
                  <a:extLst>
                    <a:ext uri="{FF2B5EF4-FFF2-40B4-BE49-F238E27FC236}">
                      <a16:creationId xmlns:a16="http://schemas.microsoft.com/office/drawing/2014/main" id="{E6B1F075-A7AC-08AC-42D5-258D0E59F781}"/>
                    </a:ext>
                  </a:extLst>
                </p:cNvPr>
                <p:cNvGrpSpPr/>
                <p:nvPr/>
              </p:nvGrpSpPr>
              <p:grpSpPr>
                <a:xfrm>
                  <a:off x="4198995" y="3748385"/>
                  <a:ext cx="129164" cy="463443"/>
                  <a:chOff x="4198995" y="3748385"/>
                  <a:chExt cx="129164" cy="463443"/>
                </a:xfrm>
                <a:solidFill>
                  <a:srgbClr val="FFFFFF"/>
                </a:solidFill>
              </p:grpSpPr>
              <p:sp>
                <p:nvSpPr>
                  <p:cNvPr id="1268" name="Freeform: Shape 561">
                    <a:extLst>
                      <a:ext uri="{FF2B5EF4-FFF2-40B4-BE49-F238E27FC236}">
                        <a16:creationId xmlns:a16="http://schemas.microsoft.com/office/drawing/2014/main" id="{CFCA0753-E58F-3F5D-C6C6-52FB4F0B228E}"/>
                      </a:ext>
                    </a:extLst>
                  </p:cNvPr>
                  <p:cNvSpPr/>
                  <p:nvPr/>
                </p:nvSpPr>
                <p:spPr>
                  <a:xfrm>
                    <a:off x="4205617" y="3753909"/>
                    <a:ext cx="117023" cy="452400"/>
                  </a:xfrm>
                  <a:custGeom>
                    <a:avLst/>
                    <a:gdLst>
                      <a:gd name="connsiteX0" fmla="*/ 25391 w 117023"/>
                      <a:gd name="connsiteY0" fmla="*/ 452400 h 452400"/>
                      <a:gd name="connsiteX1" fmla="*/ 4415 w 117023"/>
                      <a:gd name="connsiteY1" fmla="*/ 451296 h 452400"/>
                      <a:gd name="connsiteX2" fmla="*/ 0 w 117023"/>
                      <a:gd name="connsiteY2" fmla="*/ 451296 h 452400"/>
                      <a:gd name="connsiteX3" fmla="*/ 0 w 117023"/>
                      <a:gd name="connsiteY3" fmla="*/ 424814 h 452400"/>
                      <a:gd name="connsiteX4" fmla="*/ 5518 w 117023"/>
                      <a:gd name="connsiteY4" fmla="*/ 424814 h 452400"/>
                      <a:gd name="connsiteX5" fmla="*/ 15458 w 117023"/>
                      <a:gd name="connsiteY5" fmla="*/ 425918 h 452400"/>
                      <a:gd name="connsiteX6" fmla="*/ 24288 w 117023"/>
                      <a:gd name="connsiteY6" fmla="*/ 425918 h 452400"/>
                      <a:gd name="connsiteX7" fmla="*/ 46368 w 117023"/>
                      <a:gd name="connsiteY7" fmla="*/ 419302 h 452400"/>
                      <a:gd name="connsiteX8" fmla="*/ 52990 w 117023"/>
                      <a:gd name="connsiteY8" fmla="*/ 390612 h 452400"/>
                      <a:gd name="connsiteX9" fmla="*/ 52990 w 117023"/>
                      <a:gd name="connsiteY9" fmla="*/ 250475 h 452400"/>
                      <a:gd name="connsiteX10" fmla="*/ 85010 w 117023"/>
                      <a:gd name="connsiteY10" fmla="*/ 226200 h 452400"/>
                      <a:gd name="connsiteX11" fmla="*/ 52990 w 117023"/>
                      <a:gd name="connsiteY11" fmla="*/ 201925 h 452400"/>
                      <a:gd name="connsiteX12" fmla="*/ 52990 w 117023"/>
                      <a:gd name="connsiteY12" fmla="*/ 61788 h 452400"/>
                      <a:gd name="connsiteX13" fmla="*/ 46368 w 117023"/>
                      <a:gd name="connsiteY13" fmla="*/ 32001 h 452400"/>
                      <a:gd name="connsiteX14" fmla="*/ 24288 w 117023"/>
                      <a:gd name="connsiteY14" fmla="*/ 25379 h 452400"/>
                      <a:gd name="connsiteX15" fmla="*/ 15458 w 117023"/>
                      <a:gd name="connsiteY15" fmla="*/ 25379 h 452400"/>
                      <a:gd name="connsiteX16" fmla="*/ 5518 w 117023"/>
                      <a:gd name="connsiteY16" fmla="*/ 26482 h 452400"/>
                      <a:gd name="connsiteX17" fmla="*/ 0 w 117023"/>
                      <a:gd name="connsiteY17" fmla="*/ 26482 h 452400"/>
                      <a:gd name="connsiteX18" fmla="*/ 0 w 117023"/>
                      <a:gd name="connsiteY18" fmla="*/ 2207 h 452400"/>
                      <a:gd name="connsiteX19" fmla="*/ 4415 w 117023"/>
                      <a:gd name="connsiteY19" fmla="*/ 1104 h 452400"/>
                      <a:gd name="connsiteX20" fmla="*/ 25391 w 117023"/>
                      <a:gd name="connsiteY20" fmla="*/ 0 h 452400"/>
                      <a:gd name="connsiteX21" fmla="*/ 68448 w 117023"/>
                      <a:gd name="connsiteY21" fmla="*/ 15445 h 452400"/>
                      <a:gd name="connsiteX22" fmla="*/ 81693 w 117023"/>
                      <a:gd name="connsiteY22" fmla="*/ 62891 h 452400"/>
                      <a:gd name="connsiteX23" fmla="*/ 81693 w 117023"/>
                      <a:gd name="connsiteY23" fmla="*/ 190888 h 452400"/>
                      <a:gd name="connsiteX24" fmla="*/ 117024 w 117023"/>
                      <a:gd name="connsiteY24" fmla="*/ 218474 h 452400"/>
                      <a:gd name="connsiteX25" fmla="*/ 117024 w 117023"/>
                      <a:gd name="connsiteY25" fmla="*/ 233926 h 452400"/>
                      <a:gd name="connsiteX26" fmla="*/ 81693 w 117023"/>
                      <a:gd name="connsiteY26" fmla="*/ 261512 h 452400"/>
                      <a:gd name="connsiteX27" fmla="*/ 81693 w 117023"/>
                      <a:gd name="connsiteY27" fmla="*/ 389509 h 452400"/>
                      <a:gd name="connsiteX28" fmla="*/ 68448 w 117023"/>
                      <a:gd name="connsiteY28" fmla="*/ 436955 h 452400"/>
                      <a:gd name="connsiteX29" fmla="*/ 25391 w 117023"/>
                      <a:gd name="connsiteY29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7023" h="452400">
                        <a:moveTo>
                          <a:pt x="25391" y="452400"/>
                        </a:moveTo>
                        <a:cubicBezTo>
                          <a:pt x="18769" y="452400"/>
                          <a:pt x="12147" y="452400"/>
                          <a:pt x="4415" y="451296"/>
                        </a:cubicBezTo>
                        <a:lnTo>
                          <a:pt x="0" y="451296"/>
                        </a:lnTo>
                        <a:lnTo>
                          <a:pt x="0" y="424814"/>
                        </a:lnTo>
                        <a:lnTo>
                          <a:pt x="5518" y="424814"/>
                        </a:lnTo>
                        <a:cubicBezTo>
                          <a:pt x="8836" y="424814"/>
                          <a:pt x="12147" y="424814"/>
                          <a:pt x="15458" y="425918"/>
                        </a:cubicBezTo>
                        <a:cubicBezTo>
                          <a:pt x="18769" y="425918"/>
                          <a:pt x="22080" y="425918"/>
                          <a:pt x="24288" y="425918"/>
                        </a:cubicBezTo>
                        <a:cubicBezTo>
                          <a:pt x="34227" y="425918"/>
                          <a:pt x="41953" y="423717"/>
                          <a:pt x="46368" y="419302"/>
                        </a:cubicBezTo>
                        <a:cubicBezTo>
                          <a:pt x="49679" y="415991"/>
                          <a:pt x="52990" y="409369"/>
                          <a:pt x="52990" y="390612"/>
                        </a:cubicBezTo>
                        <a:lnTo>
                          <a:pt x="52990" y="250475"/>
                        </a:lnTo>
                        <a:lnTo>
                          <a:pt x="85010" y="226200"/>
                        </a:lnTo>
                        <a:lnTo>
                          <a:pt x="52990" y="201925"/>
                        </a:lnTo>
                        <a:lnTo>
                          <a:pt x="52990" y="61788"/>
                        </a:lnTo>
                        <a:cubicBezTo>
                          <a:pt x="52990" y="43031"/>
                          <a:pt x="49679" y="35305"/>
                          <a:pt x="46368" y="32001"/>
                        </a:cubicBezTo>
                        <a:cubicBezTo>
                          <a:pt x="41953" y="27586"/>
                          <a:pt x="34227" y="25379"/>
                          <a:pt x="24288" y="25379"/>
                        </a:cubicBezTo>
                        <a:cubicBezTo>
                          <a:pt x="22080" y="25379"/>
                          <a:pt x="18769" y="25379"/>
                          <a:pt x="15458" y="25379"/>
                        </a:cubicBezTo>
                        <a:cubicBezTo>
                          <a:pt x="12147" y="25379"/>
                          <a:pt x="8836" y="25379"/>
                          <a:pt x="5518" y="26482"/>
                        </a:cubicBezTo>
                        <a:lnTo>
                          <a:pt x="0" y="26482"/>
                        </a:lnTo>
                        <a:lnTo>
                          <a:pt x="0" y="2207"/>
                        </a:lnTo>
                        <a:lnTo>
                          <a:pt x="4415" y="1104"/>
                        </a:lnTo>
                        <a:cubicBezTo>
                          <a:pt x="12147" y="0"/>
                          <a:pt x="18769" y="0"/>
                          <a:pt x="25391" y="0"/>
                        </a:cubicBezTo>
                        <a:cubicBezTo>
                          <a:pt x="45264" y="0"/>
                          <a:pt x="59619" y="5518"/>
                          <a:pt x="68448" y="15445"/>
                        </a:cubicBezTo>
                        <a:cubicBezTo>
                          <a:pt x="77278" y="25379"/>
                          <a:pt x="81693" y="40824"/>
                          <a:pt x="81693" y="62891"/>
                        </a:cubicBezTo>
                        <a:lnTo>
                          <a:pt x="81693" y="190888"/>
                        </a:lnTo>
                        <a:lnTo>
                          <a:pt x="117024" y="218474"/>
                        </a:lnTo>
                        <a:lnTo>
                          <a:pt x="117024" y="233926"/>
                        </a:lnTo>
                        <a:lnTo>
                          <a:pt x="81693" y="261512"/>
                        </a:lnTo>
                        <a:lnTo>
                          <a:pt x="81693" y="389509"/>
                        </a:lnTo>
                        <a:cubicBezTo>
                          <a:pt x="81693" y="411576"/>
                          <a:pt x="77278" y="427022"/>
                          <a:pt x="68448" y="436955"/>
                        </a:cubicBezTo>
                        <a:cubicBezTo>
                          <a:pt x="59619" y="446888"/>
                          <a:pt x="45264" y="452400"/>
                          <a:pt x="25391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9" name="Freeform: Shape 562">
                    <a:extLst>
                      <a:ext uri="{FF2B5EF4-FFF2-40B4-BE49-F238E27FC236}">
                        <a16:creationId xmlns:a16="http://schemas.microsoft.com/office/drawing/2014/main" id="{8DB57EAE-75FB-7937-BF05-B792C4F44EA1}"/>
                      </a:ext>
                    </a:extLst>
                  </p:cNvPr>
                  <p:cNvSpPr/>
                  <p:nvPr/>
                </p:nvSpPr>
                <p:spPr>
                  <a:xfrm>
                    <a:off x="4198995" y="3748385"/>
                    <a:ext cx="129164" cy="463443"/>
                  </a:xfrm>
                  <a:custGeom>
                    <a:avLst/>
                    <a:gdLst>
                      <a:gd name="connsiteX0" fmla="*/ 32014 w 129164"/>
                      <a:gd name="connsiteY0" fmla="*/ 11037 h 463443"/>
                      <a:gd name="connsiteX1" fmla="*/ 70656 w 129164"/>
                      <a:gd name="connsiteY1" fmla="*/ 24281 h 463443"/>
                      <a:gd name="connsiteX2" fmla="*/ 81693 w 129164"/>
                      <a:gd name="connsiteY2" fmla="*/ 68416 h 463443"/>
                      <a:gd name="connsiteX3" fmla="*/ 81693 w 129164"/>
                      <a:gd name="connsiteY3" fmla="*/ 198621 h 463443"/>
                      <a:gd name="connsiteX4" fmla="*/ 117024 w 129164"/>
                      <a:gd name="connsiteY4" fmla="*/ 226206 h 463443"/>
                      <a:gd name="connsiteX5" fmla="*/ 117024 w 129164"/>
                      <a:gd name="connsiteY5" fmla="*/ 236133 h 463443"/>
                      <a:gd name="connsiteX6" fmla="*/ 81693 w 129164"/>
                      <a:gd name="connsiteY6" fmla="*/ 264823 h 463443"/>
                      <a:gd name="connsiteX7" fmla="*/ 81693 w 129164"/>
                      <a:gd name="connsiteY7" fmla="*/ 395027 h 463443"/>
                      <a:gd name="connsiteX8" fmla="*/ 70656 w 129164"/>
                      <a:gd name="connsiteY8" fmla="*/ 439169 h 463443"/>
                      <a:gd name="connsiteX9" fmla="*/ 32014 w 129164"/>
                      <a:gd name="connsiteY9" fmla="*/ 452407 h 463443"/>
                      <a:gd name="connsiteX10" fmla="*/ 12141 w 129164"/>
                      <a:gd name="connsiteY10" fmla="*/ 451303 h 463443"/>
                      <a:gd name="connsiteX11" fmla="*/ 12141 w 129164"/>
                      <a:gd name="connsiteY11" fmla="*/ 436961 h 463443"/>
                      <a:gd name="connsiteX12" fmla="*/ 22081 w 129164"/>
                      <a:gd name="connsiteY12" fmla="*/ 438065 h 463443"/>
                      <a:gd name="connsiteX13" fmla="*/ 30910 w 129164"/>
                      <a:gd name="connsiteY13" fmla="*/ 438065 h 463443"/>
                      <a:gd name="connsiteX14" fmla="*/ 56302 w 129164"/>
                      <a:gd name="connsiteY14" fmla="*/ 430339 h 463443"/>
                      <a:gd name="connsiteX15" fmla="*/ 65137 w 129164"/>
                      <a:gd name="connsiteY15" fmla="*/ 397235 h 463443"/>
                      <a:gd name="connsiteX16" fmla="*/ 65137 w 129164"/>
                      <a:gd name="connsiteY16" fmla="*/ 258207 h 463443"/>
                      <a:gd name="connsiteX17" fmla="*/ 100462 w 129164"/>
                      <a:gd name="connsiteY17" fmla="*/ 231725 h 463443"/>
                      <a:gd name="connsiteX18" fmla="*/ 65137 w 129164"/>
                      <a:gd name="connsiteY18" fmla="*/ 205243 h 463443"/>
                      <a:gd name="connsiteX19" fmla="*/ 65137 w 129164"/>
                      <a:gd name="connsiteY19" fmla="*/ 67313 h 463443"/>
                      <a:gd name="connsiteX20" fmla="*/ 56302 w 129164"/>
                      <a:gd name="connsiteY20" fmla="*/ 34208 h 463443"/>
                      <a:gd name="connsiteX21" fmla="*/ 30910 w 129164"/>
                      <a:gd name="connsiteY21" fmla="*/ 26482 h 463443"/>
                      <a:gd name="connsiteX22" fmla="*/ 22081 w 129164"/>
                      <a:gd name="connsiteY22" fmla="*/ 26482 h 463443"/>
                      <a:gd name="connsiteX23" fmla="*/ 12141 w 129164"/>
                      <a:gd name="connsiteY23" fmla="*/ 27586 h 463443"/>
                      <a:gd name="connsiteX24" fmla="*/ 12141 w 129164"/>
                      <a:gd name="connsiteY24" fmla="*/ 12141 h 463443"/>
                      <a:gd name="connsiteX25" fmla="*/ 32014 w 129164"/>
                      <a:gd name="connsiteY25" fmla="*/ 11037 h 463443"/>
                      <a:gd name="connsiteX26" fmla="*/ 32014 w 129164"/>
                      <a:gd name="connsiteY26" fmla="*/ 0 h 463443"/>
                      <a:gd name="connsiteX27" fmla="*/ 9933 w 129164"/>
                      <a:gd name="connsiteY27" fmla="*/ 1104 h 463443"/>
                      <a:gd name="connsiteX28" fmla="*/ 0 w 129164"/>
                      <a:gd name="connsiteY28" fmla="*/ 2207 h 463443"/>
                      <a:gd name="connsiteX29" fmla="*/ 0 w 129164"/>
                      <a:gd name="connsiteY29" fmla="*/ 12141 h 463443"/>
                      <a:gd name="connsiteX30" fmla="*/ 0 w 129164"/>
                      <a:gd name="connsiteY30" fmla="*/ 26482 h 463443"/>
                      <a:gd name="connsiteX31" fmla="*/ 0 w 129164"/>
                      <a:gd name="connsiteY31" fmla="*/ 38623 h 463443"/>
                      <a:gd name="connsiteX32" fmla="*/ 12141 w 129164"/>
                      <a:gd name="connsiteY32" fmla="*/ 37519 h 463443"/>
                      <a:gd name="connsiteX33" fmla="*/ 22081 w 129164"/>
                      <a:gd name="connsiteY33" fmla="*/ 36415 h 463443"/>
                      <a:gd name="connsiteX34" fmla="*/ 30910 w 129164"/>
                      <a:gd name="connsiteY34" fmla="*/ 36415 h 463443"/>
                      <a:gd name="connsiteX35" fmla="*/ 49679 w 129164"/>
                      <a:gd name="connsiteY35" fmla="*/ 41934 h 463443"/>
                      <a:gd name="connsiteX36" fmla="*/ 55198 w 129164"/>
                      <a:gd name="connsiteY36" fmla="*/ 67313 h 463443"/>
                      <a:gd name="connsiteX37" fmla="*/ 55198 w 129164"/>
                      <a:gd name="connsiteY37" fmla="*/ 205243 h 463443"/>
                      <a:gd name="connsiteX38" fmla="*/ 55198 w 129164"/>
                      <a:gd name="connsiteY38" fmla="*/ 210755 h 463443"/>
                      <a:gd name="connsiteX39" fmla="*/ 59613 w 129164"/>
                      <a:gd name="connsiteY39" fmla="*/ 214066 h 463443"/>
                      <a:gd name="connsiteX40" fmla="*/ 83900 w 129164"/>
                      <a:gd name="connsiteY40" fmla="*/ 231725 h 463443"/>
                      <a:gd name="connsiteX41" fmla="*/ 59613 w 129164"/>
                      <a:gd name="connsiteY41" fmla="*/ 249378 h 463443"/>
                      <a:gd name="connsiteX42" fmla="*/ 55198 w 129164"/>
                      <a:gd name="connsiteY42" fmla="*/ 252689 h 463443"/>
                      <a:gd name="connsiteX43" fmla="*/ 55198 w 129164"/>
                      <a:gd name="connsiteY43" fmla="*/ 258207 h 463443"/>
                      <a:gd name="connsiteX44" fmla="*/ 55198 w 129164"/>
                      <a:gd name="connsiteY44" fmla="*/ 396131 h 463443"/>
                      <a:gd name="connsiteX45" fmla="*/ 49679 w 129164"/>
                      <a:gd name="connsiteY45" fmla="*/ 421509 h 463443"/>
                      <a:gd name="connsiteX46" fmla="*/ 30910 w 129164"/>
                      <a:gd name="connsiteY46" fmla="*/ 427028 h 463443"/>
                      <a:gd name="connsiteX47" fmla="*/ 22081 w 129164"/>
                      <a:gd name="connsiteY47" fmla="*/ 427028 h 463443"/>
                      <a:gd name="connsiteX48" fmla="*/ 12141 w 129164"/>
                      <a:gd name="connsiteY48" fmla="*/ 425924 h 463443"/>
                      <a:gd name="connsiteX49" fmla="*/ 0 w 129164"/>
                      <a:gd name="connsiteY49" fmla="*/ 424820 h 463443"/>
                      <a:gd name="connsiteX50" fmla="*/ 0 w 129164"/>
                      <a:gd name="connsiteY50" fmla="*/ 436961 h 463443"/>
                      <a:gd name="connsiteX51" fmla="*/ 0 w 129164"/>
                      <a:gd name="connsiteY51" fmla="*/ 451303 h 463443"/>
                      <a:gd name="connsiteX52" fmla="*/ 0 w 129164"/>
                      <a:gd name="connsiteY52" fmla="*/ 461236 h 463443"/>
                      <a:gd name="connsiteX53" fmla="*/ 9933 w 129164"/>
                      <a:gd name="connsiteY53" fmla="*/ 462340 h 463443"/>
                      <a:gd name="connsiteX54" fmla="*/ 32014 w 129164"/>
                      <a:gd name="connsiteY54" fmla="*/ 463444 h 463443"/>
                      <a:gd name="connsiteX55" fmla="*/ 79486 w 129164"/>
                      <a:gd name="connsiteY55" fmla="*/ 446888 h 463443"/>
                      <a:gd name="connsiteX56" fmla="*/ 93840 w 129164"/>
                      <a:gd name="connsiteY56" fmla="*/ 395027 h 463443"/>
                      <a:gd name="connsiteX57" fmla="*/ 93840 w 129164"/>
                      <a:gd name="connsiteY57" fmla="*/ 270342 h 463443"/>
                      <a:gd name="connsiteX58" fmla="*/ 124750 w 129164"/>
                      <a:gd name="connsiteY58" fmla="*/ 246067 h 463443"/>
                      <a:gd name="connsiteX59" fmla="*/ 129165 w 129164"/>
                      <a:gd name="connsiteY59" fmla="*/ 242755 h 463443"/>
                      <a:gd name="connsiteX60" fmla="*/ 129165 w 129164"/>
                      <a:gd name="connsiteY60" fmla="*/ 237237 h 463443"/>
                      <a:gd name="connsiteX61" fmla="*/ 129165 w 129164"/>
                      <a:gd name="connsiteY61" fmla="*/ 227310 h 463443"/>
                      <a:gd name="connsiteX62" fmla="*/ 129165 w 129164"/>
                      <a:gd name="connsiteY62" fmla="*/ 221792 h 463443"/>
                      <a:gd name="connsiteX63" fmla="*/ 124750 w 129164"/>
                      <a:gd name="connsiteY63" fmla="*/ 218481 h 463443"/>
                      <a:gd name="connsiteX64" fmla="*/ 93840 w 129164"/>
                      <a:gd name="connsiteY64" fmla="*/ 194206 h 463443"/>
                      <a:gd name="connsiteX65" fmla="*/ 93840 w 129164"/>
                      <a:gd name="connsiteY65" fmla="*/ 68416 h 463443"/>
                      <a:gd name="connsiteX66" fmla="*/ 79486 w 129164"/>
                      <a:gd name="connsiteY66" fmla="*/ 16555 h 463443"/>
                      <a:gd name="connsiteX67" fmla="*/ 32014 w 129164"/>
                      <a:gd name="connsiteY67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29164" h="463443">
                        <a:moveTo>
                          <a:pt x="32014" y="11037"/>
                        </a:moveTo>
                        <a:cubicBezTo>
                          <a:pt x="50783" y="11037"/>
                          <a:pt x="62924" y="15452"/>
                          <a:pt x="70656" y="24281"/>
                        </a:cubicBezTo>
                        <a:cubicBezTo>
                          <a:pt x="78382" y="33104"/>
                          <a:pt x="81693" y="47452"/>
                          <a:pt x="81693" y="68416"/>
                        </a:cubicBezTo>
                        <a:lnTo>
                          <a:pt x="81693" y="198621"/>
                        </a:lnTo>
                        <a:lnTo>
                          <a:pt x="117024" y="226206"/>
                        </a:lnTo>
                        <a:lnTo>
                          <a:pt x="117024" y="236133"/>
                        </a:lnTo>
                        <a:lnTo>
                          <a:pt x="81693" y="264823"/>
                        </a:lnTo>
                        <a:lnTo>
                          <a:pt x="81693" y="395027"/>
                        </a:lnTo>
                        <a:cubicBezTo>
                          <a:pt x="81693" y="415991"/>
                          <a:pt x="78382" y="430339"/>
                          <a:pt x="70656" y="439169"/>
                        </a:cubicBezTo>
                        <a:cubicBezTo>
                          <a:pt x="62924" y="447992"/>
                          <a:pt x="49679" y="452407"/>
                          <a:pt x="32014" y="452407"/>
                        </a:cubicBezTo>
                        <a:cubicBezTo>
                          <a:pt x="26495" y="452407"/>
                          <a:pt x="18770" y="452407"/>
                          <a:pt x="12141" y="451303"/>
                        </a:cubicBezTo>
                        <a:lnTo>
                          <a:pt x="12141" y="436961"/>
                        </a:lnTo>
                        <a:cubicBezTo>
                          <a:pt x="15459" y="436961"/>
                          <a:pt x="18770" y="436961"/>
                          <a:pt x="22081" y="438065"/>
                        </a:cubicBezTo>
                        <a:cubicBezTo>
                          <a:pt x="25392" y="438065"/>
                          <a:pt x="28703" y="438065"/>
                          <a:pt x="30910" y="438065"/>
                        </a:cubicBezTo>
                        <a:cubicBezTo>
                          <a:pt x="41953" y="438065"/>
                          <a:pt x="50783" y="435857"/>
                          <a:pt x="56302" y="430339"/>
                        </a:cubicBezTo>
                        <a:cubicBezTo>
                          <a:pt x="61820" y="424820"/>
                          <a:pt x="65137" y="413790"/>
                          <a:pt x="65137" y="397235"/>
                        </a:cubicBezTo>
                        <a:lnTo>
                          <a:pt x="65137" y="258207"/>
                        </a:lnTo>
                        <a:lnTo>
                          <a:pt x="100462" y="231725"/>
                        </a:lnTo>
                        <a:lnTo>
                          <a:pt x="65137" y="205243"/>
                        </a:lnTo>
                        <a:lnTo>
                          <a:pt x="65137" y="67313"/>
                        </a:lnTo>
                        <a:cubicBezTo>
                          <a:pt x="65137" y="50757"/>
                          <a:pt x="61820" y="38623"/>
                          <a:pt x="56302" y="34208"/>
                        </a:cubicBezTo>
                        <a:cubicBezTo>
                          <a:pt x="50783" y="28690"/>
                          <a:pt x="41953" y="26482"/>
                          <a:pt x="30910" y="26482"/>
                        </a:cubicBezTo>
                        <a:cubicBezTo>
                          <a:pt x="28703" y="26482"/>
                          <a:pt x="25392" y="26482"/>
                          <a:pt x="22081" y="26482"/>
                        </a:cubicBezTo>
                        <a:cubicBezTo>
                          <a:pt x="18770" y="26482"/>
                          <a:pt x="15459" y="26482"/>
                          <a:pt x="12141" y="27586"/>
                        </a:cubicBezTo>
                        <a:lnTo>
                          <a:pt x="12141" y="12141"/>
                        </a:lnTo>
                        <a:cubicBezTo>
                          <a:pt x="18770" y="11037"/>
                          <a:pt x="25392" y="11037"/>
                          <a:pt x="32014" y="11037"/>
                        </a:cubicBezTo>
                        <a:close/>
                        <a:moveTo>
                          <a:pt x="32014" y="0"/>
                        </a:moveTo>
                        <a:cubicBezTo>
                          <a:pt x="25392" y="0"/>
                          <a:pt x="18770" y="0"/>
                          <a:pt x="9933" y="1104"/>
                        </a:cubicBezTo>
                        <a:lnTo>
                          <a:pt x="0" y="2207"/>
                        </a:lnTo>
                        <a:lnTo>
                          <a:pt x="0" y="12141"/>
                        </a:lnTo>
                        <a:lnTo>
                          <a:pt x="0" y="26482"/>
                        </a:lnTo>
                        <a:lnTo>
                          <a:pt x="0" y="38623"/>
                        </a:lnTo>
                        <a:lnTo>
                          <a:pt x="12141" y="37519"/>
                        </a:lnTo>
                        <a:cubicBezTo>
                          <a:pt x="15459" y="37519"/>
                          <a:pt x="17666" y="37519"/>
                          <a:pt x="22081" y="36415"/>
                        </a:cubicBezTo>
                        <a:cubicBezTo>
                          <a:pt x="25392" y="36415"/>
                          <a:pt x="28703" y="36415"/>
                          <a:pt x="30910" y="36415"/>
                        </a:cubicBezTo>
                        <a:cubicBezTo>
                          <a:pt x="39746" y="36415"/>
                          <a:pt x="45265" y="38623"/>
                          <a:pt x="49679" y="41934"/>
                        </a:cubicBezTo>
                        <a:cubicBezTo>
                          <a:pt x="50783" y="43038"/>
                          <a:pt x="55198" y="47452"/>
                          <a:pt x="55198" y="67313"/>
                        </a:cubicBezTo>
                        <a:lnTo>
                          <a:pt x="55198" y="205243"/>
                        </a:lnTo>
                        <a:lnTo>
                          <a:pt x="55198" y="210755"/>
                        </a:lnTo>
                        <a:lnTo>
                          <a:pt x="59613" y="214066"/>
                        </a:lnTo>
                        <a:lnTo>
                          <a:pt x="83900" y="231725"/>
                        </a:lnTo>
                        <a:lnTo>
                          <a:pt x="59613" y="249378"/>
                        </a:lnTo>
                        <a:lnTo>
                          <a:pt x="55198" y="252689"/>
                        </a:lnTo>
                        <a:lnTo>
                          <a:pt x="55198" y="258207"/>
                        </a:lnTo>
                        <a:lnTo>
                          <a:pt x="55198" y="396131"/>
                        </a:lnTo>
                        <a:cubicBezTo>
                          <a:pt x="55198" y="414894"/>
                          <a:pt x="50783" y="420406"/>
                          <a:pt x="49679" y="421509"/>
                        </a:cubicBezTo>
                        <a:cubicBezTo>
                          <a:pt x="46368" y="424820"/>
                          <a:pt x="39746" y="427028"/>
                          <a:pt x="30910" y="427028"/>
                        </a:cubicBezTo>
                        <a:cubicBezTo>
                          <a:pt x="28703" y="427028"/>
                          <a:pt x="25392" y="427028"/>
                          <a:pt x="22081" y="427028"/>
                        </a:cubicBezTo>
                        <a:cubicBezTo>
                          <a:pt x="18770" y="427028"/>
                          <a:pt x="15459" y="427028"/>
                          <a:pt x="12141" y="425924"/>
                        </a:cubicBezTo>
                        <a:lnTo>
                          <a:pt x="0" y="424820"/>
                        </a:lnTo>
                        <a:lnTo>
                          <a:pt x="0" y="436961"/>
                        </a:lnTo>
                        <a:lnTo>
                          <a:pt x="0" y="451303"/>
                        </a:lnTo>
                        <a:lnTo>
                          <a:pt x="0" y="461236"/>
                        </a:lnTo>
                        <a:lnTo>
                          <a:pt x="9933" y="462340"/>
                        </a:lnTo>
                        <a:cubicBezTo>
                          <a:pt x="17666" y="463444"/>
                          <a:pt x="25392" y="463444"/>
                          <a:pt x="32014" y="463444"/>
                        </a:cubicBezTo>
                        <a:cubicBezTo>
                          <a:pt x="54094" y="463444"/>
                          <a:pt x="69552" y="457925"/>
                          <a:pt x="79486" y="446888"/>
                        </a:cubicBezTo>
                        <a:cubicBezTo>
                          <a:pt x="89419" y="435857"/>
                          <a:pt x="93840" y="419302"/>
                          <a:pt x="93840" y="395027"/>
                        </a:cubicBezTo>
                        <a:lnTo>
                          <a:pt x="93840" y="270342"/>
                        </a:lnTo>
                        <a:lnTo>
                          <a:pt x="124750" y="246067"/>
                        </a:lnTo>
                        <a:lnTo>
                          <a:pt x="129165" y="242755"/>
                        </a:lnTo>
                        <a:lnTo>
                          <a:pt x="129165" y="237237"/>
                        </a:lnTo>
                        <a:lnTo>
                          <a:pt x="129165" y="227310"/>
                        </a:lnTo>
                        <a:lnTo>
                          <a:pt x="129165" y="221792"/>
                        </a:lnTo>
                        <a:lnTo>
                          <a:pt x="124750" y="218481"/>
                        </a:lnTo>
                        <a:lnTo>
                          <a:pt x="93840" y="194206"/>
                        </a:lnTo>
                        <a:lnTo>
                          <a:pt x="93840" y="68416"/>
                        </a:lnTo>
                        <a:cubicBezTo>
                          <a:pt x="93840" y="44141"/>
                          <a:pt x="89419" y="27586"/>
                          <a:pt x="79486" y="16555"/>
                        </a:cubicBezTo>
                        <a:cubicBezTo>
                          <a:pt x="68449" y="5518"/>
                          <a:pt x="52991" y="0"/>
                          <a:pt x="3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94" name="Graphic 3">
                <a:extLst>
                  <a:ext uri="{FF2B5EF4-FFF2-40B4-BE49-F238E27FC236}">
                    <a16:creationId xmlns:a16="http://schemas.microsoft.com/office/drawing/2014/main" id="{62F8F983-37CF-7F65-4662-686B13427097}"/>
                  </a:ext>
                </a:extLst>
              </p:cNvPr>
              <p:cNvGrpSpPr/>
              <p:nvPr/>
            </p:nvGrpSpPr>
            <p:grpSpPr>
              <a:xfrm>
                <a:off x="3825849" y="3759428"/>
                <a:ext cx="490169" cy="441369"/>
                <a:chOff x="3825849" y="3759428"/>
                <a:chExt cx="490169" cy="441369"/>
              </a:xfrm>
              <a:solidFill>
                <a:srgbClr val="2D5967"/>
              </a:solidFill>
            </p:grpSpPr>
            <p:sp>
              <p:nvSpPr>
                <p:cNvPr id="1195" name="Freeform: Shape 564">
                  <a:extLst>
                    <a:ext uri="{FF2B5EF4-FFF2-40B4-BE49-F238E27FC236}">
                      <a16:creationId xmlns:a16="http://schemas.microsoft.com/office/drawing/2014/main" id="{4738C6E3-B7CF-CFDF-7BF3-5F731C7F5CEC}"/>
                    </a:ext>
                  </a:extLst>
                </p:cNvPr>
                <p:cNvSpPr/>
                <p:nvPr/>
              </p:nvSpPr>
              <p:spPr>
                <a:xfrm>
                  <a:off x="3943977" y="3785923"/>
                  <a:ext cx="253914" cy="389508"/>
                </a:xfrm>
                <a:custGeom>
                  <a:avLst/>
                  <a:gdLst>
                    <a:gd name="connsiteX0" fmla="*/ 236249 w 253914"/>
                    <a:gd name="connsiteY0" fmla="*/ 0 h 389508"/>
                    <a:gd name="connsiteX1" fmla="*/ 18769 w 253914"/>
                    <a:gd name="connsiteY1" fmla="*/ 0 h 389508"/>
                    <a:gd name="connsiteX2" fmla="*/ 0 w 253914"/>
                    <a:gd name="connsiteY2" fmla="*/ 18756 h 389508"/>
                    <a:gd name="connsiteX3" fmla="*/ 0 w 253914"/>
                    <a:gd name="connsiteY3" fmla="*/ 370752 h 389508"/>
                    <a:gd name="connsiteX4" fmla="*/ 18769 w 253914"/>
                    <a:gd name="connsiteY4" fmla="*/ 389509 h 389508"/>
                    <a:gd name="connsiteX5" fmla="*/ 235145 w 253914"/>
                    <a:gd name="connsiteY5" fmla="*/ 389509 h 389508"/>
                    <a:gd name="connsiteX6" fmla="*/ 253914 w 253914"/>
                    <a:gd name="connsiteY6" fmla="*/ 370752 h 389508"/>
                    <a:gd name="connsiteX7" fmla="*/ 253914 w 253914"/>
                    <a:gd name="connsiteY7" fmla="*/ 18756 h 389508"/>
                    <a:gd name="connsiteX8" fmla="*/ 236249 w 253914"/>
                    <a:gd name="connsiteY8" fmla="*/ 0 h 389508"/>
                    <a:gd name="connsiteX9" fmla="*/ 238456 w 253914"/>
                    <a:gd name="connsiteY9" fmla="*/ 369649 h 389508"/>
                    <a:gd name="connsiteX10" fmla="*/ 236249 w 253914"/>
                    <a:gd name="connsiteY10" fmla="*/ 371856 h 389508"/>
                    <a:gd name="connsiteX11" fmla="*/ 18769 w 253914"/>
                    <a:gd name="connsiteY11" fmla="*/ 371856 h 389508"/>
                    <a:gd name="connsiteX12" fmla="*/ 16562 w 253914"/>
                    <a:gd name="connsiteY12" fmla="*/ 369649 h 389508"/>
                    <a:gd name="connsiteX13" fmla="*/ 16562 w 253914"/>
                    <a:gd name="connsiteY13" fmla="*/ 18756 h 389508"/>
                    <a:gd name="connsiteX14" fmla="*/ 18769 w 253914"/>
                    <a:gd name="connsiteY14" fmla="*/ 16549 h 389508"/>
                    <a:gd name="connsiteX15" fmla="*/ 235145 w 253914"/>
                    <a:gd name="connsiteY15" fmla="*/ 16549 h 389508"/>
                    <a:gd name="connsiteX16" fmla="*/ 237352 w 253914"/>
                    <a:gd name="connsiteY16" fmla="*/ 18756 h 389508"/>
                    <a:gd name="connsiteX17" fmla="*/ 238456 w 253914"/>
                    <a:gd name="connsiteY17" fmla="*/ 369649 h 389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914" h="389508">
                      <a:moveTo>
                        <a:pt x="236249" y="0"/>
                      </a:moveTo>
                      <a:lnTo>
                        <a:pt x="18769" y="0"/>
                      </a:lnTo>
                      <a:cubicBezTo>
                        <a:pt x="8829" y="0"/>
                        <a:pt x="0" y="8830"/>
                        <a:pt x="0" y="18756"/>
                      </a:cubicBezTo>
                      <a:lnTo>
                        <a:pt x="0" y="370752"/>
                      </a:lnTo>
                      <a:cubicBezTo>
                        <a:pt x="0" y="380679"/>
                        <a:pt x="8829" y="389509"/>
                        <a:pt x="18769" y="389509"/>
                      </a:cubicBezTo>
                      <a:lnTo>
                        <a:pt x="235145" y="389509"/>
                      </a:lnTo>
                      <a:cubicBezTo>
                        <a:pt x="245085" y="389509"/>
                        <a:pt x="253914" y="380679"/>
                        <a:pt x="253914" y="370752"/>
                      </a:cubicBezTo>
                      <a:lnTo>
                        <a:pt x="253914" y="18756"/>
                      </a:lnTo>
                      <a:cubicBezTo>
                        <a:pt x="253914" y="7726"/>
                        <a:pt x="246188" y="0"/>
                        <a:pt x="236249" y="0"/>
                      </a:cubicBezTo>
                      <a:close/>
                      <a:moveTo>
                        <a:pt x="238456" y="369649"/>
                      </a:moveTo>
                      <a:cubicBezTo>
                        <a:pt x="238456" y="370752"/>
                        <a:pt x="237352" y="371856"/>
                        <a:pt x="236249" y="371856"/>
                      </a:cubicBezTo>
                      <a:lnTo>
                        <a:pt x="18769" y="371856"/>
                      </a:lnTo>
                      <a:cubicBezTo>
                        <a:pt x="17666" y="371856"/>
                        <a:pt x="16562" y="370752"/>
                        <a:pt x="16562" y="369649"/>
                      </a:cubicBezTo>
                      <a:lnTo>
                        <a:pt x="16562" y="18756"/>
                      </a:lnTo>
                      <a:cubicBezTo>
                        <a:pt x="16562" y="17653"/>
                        <a:pt x="17666" y="16549"/>
                        <a:pt x="18769" y="16549"/>
                      </a:cubicBezTo>
                      <a:lnTo>
                        <a:pt x="235145" y="16549"/>
                      </a:lnTo>
                      <a:cubicBezTo>
                        <a:pt x="236249" y="16549"/>
                        <a:pt x="237352" y="17653"/>
                        <a:pt x="237352" y="18756"/>
                      </a:cubicBezTo>
                      <a:lnTo>
                        <a:pt x="238456" y="3696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6" name="Freeform: Shape 565">
                  <a:extLst>
                    <a:ext uri="{FF2B5EF4-FFF2-40B4-BE49-F238E27FC236}">
                      <a16:creationId xmlns:a16="http://schemas.microsoft.com/office/drawing/2014/main" id="{16644EEA-34E9-0133-AE6A-F3200B3120C7}"/>
                    </a:ext>
                  </a:extLst>
                </p:cNvPr>
                <p:cNvSpPr/>
                <p:nvPr/>
              </p:nvSpPr>
              <p:spPr>
                <a:xfrm>
                  <a:off x="3973783" y="3814593"/>
                  <a:ext cx="196502" cy="72831"/>
                </a:xfrm>
                <a:custGeom>
                  <a:avLst/>
                  <a:gdLst>
                    <a:gd name="connsiteX0" fmla="*/ 0 w 196502"/>
                    <a:gd name="connsiteY0" fmla="*/ 72831 h 72831"/>
                    <a:gd name="connsiteX1" fmla="*/ 196503 w 196502"/>
                    <a:gd name="connsiteY1" fmla="*/ 72831 h 72831"/>
                    <a:gd name="connsiteX2" fmla="*/ 196503 w 196502"/>
                    <a:gd name="connsiteY2" fmla="*/ 0 h 72831"/>
                    <a:gd name="connsiteX3" fmla="*/ 0 w 196502"/>
                    <a:gd name="connsiteY3" fmla="*/ 0 h 72831"/>
                    <a:gd name="connsiteX4" fmla="*/ 0 w 196502"/>
                    <a:gd name="connsiteY4" fmla="*/ 72831 h 72831"/>
                    <a:gd name="connsiteX5" fmla="*/ 15452 w 196502"/>
                    <a:gd name="connsiteY5" fmla="*/ 16555 h 72831"/>
                    <a:gd name="connsiteX6" fmla="*/ 178844 w 196502"/>
                    <a:gd name="connsiteY6" fmla="*/ 16555 h 72831"/>
                    <a:gd name="connsiteX7" fmla="*/ 178844 w 196502"/>
                    <a:gd name="connsiteY7" fmla="*/ 57379 h 72831"/>
                    <a:gd name="connsiteX8" fmla="*/ 15452 w 196502"/>
                    <a:gd name="connsiteY8" fmla="*/ 57379 h 72831"/>
                    <a:gd name="connsiteX9" fmla="*/ 15452 w 196502"/>
                    <a:gd name="connsiteY9" fmla="*/ 16555 h 72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2831">
                      <a:moveTo>
                        <a:pt x="0" y="72831"/>
                      </a:moveTo>
                      <a:lnTo>
                        <a:pt x="196503" y="72831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2831"/>
                      </a:lnTo>
                      <a:close/>
                      <a:moveTo>
                        <a:pt x="15452" y="16555"/>
                      </a:moveTo>
                      <a:lnTo>
                        <a:pt x="178844" y="16555"/>
                      </a:lnTo>
                      <a:lnTo>
                        <a:pt x="178844" y="57379"/>
                      </a:lnTo>
                      <a:lnTo>
                        <a:pt x="15452" y="57379"/>
                      </a:lnTo>
                      <a:lnTo>
                        <a:pt x="15452" y="165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7" name="Freeform: Shape 566">
                  <a:extLst>
                    <a:ext uri="{FF2B5EF4-FFF2-40B4-BE49-F238E27FC236}">
                      <a16:creationId xmlns:a16="http://schemas.microsoft.com/office/drawing/2014/main" id="{8A7FE746-E601-92EA-E14C-B67BA943EA9F}"/>
                    </a:ext>
                  </a:extLst>
                </p:cNvPr>
                <p:cNvSpPr/>
                <p:nvPr/>
              </p:nvSpPr>
              <p:spPr>
                <a:xfrm>
                  <a:off x="4125028" y="3843283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8" name="Freeform: Shape 567">
                  <a:extLst>
                    <a:ext uri="{FF2B5EF4-FFF2-40B4-BE49-F238E27FC236}">
                      <a16:creationId xmlns:a16="http://schemas.microsoft.com/office/drawing/2014/main" id="{B9A3F093-4360-E548-05FD-F7351211DC18}"/>
                    </a:ext>
                  </a:extLst>
                </p:cNvPr>
                <p:cNvSpPr/>
                <p:nvPr/>
              </p:nvSpPr>
              <p:spPr>
                <a:xfrm>
                  <a:off x="3973783" y="3899552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8483 h 73928"/>
                    <a:gd name="connsiteX8" fmla="*/ 15452 w 196502"/>
                    <a:gd name="connsiteY8" fmla="*/ 5848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8483"/>
                      </a:lnTo>
                      <a:lnTo>
                        <a:pt x="15452" y="5848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99" name="Freeform: Shape 568">
                  <a:extLst>
                    <a:ext uri="{FF2B5EF4-FFF2-40B4-BE49-F238E27FC236}">
                      <a16:creationId xmlns:a16="http://schemas.microsoft.com/office/drawing/2014/main" id="{31CF15BF-B91A-6FE8-5B29-CF16FCDCC400}"/>
                    </a:ext>
                  </a:extLst>
                </p:cNvPr>
                <p:cNvSpPr/>
                <p:nvPr/>
              </p:nvSpPr>
              <p:spPr>
                <a:xfrm>
                  <a:off x="4125028" y="3929352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26 h 15458"/>
                    <a:gd name="connsiteX2" fmla="*/ 7726 w 15451"/>
                    <a:gd name="connsiteY2" fmla="*/ 0 h 15458"/>
                    <a:gd name="connsiteX3" fmla="*/ 0 w 15451"/>
                    <a:gd name="connsiteY3" fmla="*/ 7726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1999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9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0" name="Freeform: Shape 569">
                  <a:extLst>
                    <a:ext uri="{FF2B5EF4-FFF2-40B4-BE49-F238E27FC236}">
                      <a16:creationId xmlns:a16="http://schemas.microsoft.com/office/drawing/2014/main" id="{705213EA-DFA6-97D9-8A0D-120F485D374E}"/>
                    </a:ext>
                  </a:extLst>
                </p:cNvPr>
                <p:cNvSpPr/>
                <p:nvPr/>
              </p:nvSpPr>
              <p:spPr>
                <a:xfrm>
                  <a:off x="3973783" y="3985628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7373 h 73928"/>
                    <a:gd name="connsiteX8" fmla="*/ 15452 w 196502"/>
                    <a:gd name="connsiteY8" fmla="*/ 5737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7373"/>
                      </a:lnTo>
                      <a:lnTo>
                        <a:pt x="15452" y="5737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1" name="Freeform: Shape 570">
                  <a:extLst>
                    <a:ext uri="{FF2B5EF4-FFF2-40B4-BE49-F238E27FC236}">
                      <a16:creationId xmlns:a16="http://schemas.microsoft.com/office/drawing/2014/main" id="{1C634A0C-D754-62C1-4045-9CCA72A9E0ED}"/>
                    </a:ext>
                  </a:extLst>
                </p:cNvPr>
                <p:cNvSpPr/>
                <p:nvPr/>
              </p:nvSpPr>
              <p:spPr>
                <a:xfrm>
                  <a:off x="4125028" y="4015408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32 h 15458"/>
                    <a:gd name="connsiteX2" fmla="*/ 7726 w 15451"/>
                    <a:gd name="connsiteY2" fmla="*/ 0 h 15458"/>
                    <a:gd name="connsiteX3" fmla="*/ 0 w 15451"/>
                    <a:gd name="connsiteY3" fmla="*/ 7732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2000"/>
                        <a:pt x="15452" y="7732"/>
                      </a:cubicBezTo>
                      <a:cubicBezTo>
                        <a:pt x="15452" y="3465"/>
                        <a:pt x="11993" y="0"/>
                        <a:pt x="7726" y="0"/>
                      </a:cubicBezTo>
                      <a:cubicBezTo>
                        <a:pt x="3459" y="0"/>
                        <a:pt x="0" y="3465"/>
                        <a:pt x="0" y="7732"/>
                      </a:cubicBezTo>
                      <a:cubicBezTo>
                        <a:pt x="0" y="12000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2" name="Freeform: Shape 571">
                  <a:extLst>
                    <a:ext uri="{FF2B5EF4-FFF2-40B4-BE49-F238E27FC236}">
                      <a16:creationId xmlns:a16="http://schemas.microsoft.com/office/drawing/2014/main" id="{D68646C9-AD35-1238-97D6-58B1BCDDE6B3}"/>
                    </a:ext>
                  </a:extLst>
                </p:cNvPr>
                <p:cNvSpPr/>
                <p:nvPr/>
              </p:nvSpPr>
              <p:spPr>
                <a:xfrm>
                  <a:off x="3973783" y="4071697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56 h 73928"/>
                    <a:gd name="connsiteX6" fmla="*/ 178844 w 196502"/>
                    <a:gd name="connsiteY6" fmla="*/ 16556 h 73928"/>
                    <a:gd name="connsiteX7" fmla="*/ 178844 w 196502"/>
                    <a:gd name="connsiteY7" fmla="*/ 57380 h 73928"/>
                    <a:gd name="connsiteX8" fmla="*/ 15452 w 196502"/>
                    <a:gd name="connsiteY8" fmla="*/ 57380 h 73928"/>
                    <a:gd name="connsiteX9" fmla="*/ 15452 w 196502"/>
                    <a:gd name="connsiteY9" fmla="*/ 16556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56"/>
                      </a:moveTo>
                      <a:lnTo>
                        <a:pt x="178844" y="16556"/>
                      </a:lnTo>
                      <a:lnTo>
                        <a:pt x="178844" y="57380"/>
                      </a:lnTo>
                      <a:lnTo>
                        <a:pt x="15452" y="57380"/>
                      </a:lnTo>
                      <a:lnTo>
                        <a:pt x="15452" y="1655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3" name="Freeform: Shape 572">
                  <a:extLst>
                    <a:ext uri="{FF2B5EF4-FFF2-40B4-BE49-F238E27FC236}">
                      <a16:creationId xmlns:a16="http://schemas.microsoft.com/office/drawing/2014/main" id="{8FE61CE3-B083-333C-DE15-2A8743C8CAEF}"/>
                    </a:ext>
                  </a:extLst>
                </p:cNvPr>
                <p:cNvSpPr/>
                <p:nvPr/>
              </p:nvSpPr>
              <p:spPr>
                <a:xfrm>
                  <a:off x="4125028" y="4101484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4" name="Freeform: Shape 573">
                  <a:extLst>
                    <a:ext uri="{FF2B5EF4-FFF2-40B4-BE49-F238E27FC236}">
                      <a16:creationId xmlns:a16="http://schemas.microsoft.com/office/drawing/2014/main" id="{FFD2CBFB-D1D5-7002-B3A3-C2522C7AFBBF}"/>
                    </a:ext>
                  </a:extLst>
                </p:cNvPr>
                <p:cNvSpPr/>
                <p:nvPr/>
              </p:nvSpPr>
              <p:spPr>
                <a:xfrm>
                  <a:off x="3825849" y="3759428"/>
                  <a:ext cx="108194" cy="441369"/>
                </a:xfrm>
                <a:custGeom>
                  <a:avLst/>
                  <a:gdLst>
                    <a:gd name="connsiteX0" fmla="*/ 87218 w 108194"/>
                    <a:gd name="connsiteY0" fmla="*/ 0 h 441369"/>
                    <a:gd name="connsiteX1" fmla="*/ 87218 w 108194"/>
                    <a:gd name="connsiteY1" fmla="*/ 0 h 441369"/>
                    <a:gd name="connsiteX2" fmla="*/ 47472 w 108194"/>
                    <a:gd name="connsiteY2" fmla="*/ 13238 h 441369"/>
                    <a:gd name="connsiteX3" fmla="*/ 36435 w 108194"/>
                    <a:gd name="connsiteY3" fmla="*/ 57380 h 441369"/>
                    <a:gd name="connsiteX4" fmla="*/ 36435 w 108194"/>
                    <a:gd name="connsiteY4" fmla="*/ 187584 h 441369"/>
                    <a:gd name="connsiteX5" fmla="*/ 0 w 108194"/>
                    <a:gd name="connsiteY5" fmla="*/ 215170 h 441369"/>
                    <a:gd name="connsiteX6" fmla="*/ 0 w 108194"/>
                    <a:gd name="connsiteY6" fmla="*/ 225096 h 441369"/>
                    <a:gd name="connsiteX7" fmla="*/ 35331 w 108194"/>
                    <a:gd name="connsiteY7" fmla="*/ 253786 h 441369"/>
                    <a:gd name="connsiteX8" fmla="*/ 35331 w 108194"/>
                    <a:gd name="connsiteY8" fmla="*/ 383990 h 441369"/>
                    <a:gd name="connsiteX9" fmla="*/ 46368 w 108194"/>
                    <a:gd name="connsiteY9" fmla="*/ 428125 h 441369"/>
                    <a:gd name="connsiteX10" fmla="*/ 86114 w 108194"/>
                    <a:gd name="connsiteY10" fmla="*/ 441370 h 441369"/>
                    <a:gd name="connsiteX11" fmla="*/ 87218 w 108194"/>
                    <a:gd name="connsiteY11" fmla="*/ 441370 h 441369"/>
                    <a:gd name="connsiteX12" fmla="*/ 88322 w 108194"/>
                    <a:gd name="connsiteY12" fmla="*/ 441370 h 441369"/>
                    <a:gd name="connsiteX13" fmla="*/ 108195 w 108194"/>
                    <a:gd name="connsiteY13" fmla="*/ 440266 h 441369"/>
                    <a:gd name="connsiteX14" fmla="*/ 108195 w 108194"/>
                    <a:gd name="connsiteY14" fmla="*/ 425924 h 441369"/>
                    <a:gd name="connsiteX15" fmla="*/ 105981 w 108194"/>
                    <a:gd name="connsiteY15" fmla="*/ 425924 h 441369"/>
                    <a:gd name="connsiteX16" fmla="*/ 96047 w 108194"/>
                    <a:gd name="connsiteY16" fmla="*/ 427028 h 441369"/>
                    <a:gd name="connsiteX17" fmla="*/ 88322 w 108194"/>
                    <a:gd name="connsiteY17" fmla="*/ 427028 h 441369"/>
                    <a:gd name="connsiteX18" fmla="*/ 62930 w 108194"/>
                    <a:gd name="connsiteY18" fmla="*/ 419302 h 441369"/>
                    <a:gd name="connsiteX19" fmla="*/ 54094 w 108194"/>
                    <a:gd name="connsiteY19" fmla="*/ 386198 h 441369"/>
                    <a:gd name="connsiteX20" fmla="*/ 54094 w 108194"/>
                    <a:gd name="connsiteY20" fmla="*/ 247164 h 441369"/>
                    <a:gd name="connsiteX21" fmla="*/ 18770 w 108194"/>
                    <a:gd name="connsiteY21" fmla="*/ 220682 h 441369"/>
                    <a:gd name="connsiteX22" fmla="*/ 55204 w 108194"/>
                    <a:gd name="connsiteY22" fmla="*/ 194199 h 441369"/>
                    <a:gd name="connsiteX23" fmla="*/ 55204 w 108194"/>
                    <a:gd name="connsiteY23" fmla="*/ 56276 h 441369"/>
                    <a:gd name="connsiteX24" fmla="*/ 64034 w 108194"/>
                    <a:gd name="connsiteY24" fmla="*/ 23171 h 441369"/>
                    <a:gd name="connsiteX25" fmla="*/ 88322 w 108194"/>
                    <a:gd name="connsiteY25" fmla="*/ 14342 h 441369"/>
                    <a:gd name="connsiteX26" fmla="*/ 96047 w 108194"/>
                    <a:gd name="connsiteY26" fmla="*/ 14342 h 441369"/>
                    <a:gd name="connsiteX27" fmla="*/ 105981 w 108194"/>
                    <a:gd name="connsiteY27" fmla="*/ 15445 h 441369"/>
                    <a:gd name="connsiteX28" fmla="*/ 108195 w 108194"/>
                    <a:gd name="connsiteY28" fmla="*/ 15445 h 441369"/>
                    <a:gd name="connsiteX29" fmla="*/ 108195 w 108194"/>
                    <a:gd name="connsiteY29" fmla="*/ 1104 h 441369"/>
                    <a:gd name="connsiteX30" fmla="*/ 88322 w 108194"/>
                    <a:gd name="connsiteY30" fmla="*/ 0 h 441369"/>
                    <a:gd name="connsiteX31" fmla="*/ 87218 w 108194"/>
                    <a:gd name="connsiteY31" fmla="*/ 0 h 44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194" h="441369">
                      <a:moveTo>
                        <a:pt x="87218" y="0"/>
                      </a:moveTo>
                      <a:cubicBezTo>
                        <a:pt x="87218" y="0"/>
                        <a:pt x="86114" y="0"/>
                        <a:pt x="87218" y="0"/>
                      </a:cubicBezTo>
                      <a:cubicBezTo>
                        <a:pt x="67345" y="0"/>
                        <a:pt x="55204" y="4415"/>
                        <a:pt x="47472" y="13238"/>
                      </a:cubicBezTo>
                      <a:cubicBezTo>
                        <a:pt x="39746" y="22068"/>
                        <a:pt x="36435" y="36409"/>
                        <a:pt x="36435" y="57380"/>
                      </a:cubicBezTo>
                      <a:lnTo>
                        <a:pt x="36435" y="187584"/>
                      </a:lnTo>
                      <a:lnTo>
                        <a:pt x="0" y="215170"/>
                      </a:lnTo>
                      <a:lnTo>
                        <a:pt x="0" y="225096"/>
                      </a:lnTo>
                      <a:lnTo>
                        <a:pt x="35331" y="253786"/>
                      </a:lnTo>
                      <a:lnTo>
                        <a:pt x="35331" y="383990"/>
                      </a:lnTo>
                      <a:cubicBezTo>
                        <a:pt x="35331" y="404954"/>
                        <a:pt x="38642" y="419302"/>
                        <a:pt x="46368" y="428125"/>
                      </a:cubicBezTo>
                      <a:cubicBezTo>
                        <a:pt x="55204" y="436955"/>
                        <a:pt x="67345" y="441370"/>
                        <a:pt x="86114" y="441370"/>
                      </a:cubicBezTo>
                      <a:lnTo>
                        <a:pt x="87218" y="441370"/>
                      </a:lnTo>
                      <a:lnTo>
                        <a:pt x="88322" y="441370"/>
                      </a:lnTo>
                      <a:cubicBezTo>
                        <a:pt x="94944" y="441370"/>
                        <a:pt x="101566" y="441370"/>
                        <a:pt x="108195" y="440266"/>
                      </a:cubicBezTo>
                      <a:lnTo>
                        <a:pt x="108195" y="425924"/>
                      </a:lnTo>
                      <a:cubicBezTo>
                        <a:pt x="107091" y="425924"/>
                        <a:pt x="107091" y="425924"/>
                        <a:pt x="105981" y="425924"/>
                      </a:cubicBezTo>
                      <a:cubicBezTo>
                        <a:pt x="102669" y="425924"/>
                        <a:pt x="99358" y="425924"/>
                        <a:pt x="96047" y="427028"/>
                      </a:cubicBezTo>
                      <a:cubicBezTo>
                        <a:pt x="92736" y="427028"/>
                        <a:pt x="90529" y="427028"/>
                        <a:pt x="88322" y="427028"/>
                      </a:cubicBezTo>
                      <a:cubicBezTo>
                        <a:pt x="77278" y="427028"/>
                        <a:pt x="68449" y="424821"/>
                        <a:pt x="62930" y="419302"/>
                      </a:cubicBezTo>
                      <a:cubicBezTo>
                        <a:pt x="57412" y="413784"/>
                        <a:pt x="54094" y="402747"/>
                        <a:pt x="54094" y="386198"/>
                      </a:cubicBezTo>
                      <a:lnTo>
                        <a:pt x="54094" y="247164"/>
                      </a:lnTo>
                      <a:lnTo>
                        <a:pt x="18770" y="220682"/>
                      </a:lnTo>
                      <a:lnTo>
                        <a:pt x="55204" y="194199"/>
                      </a:lnTo>
                      <a:lnTo>
                        <a:pt x="55204" y="56276"/>
                      </a:lnTo>
                      <a:cubicBezTo>
                        <a:pt x="55204" y="39720"/>
                        <a:pt x="58515" y="27586"/>
                        <a:pt x="64034" y="23171"/>
                      </a:cubicBezTo>
                      <a:cubicBezTo>
                        <a:pt x="69552" y="17653"/>
                        <a:pt x="77278" y="14342"/>
                        <a:pt x="88322" y="14342"/>
                      </a:cubicBezTo>
                      <a:cubicBezTo>
                        <a:pt x="90529" y="14342"/>
                        <a:pt x="92736" y="14342"/>
                        <a:pt x="96047" y="14342"/>
                      </a:cubicBezTo>
                      <a:cubicBezTo>
                        <a:pt x="99358" y="14342"/>
                        <a:pt x="102669" y="14342"/>
                        <a:pt x="105981" y="15445"/>
                      </a:cubicBezTo>
                      <a:cubicBezTo>
                        <a:pt x="107091" y="15445"/>
                        <a:pt x="107091" y="15445"/>
                        <a:pt x="108195" y="15445"/>
                      </a:cubicBezTo>
                      <a:lnTo>
                        <a:pt x="108195" y="1104"/>
                      </a:lnTo>
                      <a:cubicBezTo>
                        <a:pt x="100462" y="0"/>
                        <a:pt x="93840" y="0"/>
                        <a:pt x="88322" y="0"/>
                      </a:cubicBezTo>
                      <a:cubicBezTo>
                        <a:pt x="87218" y="0"/>
                        <a:pt x="87218" y="0"/>
                        <a:pt x="87218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5" name="Freeform: Shape 574">
                  <a:extLst>
                    <a:ext uri="{FF2B5EF4-FFF2-40B4-BE49-F238E27FC236}">
                      <a16:creationId xmlns:a16="http://schemas.microsoft.com/office/drawing/2014/main" id="{0D6F7591-A03C-0CCE-EAEA-0AAA530C89DC}"/>
                    </a:ext>
                  </a:extLst>
                </p:cNvPr>
                <p:cNvSpPr/>
                <p:nvPr/>
              </p:nvSpPr>
              <p:spPr>
                <a:xfrm>
                  <a:off x="4211136" y="3759428"/>
                  <a:ext cx="104883" cy="439162"/>
                </a:xfrm>
                <a:custGeom>
                  <a:avLst/>
                  <a:gdLst>
                    <a:gd name="connsiteX0" fmla="*/ 69552 w 104883"/>
                    <a:gd name="connsiteY0" fmla="*/ 187584 h 439162"/>
                    <a:gd name="connsiteX1" fmla="*/ 69552 w 104883"/>
                    <a:gd name="connsiteY1" fmla="*/ 57380 h 439162"/>
                    <a:gd name="connsiteX2" fmla="*/ 58515 w 104883"/>
                    <a:gd name="connsiteY2" fmla="*/ 13238 h 439162"/>
                    <a:gd name="connsiteX3" fmla="*/ 19873 w 104883"/>
                    <a:gd name="connsiteY3" fmla="*/ 0 h 439162"/>
                    <a:gd name="connsiteX4" fmla="*/ 0 w 104883"/>
                    <a:gd name="connsiteY4" fmla="*/ 1104 h 439162"/>
                    <a:gd name="connsiteX5" fmla="*/ 0 w 104883"/>
                    <a:gd name="connsiteY5" fmla="*/ 15445 h 439162"/>
                    <a:gd name="connsiteX6" fmla="*/ 9940 w 104883"/>
                    <a:gd name="connsiteY6" fmla="*/ 14342 h 439162"/>
                    <a:gd name="connsiteX7" fmla="*/ 18769 w 104883"/>
                    <a:gd name="connsiteY7" fmla="*/ 14342 h 439162"/>
                    <a:gd name="connsiteX8" fmla="*/ 44161 w 104883"/>
                    <a:gd name="connsiteY8" fmla="*/ 22068 h 439162"/>
                    <a:gd name="connsiteX9" fmla="*/ 52990 w 104883"/>
                    <a:gd name="connsiteY9" fmla="*/ 55172 h 439162"/>
                    <a:gd name="connsiteX10" fmla="*/ 52990 w 104883"/>
                    <a:gd name="connsiteY10" fmla="*/ 193096 h 439162"/>
                    <a:gd name="connsiteX11" fmla="*/ 88321 w 104883"/>
                    <a:gd name="connsiteY11" fmla="*/ 219578 h 439162"/>
                    <a:gd name="connsiteX12" fmla="*/ 52990 w 104883"/>
                    <a:gd name="connsiteY12" fmla="*/ 246060 h 439162"/>
                    <a:gd name="connsiteX13" fmla="*/ 52990 w 104883"/>
                    <a:gd name="connsiteY13" fmla="*/ 383990 h 439162"/>
                    <a:gd name="connsiteX14" fmla="*/ 44161 w 104883"/>
                    <a:gd name="connsiteY14" fmla="*/ 417095 h 439162"/>
                    <a:gd name="connsiteX15" fmla="*/ 18769 w 104883"/>
                    <a:gd name="connsiteY15" fmla="*/ 424821 h 439162"/>
                    <a:gd name="connsiteX16" fmla="*/ 9940 w 104883"/>
                    <a:gd name="connsiteY16" fmla="*/ 424821 h 439162"/>
                    <a:gd name="connsiteX17" fmla="*/ 0 w 104883"/>
                    <a:gd name="connsiteY17" fmla="*/ 423717 h 439162"/>
                    <a:gd name="connsiteX18" fmla="*/ 0 w 104883"/>
                    <a:gd name="connsiteY18" fmla="*/ 438059 h 439162"/>
                    <a:gd name="connsiteX19" fmla="*/ 19873 w 104883"/>
                    <a:gd name="connsiteY19" fmla="*/ 439162 h 439162"/>
                    <a:gd name="connsiteX20" fmla="*/ 58515 w 104883"/>
                    <a:gd name="connsiteY20" fmla="*/ 425924 h 439162"/>
                    <a:gd name="connsiteX21" fmla="*/ 69552 w 104883"/>
                    <a:gd name="connsiteY21" fmla="*/ 381783 h 439162"/>
                    <a:gd name="connsiteX22" fmla="*/ 69552 w 104883"/>
                    <a:gd name="connsiteY22" fmla="*/ 253786 h 439162"/>
                    <a:gd name="connsiteX23" fmla="*/ 104883 w 104883"/>
                    <a:gd name="connsiteY23" fmla="*/ 226200 h 439162"/>
                    <a:gd name="connsiteX24" fmla="*/ 104883 w 104883"/>
                    <a:gd name="connsiteY24" fmla="*/ 216273 h 439162"/>
                    <a:gd name="connsiteX25" fmla="*/ 69552 w 104883"/>
                    <a:gd name="connsiteY25" fmla="*/ 187584 h 4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883" h="439162">
                      <a:moveTo>
                        <a:pt x="69552" y="187584"/>
                      </a:moveTo>
                      <a:lnTo>
                        <a:pt x="69552" y="57380"/>
                      </a:lnTo>
                      <a:cubicBezTo>
                        <a:pt x="69552" y="36416"/>
                        <a:pt x="66241" y="22068"/>
                        <a:pt x="58515" y="13238"/>
                      </a:cubicBezTo>
                      <a:cubicBezTo>
                        <a:pt x="50783" y="4415"/>
                        <a:pt x="37538" y="0"/>
                        <a:pt x="19873" y="0"/>
                      </a:cubicBezTo>
                      <a:cubicBezTo>
                        <a:pt x="14354" y="0"/>
                        <a:pt x="6629" y="0"/>
                        <a:pt x="0" y="1104"/>
                      </a:cubicBezTo>
                      <a:lnTo>
                        <a:pt x="0" y="15445"/>
                      </a:lnTo>
                      <a:cubicBezTo>
                        <a:pt x="3318" y="15445"/>
                        <a:pt x="6629" y="15445"/>
                        <a:pt x="9940" y="14342"/>
                      </a:cubicBezTo>
                      <a:cubicBezTo>
                        <a:pt x="13251" y="14342"/>
                        <a:pt x="16562" y="14342"/>
                        <a:pt x="18769" y="14342"/>
                      </a:cubicBezTo>
                      <a:cubicBezTo>
                        <a:pt x="29813" y="14342"/>
                        <a:pt x="38642" y="16549"/>
                        <a:pt x="44161" y="22068"/>
                      </a:cubicBezTo>
                      <a:cubicBezTo>
                        <a:pt x="49679" y="27586"/>
                        <a:pt x="52990" y="38617"/>
                        <a:pt x="52990" y="55172"/>
                      </a:cubicBezTo>
                      <a:lnTo>
                        <a:pt x="52990" y="193096"/>
                      </a:lnTo>
                      <a:lnTo>
                        <a:pt x="88321" y="219578"/>
                      </a:lnTo>
                      <a:lnTo>
                        <a:pt x="52990" y="246060"/>
                      </a:lnTo>
                      <a:lnTo>
                        <a:pt x="52990" y="383990"/>
                      </a:lnTo>
                      <a:cubicBezTo>
                        <a:pt x="52990" y="400546"/>
                        <a:pt x="49679" y="411576"/>
                        <a:pt x="44161" y="417095"/>
                      </a:cubicBezTo>
                      <a:cubicBezTo>
                        <a:pt x="38642" y="422613"/>
                        <a:pt x="29813" y="424821"/>
                        <a:pt x="18769" y="424821"/>
                      </a:cubicBezTo>
                      <a:cubicBezTo>
                        <a:pt x="16562" y="424821"/>
                        <a:pt x="13251" y="424821"/>
                        <a:pt x="9940" y="424821"/>
                      </a:cubicBezTo>
                      <a:cubicBezTo>
                        <a:pt x="6629" y="424821"/>
                        <a:pt x="3318" y="424821"/>
                        <a:pt x="0" y="423717"/>
                      </a:cubicBezTo>
                      <a:lnTo>
                        <a:pt x="0" y="438059"/>
                      </a:lnTo>
                      <a:cubicBezTo>
                        <a:pt x="7732" y="439162"/>
                        <a:pt x="14354" y="439162"/>
                        <a:pt x="19873" y="439162"/>
                      </a:cubicBezTo>
                      <a:cubicBezTo>
                        <a:pt x="38642" y="439162"/>
                        <a:pt x="50783" y="434747"/>
                        <a:pt x="58515" y="425924"/>
                      </a:cubicBezTo>
                      <a:cubicBezTo>
                        <a:pt x="66241" y="417095"/>
                        <a:pt x="69552" y="402747"/>
                        <a:pt x="69552" y="381783"/>
                      </a:cubicBezTo>
                      <a:lnTo>
                        <a:pt x="69552" y="253786"/>
                      </a:lnTo>
                      <a:lnTo>
                        <a:pt x="104883" y="226200"/>
                      </a:lnTo>
                      <a:lnTo>
                        <a:pt x="104883" y="216273"/>
                      </a:lnTo>
                      <a:lnTo>
                        <a:pt x="69552" y="18758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92" name="TextBox 576">
              <a:extLst>
                <a:ext uri="{FF2B5EF4-FFF2-40B4-BE49-F238E27FC236}">
                  <a16:creationId xmlns:a16="http://schemas.microsoft.com/office/drawing/2014/main" id="{4573E134-C785-EB37-3E02-C24C66E86DAC}"/>
                </a:ext>
              </a:extLst>
            </p:cNvPr>
            <p:cNvSpPr txBox="1"/>
            <p:nvPr/>
          </p:nvSpPr>
          <p:spPr>
            <a:xfrm>
              <a:off x="3575193" y="4192457"/>
              <a:ext cx="944609" cy="441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Resource</a:t>
              </a:r>
            </a:p>
            <a:p>
              <a:pPr algn="l">
                <a:lnSpc>
                  <a:spcPct val="8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Manager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274" name="Graphic 3">
            <a:extLst>
              <a:ext uri="{FF2B5EF4-FFF2-40B4-BE49-F238E27FC236}">
                <a16:creationId xmlns:a16="http://schemas.microsoft.com/office/drawing/2014/main" id="{467BBBBC-8E0F-B396-BC9A-580816804809}"/>
              </a:ext>
            </a:extLst>
          </p:cNvPr>
          <p:cNvGrpSpPr>
            <a:grpSpLocks noChangeAspect="1"/>
          </p:cNvGrpSpPr>
          <p:nvPr/>
        </p:nvGrpSpPr>
        <p:grpSpPr>
          <a:xfrm>
            <a:off x="5247562" y="6947244"/>
            <a:ext cx="934871" cy="876537"/>
            <a:chOff x="3575193" y="3748385"/>
            <a:chExt cx="944609" cy="885667"/>
          </a:xfrm>
        </p:grpSpPr>
        <p:grpSp>
          <p:nvGrpSpPr>
            <p:cNvPr id="1275" name="Graphic 3">
              <a:extLst>
                <a:ext uri="{FF2B5EF4-FFF2-40B4-BE49-F238E27FC236}">
                  <a16:creationId xmlns:a16="http://schemas.microsoft.com/office/drawing/2014/main" id="{DB811D8B-92C7-AEA3-6A5C-9B06B1F487E7}"/>
                </a:ext>
              </a:extLst>
            </p:cNvPr>
            <p:cNvGrpSpPr/>
            <p:nvPr/>
          </p:nvGrpSpPr>
          <p:grpSpPr>
            <a:xfrm>
              <a:off x="3814812" y="3748385"/>
              <a:ext cx="513347" cy="463443"/>
              <a:chOff x="3814812" y="3748385"/>
              <a:chExt cx="513347" cy="463443"/>
            </a:xfrm>
          </p:grpSpPr>
          <p:grpSp>
            <p:nvGrpSpPr>
              <p:cNvPr id="1277" name="Graphic 3">
                <a:extLst>
                  <a:ext uri="{FF2B5EF4-FFF2-40B4-BE49-F238E27FC236}">
                    <a16:creationId xmlns:a16="http://schemas.microsoft.com/office/drawing/2014/main" id="{7F9614C5-DA4A-772C-5AFE-81F2220DCE64}"/>
                  </a:ext>
                </a:extLst>
              </p:cNvPr>
              <p:cNvGrpSpPr/>
              <p:nvPr/>
            </p:nvGrpSpPr>
            <p:grpSpPr>
              <a:xfrm>
                <a:off x="3814812" y="3748385"/>
                <a:ext cx="513347" cy="463443"/>
                <a:chOff x="3814812" y="3748385"/>
                <a:chExt cx="513347" cy="463443"/>
              </a:xfrm>
              <a:solidFill>
                <a:srgbClr val="FFFFFF"/>
              </a:solidFill>
            </p:grpSpPr>
            <p:grpSp>
              <p:nvGrpSpPr>
                <p:cNvPr id="897" name="Graphic 3">
                  <a:extLst>
                    <a:ext uri="{FF2B5EF4-FFF2-40B4-BE49-F238E27FC236}">
                      <a16:creationId xmlns:a16="http://schemas.microsoft.com/office/drawing/2014/main" id="{73D3DC75-8117-BD4A-EEDB-CC90D8E9C801}"/>
                    </a:ext>
                  </a:extLst>
                </p:cNvPr>
                <p:cNvGrpSpPr/>
                <p:nvPr/>
              </p:nvGrpSpPr>
              <p:grpSpPr>
                <a:xfrm>
                  <a:off x="3932940" y="3774886"/>
                  <a:ext cx="275988" cy="411576"/>
                  <a:chOff x="3932940" y="3774886"/>
                  <a:chExt cx="275988" cy="411576"/>
                </a:xfrm>
                <a:solidFill>
                  <a:srgbClr val="FFFFFF"/>
                </a:solidFill>
              </p:grpSpPr>
              <p:sp>
                <p:nvSpPr>
                  <p:cNvPr id="904" name="Freeform: Shape 555">
                    <a:extLst>
                      <a:ext uri="{FF2B5EF4-FFF2-40B4-BE49-F238E27FC236}">
                        <a16:creationId xmlns:a16="http://schemas.microsoft.com/office/drawing/2014/main" id="{AB7A2929-0B5A-AA6B-207C-90D150662CF1}"/>
                      </a:ext>
                    </a:extLst>
                  </p:cNvPr>
                  <p:cNvSpPr/>
                  <p:nvPr/>
                </p:nvSpPr>
                <p:spPr>
                  <a:xfrm>
                    <a:off x="3938452" y="3780385"/>
                    <a:ext cx="264951" cy="400539"/>
                  </a:xfrm>
                  <a:custGeom>
                    <a:avLst/>
                    <a:gdLst>
                      <a:gd name="connsiteX0" fmla="*/ 24288 w 264951"/>
                      <a:gd name="connsiteY0" fmla="*/ 399435 h 400539"/>
                      <a:gd name="connsiteX1" fmla="*/ 0 w 264951"/>
                      <a:gd name="connsiteY1" fmla="*/ 375161 h 400539"/>
                      <a:gd name="connsiteX2" fmla="*/ 0 w 264951"/>
                      <a:gd name="connsiteY2" fmla="*/ 24275 h 400539"/>
                      <a:gd name="connsiteX3" fmla="*/ 24288 w 264951"/>
                      <a:gd name="connsiteY3" fmla="*/ 0 h 400539"/>
                      <a:gd name="connsiteX4" fmla="*/ 240664 w 264951"/>
                      <a:gd name="connsiteY4" fmla="*/ 0 h 400539"/>
                      <a:gd name="connsiteX5" fmla="*/ 264951 w 264951"/>
                      <a:gd name="connsiteY5" fmla="*/ 24275 h 400539"/>
                      <a:gd name="connsiteX6" fmla="*/ 264951 w 264951"/>
                      <a:gd name="connsiteY6" fmla="*/ 376264 h 400539"/>
                      <a:gd name="connsiteX7" fmla="*/ 240664 w 264951"/>
                      <a:gd name="connsiteY7" fmla="*/ 400539 h 400539"/>
                      <a:gd name="connsiteX8" fmla="*/ 24288 w 264951"/>
                      <a:gd name="connsiteY8" fmla="*/ 399435 h 400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951" h="400539">
                        <a:moveTo>
                          <a:pt x="24288" y="399435"/>
                        </a:moveTo>
                        <a:cubicBezTo>
                          <a:pt x="11037" y="399435"/>
                          <a:pt x="0" y="388405"/>
                          <a:pt x="0" y="375161"/>
                        </a:cubicBezTo>
                        <a:lnTo>
                          <a:pt x="0" y="24275"/>
                        </a:lnTo>
                        <a:cubicBezTo>
                          <a:pt x="0" y="11031"/>
                          <a:pt x="11037" y="0"/>
                          <a:pt x="24288" y="0"/>
                        </a:cubicBezTo>
                        <a:lnTo>
                          <a:pt x="240664" y="0"/>
                        </a:lnTo>
                        <a:cubicBezTo>
                          <a:pt x="253914" y="0"/>
                          <a:pt x="264951" y="11031"/>
                          <a:pt x="264951" y="24275"/>
                        </a:cubicBezTo>
                        <a:lnTo>
                          <a:pt x="264951" y="376264"/>
                        </a:lnTo>
                        <a:cubicBezTo>
                          <a:pt x="264951" y="389509"/>
                          <a:pt x="253914" y="400539"/>
                          <a:pt x="240664" y="400539"/>
                        </a:cubicBezTo>
                        <a:lnTo>
                          <a:pt x="24288" y="3994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5" name="Freeform: Shape 556">
                    <a:extLst>
                      <a:ext uri="{FF2B5EF4-FFF2-40B4-BE49-F238E27FC236}">
                        <a16:creationId xmlns:a16="http://schemas.microsoft.com/office/drawing/2014/main" id="{1F3518BA-E855-0D84-343B-1854E32137D9}"/>
                      </a:ext>
                    </a:extLst>
                  </p:cNvPr>
                  <p:cNvSpPr/>
                  <p:nvPr/>
                </p:nvSpPr>
                <p:spPr>
                  <a:xfrm>
                    <a:off x="3932940" y="3774886"/>
                    <a:ext cx="275988" cy="411576"/>
                  </a:xfrm>
                  <a:custGeom>
                    <a:avLst/>
                    <a:gdLst>
                      <a:gd name="connsiteX0" fmla="*/ 247286 w 275988"/>
                      <a:gd name="connsiteY0" fmla="*/ 11031 h 411576"/>
                      <a:gd name="connsiteX1" fmla="*/ 266055 w 275988"/>
                      <a:gd name="connsiteY1" fmla="*/ 29787 h 411576"/>
                      <a:gd name="connsiteX2" fmla="*/ 266055 w 275988"/>
                      <a:gd name="connsiteY2" fmla="*/ 381783 h 411576"/>
                      <a:gd name="connsiteX3" fmla="*/ 247286 w 275988"/>
                      <a:gd name="connsiteY3" fmla="*/ 400539 h 411576"/>
                      <a:gd name="connsiteX4" fmla="*/ 29806 w 275988"/>
                      <a:gd name="connsiteY4" fmla="*/ 400539 h 411576"/>
                      <a:gd name="connsiteX5" fmla="*/ 11037 w 275988"/>
                      <a:gd name="connsiteY5" fmla="*/ 381783 h 411576"/>
                      <a:gd name="connsiteX6" fmla="*/ 11037 w 275988"/>
                      <a:gd name="connsiteY6" fmla="*/ 29787 h 411576"/>
                      <a:gd name="connsiteX7" fmla="*/ 29806 w 275988"/>
                      <a:gd name="connsiteY7" fmla="*/ 11031 h 411576"/>
                      <a:gd name="connsiteX8" fmla="*/ 247286 w 275988"/>
                      <a:gd name="connsiteY8" fmla="*/ 11031 h 411576"/>
                      <a:gd name="connsiteX9" fmla="*/ 247286 w 275988"/>
                      <a:gd name="connsiteY9" fmla="*/ 0 h 411576"/>
                      <a:gd name="connsiteX10" fmla="*/ 29806 w 275988"/>
                      <a:gd name="connsiteY10" fmla="*/ 0 h 411576"/>
                      <a:gd name="connsiteX11" fmla="*/ 0 w 275988"/>
                      <a:gd name="connsiteY11" fmla="*/ 29787 h 411576"/>
                      <a:gd name="connsiteX12" fmla="*/ 0 w 275988"/>
                      <a:gd name="connsiteY12" fmla="*/ 381783 h 411576"/>
                      <a:gd name="connsiteX13" fmla="*/ 29806 w 275988"/>
                      <a:gd name="connsiteY13" fmla="*/ 411576 h 411576"/>
                      <a:gd name="connsiteX14" fmla="*/ 246182 w 275988"/>
                      <a:gd name="connsiteY14" fmla="*/ 411576 h 411576"/>
                      <a:gd name="connsiteX15" fmla="*/ 275988 w 275988"/>
                      <a:gd name="connsiteY15" fmla="*/ 381783 h 411576"/>
                      <a:gd name="connsiteX16" fmla="*/ 275988 w 275988"/>
                      <a:gd name="connsiteY16" fmla="*/ 29787 h 411576"/>
                      <a:gd name="connsiteX17" fmla="*/ 247286 w 275988"/>
                      <a:gd name="connsiteY17" fmla="*/ 0 h 41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5988" h="411576">
                        <a:moveTo>
                          <a:pt x="247286" y="11031"/>
                        </a:moveTo>
                        <a:cubicBezTo>
                          <a:pt x="257226" y="11031"/>
                          <a:pt x="266055" y="19860"/>
                          <a:pt x="266055" y="29787"/>
                        </a:cubicBezTo>
                        <a:lnTo>
                          <a:pt x="266055" y="381783"/>
                        </a:lnTo>
                        <a:cubicBezTo>
                          <a:pt x="266055" y="391716"/>
                          <a:pt x="257226" y="400539"/>
                          <a:pt x="247286" y="400539"/>
                        </a:cubicBezTo>
                        <a:lnTo>
                          <a:pt x="29806" y="400539"/>
                        </a:lnTo>
                        <a:cubicBezTo>
                          <a:pt x="19867" y="400539"/>
                          <a:pt x="11037" y="391716"/>
                          <a:pt x="11037" y="381783"/>
                        </a:cubicBezTo>
                        <a:lnTo>
                          <a:pt x="11037" y="29787"/>
                        </a:lnTo>
                        <a:cubicBezTo>
                          <a:pt x="11037" y="19860"/>
                          <a:pt x="19867" y="11031"/>
                          <a:pt x="29806" y="11031"/>
                        </a:cubicBezTo>
                        <a:lnTo>
                          <a:pt x="247286" y="11031"/>
                        </a:lnTo>
                        <a:close/>
                        <a:moveTo>
                          <a:pt x="247286" y="0"/>
                        </a:moveTo>
                        <a:lnTo>
                          <a:pt x="29806" y="0"/>
                        </a:lnTo>
                        <a:cubicBezTo>
                          <a:pt x="13245" y="0"/>
                          <a:pt x="0" y="13238"/>
                          <a:pt x="0" y="29787"/>
                        </a:cubicBezTo>
                        <a:lnTo>
                          <a:pt x="0" y="381783"/>
                        </a:lnTo>
                        <a:cubicBezTo>
                          <a:pt x="0" y="398332"/>
                          <a:pt x="13245" y="411576"/>
                          <a:pt x="29806" y="411576"/>
                        </a:cubicBezTo>
                        <a:lnTo>
                          <a:pt x="246182" y="411576"/>
                        </a:lnTo>
                        <a:cubicBezTo>
                          <a:pt x="262744" y="411576"/>
                          <a:pt x="275988" y="398332"/>
                          <a:pt x="275988" y="381783"/>
                        </a:cubicBezTo>
                        <a:lnTo>
                          <a:pt x="275988" y="29787"/>
                        </a:lnTo>
                        <a:cubicBezTo>
                          <a:pt x="275988" y="13238"/>
                          <a:pt x="262744" y="0"/>
                          <a:pt x="2472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8" name="Graphic 3">
                  <a:extLst>
                    <a:ext uri="{FF2B5EF4-FFF2-40B4-BE49-F238E27FC236}">
                      <a16:creationId xmlns:a16="http://schemas.microsoft.com/office/drawing/2014/main" id="{666A312A-3602-DBF8-F36F-79A9A4714E96}"/>
                    </a:ext>
                  </a:extLst>
                </p:cNvPr>
                <p:cNvGrpSpPr/>
                <p:nvPr/>
              </p:nvGrpSpPr>
              <p:grpSpPr>
                <a:xfrm>
                  <a:off x="3814812" y="3748385"/>
                  <a:ext cx="130268" cy="463443"/>
                  <a:chOff x="3814812" y="3748385"/>
                  <a:chExt cx="130268" cy="463443"/>
                </a:xfrm>
                <a:solidFill>
                  <a:srgbClr val="FFFFFF"/>
                </a:solidFill>
              </p:grpSpPr>
              <p:sp>
                <p:nvSpPr>
                  <p:cNvPr id="902" name="Freeform: Shape 558">
                    <a:extLst>
                      <a:ext uri="{FF2B5EF4-FFF2-40B4-BE49-F238E27FC236}">
                        <a16:creationId xmlns:a16="http://schemas.microsoft.com/office/drawing/2014/main" id="{8AF67C99-D076-0C99-5413-92D97BDC8BAD}"/>
                      </a:ext>
                    </a:extLst>
                  </p:cNvPr>
                  <p:cNvSpPr/>
                  <p:nvPr/>
                </p:nvSpPr>
                <p:spPr>
                  <a:xfrm>
                    <a:off x="3820331" y="3753909"/>
                    <a:ext cx="120334" cy="452400"/>
                  </a:xfrm>
                  <a:custGeom>
                    <a:avLst/>
                    <a:gdLst>
                      <a:gd name="connsiteX0" fmla="*/ 92736 w 120334"/>
                      <a:gd name="connsiteY0" fmla="*/ 452400 h 452400"/>
                      <a:gd name="connsiteX1" fmla="*/ 48576 w 120334"/>
                      <a:gd name="connsiteY1" fmla="*/ 438059 h 452400"/>
                      <a:gd name="connsiteX2" fmla="*/ 35331 w 120334"/>
                      <a:gd name="connsiteY2" fmla="*/ 390612 h 452400"/>
                      <a:gd name="connsiteX3" fmla="*/ 35331 w 120334"/>
                      <a:gd name="connsiteY3" fmla="*/ 261512 h 452400"/>
                      <a:gd name="connsiteX4" fmla="*/ 0 w 120334"/>
                      <a:gd name="connsiteY4" fmla="*/ 233926 h 452400"/>
                      <a:gd name="connsiteX5" fmla="*/ 0 w 120334"/>
                      <a:gd name="connsiteY5" fmla="*/ 218474 h 452400"/>
                      <a:gd name="connsiteX6" fmla="*/ 35331 w 120334"/>
                      <a:gd name="connsiteY6" fmla="*/ 190888 h 452400"/>
                      <a:gd name="connsiteX7" fmla="*/ 35331 w 120334"/>
                      <a:gd name="connsiteY7" fmla="*/ 62891 h 452400"/>
                      <a:gd name="connsiteX8" fmla="*/ 48576 w 120334"/>
                      <a:gd name="connsiteY8" fmla="*/ 15445 h 452400"/>
                      <a:gd name="connsiteX9" fmla="*/ 91633 w 120334"/>
                      <a:gd name="connsiteY9" fmla="*/ 0 h 452400"/>
                      <a:gd name="connsiteX10" fmla="*/ 93840 w 120334"/>
                      <a:gd name="connsiteY10" fmla="*/ 0 h 452400"/>
                      <a:gd name="connsiteX11" fmla="*/ 114817 w 120334"/>
                      <a:gd name="connsiteY11" fmla="*/ 1104 h 452400"/>
                      <a:gd name="connsiteX12" fmla="*/ 119231 w 120334"/>
                      <a:gd name="connsiteY12" fmla="*/ 2207 h 452400"/>
                      <a:gd name="connsiteX13" fmla="*/ 119231 w 120334"/>
                      <a:gd name="connsiteY13" fmla="*/ 27586 h 452400"/>
                      <a:gd name="connsiteX14" fmla="*/ 117024 w 120334"/>
                      <a:gd name="connsiteY14" fmla="*/ 27586 h 452400"/>
                      <a:gd name="connsiteX15" fmla="*/ 110402 w 120334"/>
                      <a:gd name="connsiteY15" fmla="*/ 27586 h 452400"/>
                      <a:gd name="connsiteX16" fmla="*/ 100462 w 120334"/>
                      <a:gd name="connsiteY16" fmla="*/ 26482 h 452400"/>
                      <a:gd name="connsiteX17" fmla="*/ 92736 w 120334"/>
                      <a:gd name="connsiteY17" fmla="*/ 26482 h 452400"/>
                      <a:gd name="connsiteX18" fmla="*/ 72864 w 120334"/>
                      <a:gd name="connsiteY18" fmla="*/ 32001 h 452400"/>
                      <a:gd name="connsiteX19" fmla="*/ 66241 w 120334"/>
                      <a:gd name="connsiteY19" fmla="*/ 61788 h 452400"/>
                      <a:gd name="connsiteX20" fmla="*/ 66241 w 120334"/>
                      <a:gd name="connsiteY20" fmla="*/ 203029 h 452400"/>
                      <a:gd name="connsiteX21" fmla="*/ 34227 w 120334"/>
                      <a:gd name="connsiteY21" fmla="*/ 226200 h 452400"/>
                      <a:gd name="connsiteX22" fmla="*/ 66241 w 120334"/>
                      <a:gd name="connsiteY22" fmla="*/ 250475 h 452400"/>
                      <a:gd name="connsiteX23" fmla="*/ 66241 w 120334"/>
                      <a:gd name="connsiteY23" fmla="*/ 391716 h 452400"/>
                      <a:gd name="connsiteX24" fmla="*/ 72864 w 120334"/>
                      <a:gd name="connsiteY24" fmla="*/ 420406 h 452400"/>
                      <a:gd name="connsiteX25" fmla="*/ 93840 w 120334"/>
                      <a:gd name="connsiteY25" fmla="*/ 427022 h 452400"/>
                      <a:gd name="connsiteX26" fmla="*/ 101566 w 120334"/>
                      <a:gd name="connsiteY26" fmla="*/ 427022 h 452400"/>
                      <a:gd name="connsiteX27" fmla="*/ 111506 w 120334"/>
                      <a:gd name="connsiteY27" fmla="*/ 425918 h 452400"/>
                      <a:gd name="connsiteX28" fmla="*/ 118128 w 120334"/>
                      <a:gd name="connsiteY28" fmla="*/ 425918 h 452400"/>
                      <a:gd name="connsiteX29" fmla="*/ 120335 w 120334"/>
                      <a:gd name="connsiteY29" fmla="*/ 425918 h 452400"/>
                      <a:gd name="connsiteX30" fmla="*/ 120335 w 120334"/>
                      <a:gd name="connsiteY30" fmla="*/ 451296 h 452400"/>
                      <a:gd name="connsiteX31" fmla="*/ 115920 w 120334"/>
                      <a:gd name="connsiteY31" fmla="*/ 451296 h 452400"/>
                      <a:gd name="connsiteX32" fmla="*/ 94944 w 120334"/>
                      <a:gd name="connsiteY32" fmla="*/ 452400 h 452400"/>
                      <a:gd name="connsiteX33" fmla="*/ 92736 w 120334"/>
                      <a:gd name="connsiteY33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20334" h="452400">
                        <a:moveTo>
                          <a:pt x="92736" y="452400"/>
                        </a:moveTo>
                        <a:cubicBezTo>
                          <a:pt x="71760" y="452400"/>
                          <a:pt x="57412" y="446888"/>
                          <a:pt x="48576" y="438059"/>
                        </a:cubicBezTo>
                        <a:cubicBezTo>
                          <a:pt x="39746" y="428125"/>
                          <a:pt x="35331" y="412680"/>
                          <a:pt x="35331" y="390612"/>
                        </a:cubicBezTo>
                        <a:lnTo>
                          <a:pt x="35331" y="261512"/>
                        </a:lnTo>
                        <a:lnTo>
                          <a:pt x="0" y="233926"/>
                        </a:lnTo>
                        <a:lnTo>
                          <a:pt x="0" y="218474"/>
                        </a:lnTo>
                        <a:lnTo>
                          <a:pt x="35331" y="190888"/>
                        </a:lnTo>
                        <a:lnTo>
                          <a:pt x="35331" y="62891"/>
                        </a:lnTo>
                        <a:cubicBezTo>
                          <a:pt x="35331" y="40824"/>
                          <a:pt x="39746" y="25379"/>
                          <a:pt x="48576" y="15445"/>
                        </a:cubicBezTo>
                        <a:cubicBezTo>
                          <a:pt x="57412" y="5518"/>
                          <a:pt x="71760" y="0"/>
                          <a:pt x="91633" y="0"/>
                        </a:cubicBezTo>
                        <a:lnTo>
                          <a:pt x="93840" y="0"/>
                        </a:lnTo>
                        <a:cubicBezTo>
                          <a:pt x="100462" y="0"/>
                          <a:pt x="107091" y="0"/>
                          <a:pt x="114817" y="1104"/>
                        </a:cubicBezTo>
                        <a:lnTo>
                          <a:pt x="119231" y="2207"/>
                        </a:lnTo>
                        <a:lnTo>
                          <a:pt x="119231" y="27586"/>
                        </a:lnTo>
                        <a:lnTo>
                          <a:pt x="117024" y="27586"/>
                        </a:lnTo>
                        <a:lnTo>
                          <a:pt x="110402" y="27586"/>
                        </a:lnTo>
                        <a:cubicBezTo>
                          <a:pt x="107091" y="27586"/>
                          <a:pt x="103773" y="27586"/>
                          <a:pt x="100462" y="26482"/>
                        </a:cubicBezTo>
                        <a:cubicBezTo>
                          <a:pt x="98255" y="26482"/>
                          <a:pt x="94944" y="26482"/>
                          <a:pt x="92736" y="26482"/>
                        </a:cubicBezTo>
                        <a:cubicBezTo>
                          <a:pt x="85010" y="25379"/>
                          <a:pt x="77278" y="27586"/>
                          <a:pt x="72864" y="32001"/>
                        </a:cubicBezTo>
                        <a:cubicBezTo>
                          <a:pt x="69552" y="35305"/>
                          <a:pt x="66241" y="41928"/>
                          <a:pt x="66241" y="61788"/>
                        </a:cubicBezTo>
                        <a:lnTo>
                          <a:pt x="66241" y="203029"/>
                        </a:lnTo>
                        <a:lnTo>
                          <a:pt x="34227" y="226200"/>
                        </a:lnTo>
                        <a:lnTo>
                          <a:pt x="66241" y="250475"/>
                        </a:lnTo>
                        <a:lnTo>
                          <a:pt x="66241" y="391716"/>
                        </a:lnTo>
                        <a:cubicBezTo>
                          <a:pt x="66241" y="410472"/>
                          <a:pt x="69552" y="418198"/>
                          <a:pt x="72864" y="420406"/>
                        </a:cubicBezTo>
                        <a:cubicBezTo>
                          <a:pt x="77278" y="424814"/>
                          <a:pt x="85010" y="427022"/>
                          <a:pt x="93840" y="427022"/>
                        </a:cubicBezTo>
                        <a:cubicBezTo>
                          <a:pt x="96047" y="427022"/>
                          <a:pt x="98255" y="427022"/>
                          <a:pt x="101566" y="427022"/>
                        </a:cubicBezTo>
                        <a:cubicBezTo>
                          <a:pt x="104883" y="427022"/>
                          <a:pt x="108195" y="427022"/>
                          <a:pt x="111506" y="425918"/>
                        </a:cubicBezTo>
                        <a:lnTo>
                          <a:pt x="118128" y="425918"/>
                        </a:lnTo>
                        <a:lnTo>
                          <a:pt x="120335" y="425918"/>
                        </a:lnTo>
                        <a:lnTo>
                          <a:pt x="120335" y="451296"/>
                        </a:lnTo>
                        <a:lnTo>
                          <a:pt x="115920" y="451296"/>
                        </a:lnTo>
                        <a:cubicBezTo>
                          <a:pt x="108195" y="452400"/>
                          <a:pt x="101566" y="452400"/>
                          <a:pt x="94944" y="452400"/>
                        </a:cubicBezTo>
                        <a:cubicBezTo>
                          <a:pt x="93840" y="452400"/>
                          <a:pt x="92736" y="452400"/>
                          <a:pt x="92736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3" name="Freeform: Shape 559">
                    <a:extLst>
                      <a:ext uri="{FF2B5EF4-FFF2-40B4-BE49-F238E27FC236}">
                        <a16:creationId xmlns:a16="http://schemas.microsoft.com/office/drawing/2014/main" id="{D927F309-769B-D53F-602A-6676E5CA4D73}"/>
                      </a:ext>
                    </a:extLst>
                  </p:cNvPr>
                  <p:cNvSpPr/>
                  <p:nvPr/>
                </p:nvSpPr>
                <p:spPr>
                  <a:xfrm>
                    <a:off x="3814812" y="3748385"/>
                    <a:ext cx="130268" cy="463443"/>
                  </a:xfrm>
                  <a:custGeom>
                    <a:avLst/>
                    <a:gdLst>
                      <a:gd name="connsiteX0" fmla="*/ 99358 w 130268"/>
                      <a:gd name="connsiteY0" fmla="*/ 11037 h 463443"/>
                      <a:gd name="connsiteX1" fmla="*/ 119231 w 130268"/>
                      <a:gd name="connsiteY1" fmla="*/ 12141 h 463443"/>
                      <a:gd name="connsiteX2" fmla="*/ 119231 w 130268"/>
                      <a:gd name="connsiteY2" fmla="*/ 26482 h 463443"/>
                      <a:gd name="connsiteX3" fmla="*/ 117024 w 130268"/>
                      <a:gd name="connsiteY3" fmla="*/ 26482 h 463443"/>
                      <a:gd name="connsiteX4" fmla="*/ 107084 w 130268"/>
                      <a:gd name="connsiteY4" fmla="*/ 25379 h 463443"/>
                      <a:gd name="connsiteX5" fmla="*/ 99358 w 130268"/>
                      <a:gd name="connsiteY5" fmla="*/ 25379 h 463443"/>
                      <a:gd name="connsiteX6" fmla="*/ 73967 w 130268"/>
                      <a:gd name="connsiteY6" fmla="*/ 33104 h 463443"/>
                      <a:gd name="connsiteX7" fmla="*/ 66241 w 130268"/>
                      <a:gd name="connsiteY7" fmla="*/ 67313 h 463443"/>
                      <a:gd name="connsiteX8" fmla="*/ 66241 w 130268"/>
                      <a:gd name="connsiteY8" fmla="*/ 205243 h 463443"/>
                      <a:gd name="connsiteX9" fmla="*/ 29806 w 130268"/>
                      <a:gd name="connsiteY9" fmla="*/ 231725 h 463443"/>
                      <a:gd name="connsiteX10" fmla="*/ 66241 w 130268"/>
                      <a:gd name="connsiteY10" fmla="*/ 258207 h 463443"/>
                      <a:gd name="connsiteX11" fmla="*/ 66241 w 130268"/>
                      <a:gd name="connsiteY11" fmla="*/ 396131 h 463443"/>
                      <a:gd name="connsiteX12" fmla="*/ 75070 w 130268"/>
                      <a:gd name="connsiteY12" fmla="*/ 429235 h 463443"/>
                      <a:gd name="connsiteX13" fmla="*/ 99358 w 130268"/>
                      <a:gd name="connsiteY13" fmla="*/ 438065 h 463443"/>
                      <a:gd name="connsiteX14" fmla="*/ 107084 w 130268"/>
                      <a:gd name="connsiteY14" fmla="*/ 438065 h 463443"/>
                      <a:gd name="connsiteX15" fmla="*/ 117024 w 130268"/>
                      <a:gd name="connsiteY15" fmla="*/ 436961 h 463443"/>
                      <a:gd name="connsiteX16" fmla="*/ 119231 w 130268"/>
                      <a:gd name="connsiteY16" fmla="*/ 436961 h 463443"/>
                      <a:gd name="connsiteX17" fmla="*/ 119231 w 130268"/>
                      <a:gd name="connsiteY17" fmla="*/ 451303 h 463443"/>
                      <a:gd name="connsiteX18" fmla="*/ 99358 w 130268"/>
                      <a:gd name="connsiteY18" fmla="*/ 452407 h 463443"/>
                      <a:gd name="connsiteX19" fmla="*/ 98255 w 130268"/>
                      <a:gd name="connsiteY19" fmla="*/ 452407 h 463443"/>
                      <a:gd name="connsiteX20" fmla="*/ 97151 w 130268"/>
                      <a:gd name="connsiteY20" fmla="*/ 452407 h 463443"/>
                      <a:gd name="connsiteX21" fmla="*/ 58509 w 130268"/>
                      <a:gd name="connsiteY21" fmla="*/ 439169 h 463443"/>
                      <a:gd name="connsiteX22" fmla="*/ 47472 w 130268"/>
                      <a:gd name="connsiteY22" fmla="*/ 395027 h 463443"/>
                      <a:gd name="connsiteX23" fmla="*/ 47472 w 130268"/>
                      <a:gd name="connsiteY23" fmla="*/ 264823 h 463443"/>
                      <a:gd name="connsiteX24" fmla="*/ 11037 w 130268"/>
                      <a:gd name="connsiteY24" fmla="*/ 237237 h 463443"/>
                      <a:gd name="connsiteX25" fmla="*/ 11037 w 130268"/>
                      <a:gd name="connsiteY25" fmla="*/ 227310 h 463443"/>
                      <a:gd name="connsiteX26" fmla="*/ 46368 w 130268"/>
                      <a:gd name="connsiteY26" fmla="*/ 198621 h 463443"/>
                      <a:gd name="connsiteX27" fmla="*/ 46368 w 130268"/>
                      <a:gd name="connsiteY27" fmla="*/ 68416 h 463443"/>
                      <a:gd name="connsiteX28" fmla="*/ 57405 w 130268"/>
                      <a:gd name="connsiteY28" fmla="*/ 24281 h 463443"/>
                      <a:gd name="connsiteX29" fmla="*/ 97151 w 130268"/>
                      <a:gd name="connsiteY29" fmla="*/ 11037 h 463443"/>
                      <a:gd name="connsiteX30" fmla="*/ 98255 w 130268"/>
                      <a:gd name="connsiteY30" fmla="*/ 11037 h 463443"/>
                      <a:gd name="connsiteX31" fmla="*/ 99358 w 130268"/>
                      <a:gd name="connsiteY31" fmla="*/ 11037 h 463443"/>
                      <a:gd name="connsiteX32" fmla="*/ 99358 w 130268"/>
                      <a:gd name="connsiteY32" fmla="*/ 0 h 463443"/>
                      <a:gd name="connsiteX33" fmla="*/ 97151 w 130268"/>
                      <a:gd name="connsiteY33" fmla="*/ 0 h 463443"/>
                      <a:gd name="connsiteX34" fmla="*/ 49679 w 130268"/>
                      <a:gd name="connsiteY34" fmla="*/ 16555 h 463443"/>
                      <a:gd name="connsiteX35" fmla="*/ 35325 w 130268"/>
                      <a:gd name="connsiteY35" fmla="*/ 68416 h 463443"/>
                      <a:gd name="connsiteX36" fmla="*/ 35325 w 130268"/>
                      <a:gd name="connsiteY36" fmla="*/ 193102 h 463443"/>
                      <a:gd name="connsiteX37" fmla="*/ 4415 w 130268"/>
                      <a:gd name="connsiteY37" fmla="*/ 217377 h 463443"/>
                      <a:gd name="connsiteX38" fmla="*/ 0 w 130268"/>
                      <a:gd name="connsiteY38" fmla="*/ 221792 h 463443"/>
                      <a:gd name="connsiteX39" fmla="*/ 0 w 130268"/>
                      <a:gd name="connsiteY39" fmla="*/ 227310 h 463443"/>
                      <a:gd name="connsiteX40" fmla="*/ 0 w 130268"/>
                      <a:gd name="connsiteY40" fmla="*/ 237237 h 463443"/>
                      <a:gd name="connsiteX41" fmla="*/ 0 w 130268"/>
                      <a:gd name="connsiteY41" fmla="*/ 242755 h 463443"/>
                      <a:gd name="connsiteX42" fmla="*/ 4415 w 130268"/>
                      <a:gd name="connsiteY42" fmla="*/ 246067 h 463443"/>
                      <a:gd name="connsiteX43" fmla="*/ 35325 w 130268"/>
                      <a:gd name="connsiteY43" fmla="*/ 270342 h 463443"/>
                      <a:gd name="connsiteX44" fmla="*/ 35325 w 130268"/>
                      <a:gd name="connsiteY44" fmla="*/ 395027 h 463443"/>
                      <a:gd name="connsiteX45" fmla="*/ 49679 w 130268"/>
                      <a:gd name="connsiteY45" fmla="*/ 446888 h 463443"/>
                      <a:gd name="connsiteX46" fmla="*/ 97151 w 130268"/>
                      <a:gd name="connsiteY46" fmla="*/ 463444 h 463443"/>
                      <a:gd name="connsiteX47" fmla="*/ 98255 w 130268"/>
                      <a:gd name="connsiteY47" fmla="*/ 463444 h 463443"/>
                      <a:gd name="connsiteX48" fmla="*/ 99358 w 130268"/>
                      <a:gd name="connsiteY48" fmla="*/ 463444 h 463443"/>
                      <a:gd name="connsiteX49" fmla="*/ 120335 w 130268"/>
                      <a:gd name="connsiteY49" fmla="*/ 462340 h 463443"/>
                      <a:gd name="connsiteX50" fmla="*/ 130268 w 130268"/>
                      <a:gd name="connsiteY50" fmla="*/ 461236 h 463443"/>
                      <a:gd name="connsiteX51" fmla="*/ 130268 w 130268"/>
                      <a:gd name="connsiteY51" fmla="*/ 451303 h 463443"/>
                      <a:gd name="connsiteX52" fmla="*/ 130268 w 130268"/>
                      <a:gd name="connsiteY52" fmla="*/ 436961 h 463443"/>
                      <a:gd name="connsiteX53" fmla="*/ 130268 w 130268"/>
                      <a:gd name="connsiteY53" fmla="*/ 424820 h 463443"/>
                      <a:gd name="connsiteX54" fmla="*/ 128061 w 130268"/>
                      <a:gd name="connsiteY54" fmla="*/ 424820 h 463443"/>
                      <a:gd name="connsiteX55" fmla="*/ 115920 w 130268"/>
                      <a:gd name="connsiteY55" fmla="*/ 425924 h 463443"/>
                      <a:gd name="connsiteX56" fmla="*/ 105981 w 130268"/>
                      <a:gd name="connsiteY56" fmla="*/ 427028 h 463443"/>
                      <a:gd name="connsiteX57" fmla="*/ 99358 w 130268"/>
                      <a:gd name="connsiteY57" fmla="*/ 427028 h 463443"/>
                      <a:gd name="connsiteX58" fmla="*/ 81693 w 130268"/>
                      <a:gd name="connsiteY58" fmla="*/ 421509 h 463443"/>
                      <a:gd name="connsiteX59" fmla="*/ 76174 w 130268"/>
                      <a:gd name="connsiteY59" fmla="*/ 396131 h 463443"/>
                      <a:gd name="connsiteX60" fmla="*/ 76174 w 130268"/>
                      <a:gd name="connsiteY60" fmla="*/ 258207 h 463443"/>
                      <a:gd name="connsiteX61" fmla="*/ 76174 w 130268"/>
                      <a:gd name="connsiteY61" fmla="*/ 252689 h 463443"/>
                      <a:gd name="connsiteX62" fmla="*/ 71759 w 130268"/>
                      <a:gd name="connsiteY62" fmla="*/ 249378 h 463443"/>
                      <a:gd name="connsiteX63" fmla="*/ 48576 w 130268"/>
                      <a:gd name="connsiteY63" fmla="*/ 231725 h 463443"/>
                      <a:gd name="connsiteX64" fmla="*/ 72863 w 130268"/>
                      <a:gd name="connsiteY64" fmla="*/ 214066 h 463443"/>
                      <a:gd name="connsiteX65" fmla="*/ 77278 w 130268"/>
                      <a:gd name="connsiteY65" fmla="*/ 210755 h 463443"/>
                      <a:gd name="connsiteX66" fmla="*/ 77278 w 130268"/>
                      <a:gd name="connsiteY66" fmla="*/ 205243 h 463443"/>
                      <a:gd name="connsiteX67" fmla="*/ 77278 w 130268"/>
                      <a:gd name="connsiteY67" fmla="*/ 67313 h 463443"/>
                      <a:gd name="connsiteX68" fmla="*/ 82797 w 130268"/>
                      <a:gd name="connsiteY68" fmla="*/ 41934 h 463443"/>
                      <a:gd name="connsiteX69" fmla="*/ 99358 w 130268"/>
                      <a:gd name="connsiteY69" fmla="*/ 36415 h 463443"/>
                      <a:gd name="connsiteX70" fmla="*/ 105981 w 130268"/>
                      <a:gd name="connsiteY70" fmla="*/ 36415 h 463443"/>
                      <a:gd name="connsiteX71" fmla="*/ 115920 w 130268"/>
                      <a:gd name="connsiteY71" fmla="*/ 37519 h 463443"/>
                      <a:gd name="connsiteX72" fmla="*/ 128061 w 130268"/>
                      <a:gd name="connsiteY72" fmla="*/ 38623 h 463443"/>
                      <a:gd name="connsiteX73" fmla="*/ 130268 w 130268"/>
                      <a:gd name="connsiteY73" fmla="*/ 38623 h 463443"/>
                      <a:gd name="connsiteX74" fmla="*/ 130268 w 130268"/>
                      <a:gd name="connsiteY74" fmla="*/ 26482 h 463443"/>
                      <a:gd name="connsiteX75" fmla="*/ 130268 w 130268"/>
                      <a:gd name="connsiteY75" fmla="*/ 12141 h 463443"/>
                      <a:gd name="connsiteX76" fmla="*/ 130268 w 130268"/>
                      <a:gd name="connsiteY76" fmla="*/ 2207 h 463443"/>
                      <a:gd name="connsiteX77" fmla="*/ 121439 w 130268"/>
                      <a:gd name="connsiteY77" fmla="*/ 1104 h 463443"/>
                      <a:gd name="connsiteX78" fmla="*/ 99358 w 130268"/>
                      <a:gd name="connsiteY78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30268" h="463443">
                        <a:moveTo>
                          <a:pt x="99358" y="11037"/>
                        </a:moveTo>
                        <a:cubicBezTo>
                          <a:pt x="105981" y="11037"/>
                          <a:pt x="112603" y="11037"/>
                          <a:pt x="119231" y="12141"/>
                        </a:cubicBezTo>
                        <a:lnTo>
                          <a:pt x="119231" y="26482"/>
                        </a:lnTo>
                        <a:cubicBezTo>
                          <a:pt x="118128" y="26482"/>
                          <a:pt x="118128" y="26482"/>
                          <a:pt x="117024" y="26482"/>
                        </a:cubicBezTo>
                        <a:cubicBezTo>
                          <a:pt x="113706" y="26482"/>
                          <a:pt x="110395" y="26482"/>
                          <a:pt x="107084" y="25379"/>
                        </a:cubicBezTo>
                        <a:cubicBezTo>
                          <a:pt x="103773" y="25379"/>
                          <a:pt x="101566" y="25379"/>
                          <a:pt x="99358" y="25379"/>
                        </a:cubicBezTo>
                        <a:cubicBezTo>
                          <a:pt x="88315" y="25379"/>
                          <a:pt x="80589" y="28690"/>
                          <a:pt x="73967" y="33104"/>
                        </a:cubicBezTo>
                        <a:cubicBezTo>
                          <a:pt x="68448" y="38623"/>
                          <a:pt x="66241" y="49660"/>
                          <a:pt x="66241" y="67313"/>
                        </a:cubicBezTo>
                        <a:lnTo>
                          <a:pt x="66241" y="205243"/>
                        </a:lnTo>
                        <a:lnTo>
                          <a:pt x="29806" y="231725"/>
                        </a:lnTo>
                        <a:lnTo>
                          <a:pt x="66241" y="258207"/>
                        </a:lnTo>
                        <a:lnTo>
                          <a:pt x="66241" y="396131"/>
                        </a:lnTo>
                        <a:cubicBezTo>
                          <a:pt x="66241" y="412686"/>
                          <a:pt x="69552" y="423717"/>
                          <a:pt x="75070" y="429235"/>
                        </a:cubicBezTo>
                        <a:cubicBezTo>
                          <a:pt x="80589" y="434754"/>
                          <a:pt x="88315" y="438065"/>
                          <a:pt x="99358" y="438065"/>
                        </a:cubicBezTo>
                        <a:cubicBezTo>
                          <a:pt x="101566" y="438065"/>
                          <a:pt x="103773" y="438065"/>
                          <a:pt x="107084" y="438065"/>
                        </a:cubicBezTo>
                        <a:cubicBezTo>
                          <a:pt x="110395" y="438065"/>
                          <a:pt x="113706" y="438065"/>
                          <a:pt x="117024" y="436961"/>
                        </a:cubicBezTo>
                        <a:cubicBezTo>
                          <a:pt x="118128" y="436961"/>
                          <a:pt x="118128" y="436961"/>
                          <a:pt x="119231" y="436961"/>
                        </a:cubicBezTo>
                        <a:lnTo>
                          <a:pt x="119231" y="451303"/>
                        </a:lnTo>
                        <a:cubicBezTo>
                          <a:pt x="111499" y="452407"/>
                          <a:pt x="104877" y="452407"/>
                          <a:pt x="99358" y="452407"/>
                        </a:cubicBezTo>
                        <a:lnTo>
                          <a:pt x="98255" y="452407"/>
                        </a:lnTo>
                        <a:lnTo>
                          <a:pt x="97151" y="452407"/>
                        </a:lnTo>
                        <a:cubicBezTo>
                          <a:pt x="78382" y="452407"/>
                          <a:pt x="66241" y="447992"/>
                          <a:pt x="58509" y="439169"/>
                        </a:cubicBezTo>
                        <a:cubicBezTo>
                          <a:pt x="50783" y="430339"/>
                          <a:pt x="47472" y="415991"/>
                          <a:pt x="47472" y="395027"/>
                        </a:cubicBezTo>
                        <a:lnTo>
                          <a:pt x="47472" y="264823"/>
                        </a:lnTo>
                        <a:lnTo>
                          <a:pt x="11037" y="237237"/>
                        </a:lnTo>
                        <a:lnTo>
                          <a:pt x="11037" y="227310"/>
                        </a:lnTo>
                        <a:lnTo>
                          <a:pt x="46368" y="198621"/>
                        </a:lnTo>
                        <a:lnTo>
                          <a:pt x="46368" y="68416"/>
                        </a:lnTo>
                        <a:cubicBezTo>
                          <a:pt x="46368" y="47452"/>
                          <a:pt x="49679" y="33104"/>
                          <a:pt x="57405" y="24281"/>
                        </a:cubicBezTo>
                        <a:cubicBezTo>
                          <a:pt x="66241" y="15452"/>
                          <a:pt x="78382" y="11037"/>
                          <a:pt x="97151" y="11037"/>
                        </a:cubicBezTo>
                        <a:lnTo>
                          <a:pt x="98255" y="11037"/>
                        </a:lnTo>
                        <a:cubicBezTo>
                          <a:pt x="98255" y="11037"/>
                          <a:pt x="98255" y="11037"/>
                          <a:pt x="99358" y="11037"/>
                        </a:cubicBezTo>
                        <a:close/>
                        <a:moveTo>
                          <a:pt x="99358" y="0"/>
                        </a:moveTo>
                        <a:lnTo>
                          <a:pt x="97151" y="0"/>
                        </a:lnTo>
                        <a:cubicBezTo>
                          <a:pt x="75070" y="0"/>
                          <a:pt x="59612" y="5518"/>
                          <a:pt x="49679" y="16555"/>
                        </a:cubicBezTo>
                        <a:cubicBezTo>
                          <a:pt x="40850" y="27586"/>
                          <a:pt x="35325" y="44141"/>
                          <a:pt x="35325" y="68416"/>
                        </a:cubicBezTo>
                        <a:lnTo>
                          <a:pt x="35325" y="193102"/>
                        </a:lnTo>
                        <a:lnTo>
                          <a:pt x="4415" y="217377"/>
                        </a:lnTo>
                        <a:lnTo>
                          <a:pt x="0" y="221792"/>
                        </a:lnTo>
                        <a:lnTo>
                          <a:pt x="0" y="227310"/>
                        </a:lnTo>
                        <a:lnTo>
                          <a:pt x="0" y="237237"/>
                        </a:lnTo>
                        <a:lnTo>
                          <a:pt x="0" y="242755"/>
                        </a:lnTo>
                        <a:lnTo>
                          <a:pt x="4415" y="246067"/>
                        </a:lnTo>
                        <a:lnTo>
                          <a:pt x="35325" y="270342"/>
                        </a:lnTo>
                        <a:lnTo>
                          <a:pt x="35325" y="395027"/>
                        </a:lnTo>
                        <a:cubicBezTo>
                          <a:pt x="35325" y="419302"/>
                          <a:pt x="39746" y="435857"/>
                          <a:pt x="49679" y="446888"/>
                        </a:cubicBezTo>
                        <a:cubicBezTo>
                          <a:pt x="59612" y="457925"/>
                          <a:pt x="75070" y="463444"/>
                          <a:pt x="97151" y="463444"/>
                        </a:cubicBezTo>
                        <a:lnTo>
                          <a:pt x="98255" y="463444"/>
                        </a:lnTo>
                        <a:lnTo>
                          <a:pt x="99358" y="463444"/>
                        </a:lnTo>
                        <a:cubicBezTo>
                          <a:pt x="105981" y="463444"/>
                          <a:pt x="112603" y="463444"/>
                          <a:pt x="120335" y="462340"/>
                        </a:cubicBezTo>
                        <a:lnTo>
                          <a:pt x="130268" y="461236"/>
                        </a:lnTo>
                        <a:lnTo>
                          <a:pt x="130268" y="451303"/>
                        </a:lnTo>
                        <a:lnTo>
                          <a:pt x="130268" y="436961"/>
                        </a:lnTo>
                        <a:lnTo>
                          <a:pt x="130268" y="424820"/>
                        </a:lnTo>
                        <a:lnTo>
                          <a:pt x="128061" y="424820"/>
                        </a:lnTo>
                        <a:lnTo>
                          <a:pt x="115920" y="425924"/>
                        </a:lnTo>
                        <a:cubicBezTo>
                          <a:pt x="112603" y="425924"/>
                          <a:pt x="109292" y="425924"/>
                          <a:pt x="105981" y="427028"/>
                        </a:cubicBezTo>
                        <a:cubicBezTo>
                          <a:pt x="103773" y="427028"/>
                          <a:pt x="100462" y="427028"/>
                          <a:pt x="99358" y="427028"/>
                        </a:cubicBezTo>
                        <a:cubicBezTo>
                          <a:pt x="91633" y="427028"/>
                          <a:pt x="85004" y="424820"/>
                          <a:pt x="81693" y="421509"/>
                        </a:cubicBezTo>
                        <a:cubicBezTo>
                          <a:pt x="80589" y="420406"/>
                          <a:pt x="76174" y="414894"/>
                          <a:pt x="76174" y="396131"/>
                        </a:cubicBezTo>
                        <a:lnTo>
                          <a:pt x="76174" y="258207"/>
                        </a:lnTo>
                        <a:lnTo>
                          <a:pt x="76174" y="252689"/>
                        </a:lnTo>
                        <a:lnTo>
                          <a:pt x="71759" y="249378"/>
                        </a:lnTo>
                        <a:lnTo>
                          <a:pt x="48576" y="231725"/>
                        </a:lnTo>
                        <a:lnTo>
                          <a:pt x="72863" y="214066"/>
                        </a:lnTo>
                        <a:lnTo>
                          <a:pt x="77278" y="210755"/>
                        </a:lnTo>
                        <a:lnTo>
                          <a:pt x="77278" y="205243"/>
                        </a:lnTo>
                        <a:lnTo>
                          <a:pt x="77278" y="67313"/>
                        </a:lnTo>
                        <a:cubicBezTo>
                          <a:pt x="77278" y="47452"/>
                          <a:pt x="81693" y="43038"/>
                          <a:pt x="82797" y="41934"/>
                        </a:cubicBezTo>
                        <a:cubicBezTo>
                          <a:pt x="86108" y="38623"/>
                          <a:pt x="91633" y="36415"/>
                          <a:pt x="99358" y="36415"/>
                        </a:cubicBezTo>
                        <a:cubicBezTo>
                          <a:pt x="101566" y="36415"/>
                          <a:pt x="103773" y="36415"/>
                          <a:pt x="105981" y="36415"/>
                        </a:cubicBezTo>
                        <a:cubicBezTo>
                          <a:pt x="109292" y="36415"/>
                          <a:pt x="112603" y="36415"/>
                          <a:pt x="115920" y="37519"/>
                        </a:cubicBezTo>
                        <a:lnTo>
                          <a:pt x="128061" y="38623"/>
                        </a:lnTo>
                        <a:lnTo>
                          <a:pt x="130268" y="38623"/>
                        </a:lnTo>
                        <a:lnTo>
                          <a:pt x="130268" y="26482"/>
                        </a:lnTo>
                        <a:lnTo>
                          <a:pt x="130268" y="12141"/>
                        </a:lnTo>
                        <a:lnTo>
                          <a:pt x="130268" y="2207"/>
                        </a:lnTo>
                        <a:lnTo>
                          <a:pt x="121439" y="1104"/>
                        </a:lnTo>
                        <a:cubicBezTo>
                          <a:pt x="112603" y="0"/>
                          <a:pt x="105981" y="0"/>
                          <a:pt x="9935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9" name="Graphic 3">
                  <a:extLst>
                    <a:ext uri="{FF2B5EF4-FFF2-40B4-BE49-F238E27FC236}">
                      <a16:creationId xmlns:a16="http://schemas.microsoft.com/office/drawing/2014/main" id="{14E6AD5F-DD52-8851-0B40-D7FEE930CF0E}"/>
                    </a:ext>
                  </a:extLst>
                </p:cNvPr>
                <p:cNvGrpSpPr/>
                <p:nvPr/>
              </p:nvGrpSpPr>
              <p:grpSpPr>
                <a:xfrm>
                  <a:off x="4198995" y="3748385"/>
                  <a:ext cx="129164" cy="463443"/>
                  <a:chOff x="4198995" y="3748385"/>
                  <a:chExt cx="129164" cy="463443"/>
                </a:xfrm>
                <a:solidFill>
                  <a:srgbClr val="FFFFFF"/>
                </a:solidFill>
              </p:grpSpPr>
              <p:sp>
                <p:nvSpPr>
                  <p:cNvPr id="900" name="Freeform: Shape 561">
                    <a:extLst>
                      <a:ext uri="{FF2B5EF4-FFF2-40B4-BE49-F238E27FC236}">
                        <a16:creationId xmlns:a16="http://schemas.microsoft.com/office/drawing/2014/main" id="{497EB0C3-E99C-EBF4-1A17-25B46AD82DCC}"/>
                      </a:ext>
                    </a:extLst>
                  </p:cNvPr>
                  <p:cNvSpPr/>
                  <p:nvPr/>
                </p:nvSpPr>
                <p:spPr>
                  <a:xfrm>
                    <a:off x="4205617" y="3753909"/>
                    <a:ext cx="117023" cy="452400"/>
                  </a:xfrm>
                  <a:custGeom>
                    <a:avLst/>
                    <a:gdLst>
                      <a:gd name="connsiteX0" fmla="*/ 25391 w 117023"/>
                      <a:gd name="connsiteY0" fmla="*/ 452400 h 452400"/>
                      <a:gd name="connsiteX1" fmla="*/ 4415 w 117023"/>
                      <a:gd name="connsiteY1" fmla="*/ 451296 h 452400"/>
                      <a:gd name="connsiteX2" fmla="*/ 0 w 117023"/>
                      <a:gd name="connsiteY2" fmla="*/ 451296 h 452400"/>
                      <a:gd name="connsiteX3" fmla="*/ 0 w 117023"/>
                      <a:gd name="connsiteY3" fmla="*/ 424814 h 452400"/>
                      <a:gd name="connsiteX4" fmla="*/ 5518 w 117023"/>
                      <a:gd name="connsiteY4" fmla="*/ 424814 h 452400"/>
                      <a:gd name="connsiteX5" fmla="*/ 15458 w 117023"/>
                      <a:gd name="connsiteY5" fmla="*/ 425918 h 452400"/>
                      <a:gd name="connsiteX6" fmla="*/ 24288 w 117023"/>
                      <a:gd name="connsiteY6" fmla="*/ 425918 h 452400"/>
                      <a:gd name="connsiteX7" fmla="*/ 46368 w 117023"/>
                      <a:gd name="connsiteY7" fmla="*/ 419302 h 452400"/>
                      <a:gd name="connsiteX8" fmla="*/ 52990 w 117023"/>
                      <a:gd name="connsiteY8" fmla="*/ 390612 h 452400"/>
                      <a:gd name="connsiteX9" fmla="*/ 52990 w 117023"/>
                      <a:gd name="connsiteY9" fmla="*/ 250475 h 452400"/>
                      <a:gd name="connsiteX10" fmla="*/ 85010 w 117023"/>
                      <a:gd name="connsiteY10" fmla="*/ 226200 h 452400"/>
                      <a:gd name="connsiteX11" fmla="*/ 52990 w 117023"/>
                      <a:gd name="connsiteY11" fmla="*/ 201925 h 452400"/>
                      <a:gd name="connsiteX12" fmla="*/ 52990 w 117023"/>
                      <a:gd name="connsiteY12" fmla="*/ 61788 h 452400"/>
                      <a:gd name="connsiteX13" fmla="*/ 46368 w 117023"/>
                      <a:gd name="connsiteY13" fmla="*/ 32001 h 452400"/>
                      <a:gd name="connsiteX14" fmla="*/ 24288 w 117023"/>
                      <a:gd name="connsiteY14" fmla="*/ 25379 h 452400"/>
                      <a:gd name="connsiteX15" fmla="*/ 15458 w 117023"/>
                      <a:gd name="connsiteY15" fmla="*/ 25379 h 452400"/>
                      <a:gd name="connsiteX16" fmla="*/ 5518 w 117023"/>
                      <a:gd name="connsiteY16" fmla="*/ 26482 h 452400"/>
                      <a:gd name="connsiteX17" fmla="*/ 0 w 117023"/>
                      <a:gd name="connsiteY17" fmla="*/ 26482 h 452400"/>
                      <a:gd name="connsiteX18" fmla="*/ 0 w 117023"/>
                      <a:gd name="connsiteY18" fmla="*/ 2207 h 452400"/>
                      <a:gd name="connsiteX19" fmla="*/ 4415 w 117023"/>
                      <a:gd name="connsiteY19" fmla="*/ 1104 h 452400"/>
                      <a:gd name="connsiteX20" fmla="*/ 25391 w 117023"/>
                      <a:gd name="connsiteY20" fmla="*/ 0 h 452400"/>
                      <a:gd name="connsiteX21" fmla="*/ 68448 w 117023"/>
                      <a:gd name="connsiteY21" fmla="*/ 15445 h 452400"/>
                      <a:gd name="connsiteX22" fmla="*/ 81693 w 117023"/>
                      <a:gd name="connsiteY22" fmla="*/ 62891 h 452400"/>
                      <a:gd name="connsiteX23" fmla="*/ 81693 w 117023"/>
                      <a:gd name="connsiteY23" fmla="*/ 190888 h 452400"/>
                      <a:gd name="connsiteX24" fmla="*/ 117024 w 117023"/>
                      <a:gd name="connsiteY24" fmla="*/ 218474 h 452400"/>
                      <a:gd name="connsiteX25" fmla="*/ 117024 w 117023"/>
                      <a:gd name="connsiteY25" fmla="*/ 233926 h 452400"/>
                      <a:gd name="connsiteX26" fmla="*/ 81693 w 117023"/>
                      <a:gd name="connsiteY26" fmla="*/ 261512 h 452400"/>
                      <a:gd name="connsiteX27" fmla="*/ 81693 w 117023"/>
                      <a:gd name="connsiteY27" fmla="*/ 389509 h 452400"/>
                      <a:gd name="connsiteX28" fmla="*/ 68448 w 117023"/>
                      <a:gd name="connsiteY28" fmla="*/ 436955 h 452400"/>
                      <a:gd name="connsiteX29" fmla="*/ 25391 w 117023"/>
                      <a:gd name="connsiteY29" fmla="*/ 452400 h 4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17023" h="452400">
                        <a:moveTo>
                          <a:pt x="25391" y="452400"/>
                        </a:moveTo>
                        <a:cubicBezTo>
                          <a:pt x="18769" y="452400"/>
                          <a:pt x="12147" y="452400"/>
                          <a:pt x="4415" y="451296"/>
                        </a:cubicBezTo>
                        <a:lnTo>
                          <a:pt x="0" y="451296"/>
                        </a:lnTo>
                        <a:lnTo>
                          <a:pt x="0" y="424814"/>
                        </a:lnTo>
                        <a:lnTo>
                          <a:pt x="5518" y="424814"/>
                        </a:lnTo>
                        <a:cubicBezTo>
                          <a:pt x="8836" y="424814"/>
                          <a:pt x="12147" y="424814"/>
                          <a:pt x="15458" y="425918"/>
                        </a:cubicBezTo>
                        <a:cubicBezTo>
                          <a:pt x="18769" y="425918"/>
                          <a:pt x="22080" y="425918"/>
                          <a:pt x="24288" y="425918"/>
                        </a:cubicBezTo>
                        <a:cubicBezTo>
                          <a:pt x="34227" y="425918"/>
                          <a:pt x="41953" y="423717"/>
                          <a:pt x="46368" y="419302"/>
                        </a:cubicBezTo>
                        <a:cubicBezTo>
                          <a:pt x="49679" y="415991"/>
                          <a:pt x="52990" y="409369"/>
                          <a:pt x="52990" y="390612"/>
                        </a:cubicBezTo>
                        <a:lnTo>
                          <a:pt x="52990" y="250475"/>
                        </a:lnTo>
                        <a:lnTo>
                          <a:pt x="85010" y="226200"/>
                        </a:lnTo>
                        <a:lnTo>
                          <a:pt x="52990" y="201925"/>
                        </a:lnTo>
                        <a:lnTo>
                          <a:pt x="52990" y="61788"/>
                        </a:lnTo>
                        <a:cubicBezTo>
                          <a:pt x="52990" y="43031"/>
                          <a:pt x="49679" y="35305"/>
                          <a:pt x="46368" y="32001"/>
                        </a:cubicBezTo>
                        <a:cubicBezTo>
                          <a:pt x="41953" y="27586"/>
                          <a:pt x="34227" y="25379"/>
                          <a:pt x="24288" y="25379"/>
                        </a:cubicBezTo>
                        <a:cubicBezTo>
                          <a:pt x="22080" y="25379"/>
                          <a:pt x="18769" y="25379"/>
                          <a:pt x="15458" y="25379"/>
                        </a:cubicBezTo>
                        <a:cubicBezTo>
                          <a:pt x="12147" y="25379"/>
                          <a:pt x="8836" y="25379"/>
                          <a:pt x="5518" y="26482"/>
                        </a:cubicBezTo>
                        <a:lnTo>
                          <a:pt x="0" y="26482"/>
                        </a:lnTo>
                        <a:lnTo>
                          <a:pt x="0" y="2207"/>
                        </a:lnTo>
                        <a:lnTo>
                          <a:pt x="4415" y="1104"/>
                        </a:lnTo>
                        <a:cubicBezTo>
                          <a:pt x="12147" y="0"/>
                          <a:pt x="18769" y="0"/>
                          <a:pt x="25391" y="0"/>
                        </a:cubicBezTo>
                        <a:cubicBezTo>
                          <a:pt x="45264" y="0"/>
                          <a:pt x="59619" y="5518"/>
                          <a:pt x="68448" y="15445"/>
                        </a:cubicBezTo>
                        <a:cubicBezTo>
                          <a:pt x="77278" y="25379"/>
                          <a:pt x="81693" y="40824"/>
                          <a:pt x="81693" y="62891"/>
                        </a:cubicBezTo>
                        <a:lnTo>
                          <a:pt x="81693" y="190888"/>
                        </a:lnTo>
                        <a:lnTo>
                          <a:pt x="117024" y="218474"/>
                        </a:lnTo>
                        <a:lnTo>
                          <a:pt x="117024" y="233926"/>
                        </a:lnTo>
                        <a:lnTo>
                          <a:pt x="81693" y="261512"/>
                        </a:lnTo>
                        <a:lnTo>
                          <a:pt x="81693" y="389509"/>
                        </a:lnTo>
                        <a:cubicBezTo>
                          <a:pt x="81693" y="411576"/>
                          <a:pt x="77278" y="427022"/>
                          <a:pt x="68448" y="436955"/>
                        </a:cubicBezTo>
                        <a:cubicBezTo>
                          <a:pt x="59619" y="446888"/>
                          <a:pt x="45264" y="452400"/>
                          <a:pt x="25391" y="4524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1" name="Freeform: Shape 562">
                    <a:extLst>
                      <a:ext uri="{FF2B5EF4-FFF2-40B4-BE49-F238E27FC236}">
                        <a16:creationId xmlns:a16="http://schemas.microsoft.com/office/drawing/2014/main" id="{B385E8AC-F7B3-4B5C-7C71-8EC8D5CF2DFB}"/>
                      </a:ext>
                    </a:extLst>
                  </p:cNvPr>
                  <p:cNvSpPr/>
                  <p:nvPr/>
                </p:nvSpPr>
                <p:spPr>
                  <a:xfrm>
                    <a:off x="4198995" y="3748385"/>
                    <a:ext cx="129164" cy="463443"/>
                  </a:xfrm>
                  <a:custGeom>
                    <a:avLst/>
                    <a:gdLst>
                      <a:gd name="connsiteX0" fmla="*/ 32014 w 129164"/>
                      <a:gd name="connsiteY0" fmla="*/ 11037 h 463443"/>
                      <a:gd name="connsiteX1" fmla="*/ 70656 w 129164"/>
                      <a:gd name="connsiteY1" fmla="*/ 24281 h 463443"/>
                      <a:gd name="connsiteX2" fmla="*/ 81693 w 129164"/>
                      <a:gd name="connsiteY2" fmla="*/ 68416 h 463443"/>
                      <a:gd name="connsiteX3" fmla="*/ 81693 w 129164"/>
                      <a:gd name="connsiteY3" fmla="*/ 198621 h 463443"/>
                      <a:gd name="connsiteX4" fmla="*/ 117024 w 129164"/>
                      <a:gd name="connsiteY4" fmla="*/ 226206 h 463443"/>
                      <a:gd name="connsiteX5" fmla="*/ 117024 w 129164"/>
                      <a:gd name="connsiteY5" fmla="*/ 236133 h 463443"/>
                      <a:gd name="connsiteX6" fmla="*/ 81693 w 129164"/>
                      <a:gd name="connsiteY6" fmla="*/ 264823 h 463443"/>
                      <a:gd name="connsiteX7" fmla="*/ 81693 w 129164"/>
                      <a:gd name="connsiteY7" fmla="*/ 395027 h 463443"/>
                      <a:gd name="connsiteX8" fmla="*/ 70656 w 129164"/>
                      <a:gd name="connsiteY8" fmla="*/ 439169 h 463443"/>
                      <a:gd name="connsiteX9" fmla="*/ 32014 w 129164"/>
                      <a:gd name="connsiteY9" fmla="*/ 452407 h 463443"/>
                      <a:gd name="connsiteX10" fmla="*/ 12141 w 129164"/>
                      <a:gd name="connsiteY10" fmla="*/ 451303 h 463443"/>
                      <a:gd name="connsiteX11" fmla="*/ 12141 w 129164"/>
                      <a:gd name="connsiteY11" fmla="*/ 436961 h 463443"/>
                      <a:gd name="connsiteX12" fmla="*/ 22081 w 129164"/>
                      <a:gd name="connsiteY12" fmla="*/ 438065 h 463443"/>
                      <a:gd name="connsiteX13" fmla="*/ 30910 w 129164"/>
                      <a:gd name="connsiteY13" fmla="*/ 438065 h 463443"/>
                      <a:gd name="connsiteX14" fmla="*/ 56302 w 129164"/>
                      <a:gd name="connsiteY14" fmla="*/ 430339 h 463443"/>
                      <a:gd name="connsiteX15" fmla="*/ 65137 w 129164"/>
                      <a:gd name="connsiteY15" fmla="*/ 397235 h 463443"/>
                      <a:gd name="connsiteX16" fmla="*/ 65137 w 129164"/>
                      <a:gd name="connsiteY16" fmla="*/ 258207 h 463443"/>
                      <a:gd name="connsiteX17" fmla="*/ 100462 w 129164"/>
                      <a:gd name="connsiteY17" fmla="*/ 231725 h 463443"/>
                      <a:gd name="connsiteX18" fmla="*/ 65137 w 129164"/>
                      <a:gd name="connsiteY18" fmla="*/ 205243 h 463443"/>
                      <a:gd name="connsiteX19" fmla="*/ 65137 w 129164"/>
                      <a:gd name="connsiteY19" fmla="*/ 67313 h 463443"/>
                      <a:gd name="connsiteX20" fmla="*/ 56302 w 129164"/>
                      <a:gd name="connsiteY20" fmla="*/ 34208 h 463443"/>
                      <a:gd name="connsiteX21" fmla="*/ 30910 w 129164"/>
                      <a:gd name="connsiteY21" fmla="*/ 26482 h 463443"/>
                      <a:gd name="connsiteX22" fmla="*/ 22081 w 129164"/>
                      <a:gd name="connsiteY22" fmla="*/ 26482 h 463443"/>
                      <a:gd name="connsiteX23" fmla="*/ 12141 w 129164"/>
                      <a:gd name="connsiteY23" fmla="*/ 27586 h 463443"/>
                      <a:gd name="connsiteX24" fmla="*/ 12141 w 129164"/>
                      <a:gd name="connsiteY24" fmla="*/ 12141 h 463443"/>
                      <a:gd name="connsiteX25" fmla="*/ 32014 w 129164"/>
                      <a:gd name="connsiteY25" fmla="*/ 11037 h 463443"/>
                      <a:gd name="connsiteX26" fmla="*/ 32014 w 129164"/>
                      <a:gd name="connsiteY26" fmla="*/ 0 h 463443"/>
                      <a:gd name="connsiteX27" fmla="*/ 9933 w 129164"/>
                      <a:gd name="connsiteY27" fmla="*/ 1104 h 463443"/>
                      <a:gd name="connsiteX28" fmla="*/ 0 w 129164"/>
                      <a:gd name="connsiteY28" fmla="*/ 2207 h 463443"/>
                      <a:gd name="connsiteX29" fmla="*/ 0 w 129164"/>
                      <a:gd name="connsiteY29" fmla="*/ 12141 h 463443"/>
                      <a:gd name="connsiteX30" fmla="*/ 0 w 129164"/>
                      <a:gd name="connsiteY30" fmla="*/ 26482 h 463443"/>
                      <a:gd name="connsiteX31" fmla="*/ 0 w 129164"/>
                      <a:gd name="connsiteY31" fmla="*/ 38623 h 463443"/>
                      <a:gd name="connsiteX32" fmla="*/ 12141 w 129164"/>
                      <a:gd name="connsiteY32" fmla="*/ 37519 h 463443"/>
                      <a:gd name="connsiteX33" fmla="*/ 22081 w 129164"/>
                      <a:gd name="connsiteY33" fmla="*/ 36415 h 463443"/>
                      <a:gd name="connsiteX34" fmla="*/ 30910 w 129164"/>
                      <a:gd name="connsiteY34" fmla="*/ 36415 h 463443"/>
                      <a:gd name="connsiteX35" fmla="*/ 49679 w 129164"/>
                      <a:gd name="connsiteY35" fmla="*/ 41934 h 463443"/>
                      <a:gd name="connsiteX36" fmla="*/ 55198 w 129164"/>
                      <a:gd name="connsiteY36" fmla="*/ 67313 h 463443"/>
                      <a:gd name="connsiteX37" fmla="*/ 55198 w 129164"/>
                      <a:gd name="connsiteY37" fmla="*/ 205243 h 463443"/>
                      <a:gd name="connsiteX38" fmla="*/ 55198 w 129164"/>
                      <a:gd name="connsiteY38" fmla="*/ 210755 h 463443"/>
                      <a:gd name="connsiteX39" fmla="*/ 59613 w 129164"/>
                      <a:gd name="connsiteY39" fmla="*/ 214066 h 463443"/>
                      <a:gd name="connsiteX40" fmla="*/ 83900 w 129164"/>
                      <a:gd name="connsiteY40" fmla="*/ 231725 h 463443"/>
                      <a:gd name="connsiteX41" fmla="*/ 59613 w 129164"/>
                      <a:gd name="connsiteY41" fmla="*/ 249378 h 463443"/>
                      <a:gd name="connsiteX42" fmla="*/ 55198 w 129164"/>
                      <a:gd name="connsiteY42" fmla="*/ 252689 h 463443"/>
                      <a:gd name="connsiteX43" fmla="*/ 55198 w 129164"/>
                      <a:gd name="connsiteY43" fmla="*/ 258207 h 463443"/>
                      <a:gd name="connsiteX44" fmla="*/ 55198 w 129164"/>
                      <a:gd name="connsiteY44" fmla="*/ 396131 h 463443"/>
                      <a:gd name="connsiteX45" fmla="*/ 49679 w 129164"/>
                      <a:gd name="connsiteY45" fmla="*/ 421509 h 463443"/>
                      <a:gd name="connsiteX46" fmla="*/ 30910 w 129164"/>
                      <a:gd name="connsiteY46" fmla="*/ 427028 h 463443"/>
                      <a:gd name="connsiteX47" fmla="*/ 22081 w 129164"/>
                      <a:gd name="connsiteY47" fmla="*/ 427028 h 463443"/>
                      <a:gd name="connsiteX48" fmla="*/ 12141 w 129164"/>
                      <a:gd name="connsiteY48" fmla="*/ 425924 h 463443"/>
                      <a:gd name="connsiteX49" fmla="*/ 0 w 129164"/>
                      <a:gd name="connsiteY49" fmla="*/ 424820 h 463443"/>
                      <a:gd name="connsiteX50" fmla="*/ 0 w 129164"/>
                      <a:gd name="connsiteY50" fmla="*/ 436961 h 463443"/>
                      <a:gd name="connsiteX51" fmla="*/ 0 w 129164"/>
                      <a:gd name="connsiteY51" fmla="*/ 451303 h 463443"/>
                      <a:gd name="connsiteX52" fmla="*/ 0 w 129164"/>
                      <a:gd name="connsiteY52" fmla="*/ 461236 h 463443"/>
                      <a:gd name="connsiteX53" fmla="*/ 9933 w 129164"/>
                      <a:gd name="connsiteY53" fmla="*/ 462340 h 463443"/>
                      <a:gd name="connsiteX54" fmla="*/ 32014 w 129164"/>
                      <a:gd name="connsiteY54" fmla="*/ 463444 h 463443"/>
                      <a:gd name="connsiteX55" fmla="*/ 79486 w 129164"/>
                      <a:gd name="connsiteY55" fmla="*/ 446888 h 463443"/>
                      <a:gd name="connsiteX56" fmla="*/ 93840 w 129164"/>
                      <a:gd name="connsiteY56" fmla="*/ 395027 h 463443"/>
                      <a:gd name="connsiteX57" fmla="*/ 93840 w 129164"/>
                      <a:gd name="connsiteY57" fmla="*/ 270342 h 463443"/>
                      <a:gd name="connsiteX58" fmla="*/ 124750 w 129164"/>
                      <a:gd name="connsiteY58" fmla="*/ 246067 h 463443"/>
                      <a:gd name="connsiteX59" fmla="*/ 129165 w 129164"/>
                      <a:gd name="connsiteY59" fmla="*/ 242755 h 463443"/>
                      <a:gd name="connsiteX60" fmla="*/ 129165 w 129164"/>
                      <a:gd name="connsiteY60" fmla="*/ 237237 h 463443"/>
                      <a:gd name="connsiteX61" fmla="*/ 129165 w 129164"/>
                      <a:gd name="connsiteY61" fmla="*/ 227310 h 463443"/>
                      <a:gd name="connsiteX62" fmla="*/ 129165 w 129164"/>
                      <a:gd name="connsiteY62" fmla="*/ 221792 h 463443"/>
                      <a:gd name="connsiteX63" fmla="*/ 124750 w 129164"/>
                      <a:gd name="connsiteY63" fmla="*/ 218481 h 463443"/>
                      <a:gd name="connsiteX64" fmla="*/ 93840 w 129164"/>
                      <a:gd name="connsiteY64" fmla="*/ 194206 h 463443"/>
                      <a:gd name="connsiteX65" fmla="*/ 93840 w 129164"/>
                      <a:gd name="connsiteY65" fmla="*/ 68416 h 463443"/>
                      <a:gd name="connsiteX66" fmla="*/ 79486 w 129164"/>
                      <a:gd name="connsiteY66" fmla="*/ 16555 h 463443"/>
                      <a:gd name="connsiteX67" fmla="*/ 32014 w 129164"/>
                      <a:gd name="connsiteY67" fmla="*/ 0 h 46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29164" h="463443">
                        <a:moveTo>
                          <a:pt x="32014" y="11037"/>
                        </a:moveTo>
                        <a:cubicBezTo>
                          <a:pt x="50783" y="11037"/>
                          <a:pt x="62924" y="15452"/>
                          <a:pt x="70656" y="24281"/>
                        </a:cubicBezTo>
                        <a:cubicBezTo>
                          <a:pt x="78382" y="33104"/>
                          <a:pt x="81693" y="47452"/>
                          <a:pt x="81693" y="68416"/>
                        </a:cubicBezTo>
                        <a:lnTo>
                          <a:pt x="81693" y="198621"/>
                        </a:lnTo>
                        <a:lnTo>
                          <a:pt x="117024" y="226206"/>
                        </a:lnTo>
                        <a:lnTo>
                          <a:pt x="117024" y="236133"/>
                        </a:lnTo>
                        <a:lnTo>
                          <a:pt x="81693" y="264823"/>
                        </a:lnTo>
                        <a:lnTo>
                          <a:pt x="81693" y="395027"/>
                        </a:lnTo>
                        <a:cubicBezTo>
                          <a:pt x="81693" y="415991"/>
                          <a:pt x="78382" y="430339"/>
                          <a:pt x="70656" y="439169"/>
                        </a:cubicBezTo>
                        <a:cubicBezTo>
                          <a:pt x="62924" y="447992"/>
                          <a:pt x="49679" y="452407"/>
                          <a:pt x="32014" y="452407"/>
                        </a:cubicBezTo>
                        <a:cubicBezTo>
                          <a:pt x="26495" y="452407"/>
                          <a:pt x="18770" y="452407"/>
                          <a:pt x="12141" y="451303"/>
                        </a:cubicBezTo>
                        <a:lnTo>
                          <a:pt x="12141" y="436961"/>
                        </a:lnTo>
                        <a:cubicBezTo>
                          <a:pt x="15459" y="436961"/>
                          <a:pt x="18770" y="436961"/>
                          <a:pt x="22081" y="438065"/>
                        </a:cubicBezTo>
                        <a:cubicBezTo>
                          <a:pt x="25392" y="438065"/>
                          <a:pt x="28703" y="438065"/>
                          <a:pt x="30910" y="438065"/>
                        </a:cubicBezTo>
                        <a:cubicBezTo>
                          <a:pt x="41953" y="438065"/>
                          <a:pt x="50783" y="435857"/>
                          <a:pt x="56302" y="430339"/>
                        </a:cubicBezTo>
                        <a:cubicBezTo>
                          <a:pt x="61820" y="424820"/>
                          <a:pt x="65137" y="413790"/>
                          <a:pt x="65137" y="397235"/>
                        </a:cubicBezTo>
                        <a:lnTo>
                          <a:pt x="65137" y="258207"/>
                        </a:lnTo>
                        <a:lnTo>
                          <a:pt x="100462" y="231725"/>
                        </a:lnTo>
                        <a:lnTo>
                          <a:pt x="65137" y="205243"/>
                        </a:lnTo>
                        <a:lnTo>
                          <a:pt x="65137" y="67313"/>
                        </a:lnTo>
                        <a:cubicBezTo>
                          <a:pt x="65137" y="50757"/>
                          <a:pt x="61820" y="38623"/>
                          <a:pt x="56302" y="34208"/>
                        </a:cubicBezTo>
                        <a:cubicBezTo>
                          <a:pt x="50783" y="28690"/>
                          <a:pt x="41953" y="26482"/>
                          <a:pt x="30910" y="26482"/>
                        </a:cubicBezTo>
                        <a:cubicBezTo>
                          <a:pt x="28703" y="26482"/>
                          <a:pt x="25392" y="26482"/>
                          <a:pt x="22081" y="26482"/>
                        </a:cubicBezTo>
                        <a:cubicBezTo>
                          <a:pt x="18770" y="26482"/>
                          <a:pt x="15459" y="26482"/>
                          <a:pt x="12141" y="27586"/>
                        </a:cubicBezTo>
                        <a:lnTo>
                          <a:pt x="12141" y="12141"/>
                        </a:lnTo>
                        <a:cubicBezTo>
                          <a:pt x="18770" y="11037"/>
                          <a:pt x="25392" y="11037"/>
                          <a:pt x="32014" y="11037"/>
                        </a:cubicBezTo>
                        <a:close/>
                        <a:moveTo>
                          <a:pt x="32014" y="0"/>
                        </a:moveTo>
                        <a:cubicBezTo>
                          <a:pt x="25392" y="0"/>
                          <a:pt x="18770" y="0"/>
                          <a:pt x="9933" y="1104"/>
                        </a:cubicBezTo>
                        <a:lnTo>
                          <a:pt x="0" y="2207"/>
                        </a:lnTo>
                        <a:lnTo>
                          <a:pt x="0" y="12141"/>
                        </a:lnTo>
                        <a:lnTo>
                          <a:pt x="0" y="26482"/>
                        </a:lnTo>
                        <a:lnTo>
                          <a:pt x="0" y="38623"/>
                        </a:lnTo>
                        <a:lnTo>
                          <a:pt x="12141" y="37519"/>
                        </a:lnTo>
                        <a:cubicBezTo>
                          <a:pt x="15459" y="37519"/>
                          <a:pt x="17666" y="37519"/>
                          <a:pt x="22081" y="36415"/>
                        </a:cubicBezTo>
                        <a:cubicBezTo>
                          <a:pt x="25392" y="36415"/>
                          <a:pt x="28703" y="36415"/>
                          <a:pt x="30910" y="36415"/>
                        </a:cubicBezTo>
                        <a:cubicBezTo>
                          <a:pt x="39746" y="36415"/>
                          <a:pt x="45265" y="38623"/>
                          <a:pt x="49679" y="41934"/>
                        </a:cubicBezTo>
                        <a:cubicBezTo>
                          <a:pt x="50783" y="43038"/>
                          <a:pt x="55198" y="47452"/>
                          <a:pt x="55198" y="67313"/>
                        </a:cubicBezTo>
                        <a:lnTo>
                          <a:pt x="55198" y="205243"/>
                        </a:lnTo>
                        <a:lnTo>
                          <a:pt x="55198" y="210755"/>
                        </a:lnTo>
                        <a:lnTo>
                          <a:pt x="59613" y="214066"/>
                        </a:lnTo>
                        <a:lnTo>
                          <a:pt x="83900" y="231725"/>
                        </a:lnTo>
                        <a:lnTo>
                          <a:pt x="59613" y="249378"/>
                        </a:lnTo>
                        <a:lnTo>
                          <a:pt x="55198" y="252689"/>
                        </a:lnTo>
                        <a:lnTo>
                          <a:pt x="55198" y="258207"/>
                        </a:lnTo>
                        <a:lnTo>
                          <a:pt x="55198" y="396131"/>
                        </a:lnTo>
                        <a:cubicBezTo>
                          <a:pt x="55198" y="414894"/>
                          <a:pt x="50783" y="420406"/>
                          <a:pt x="49679" y="421509"/>
                        </a:cubicBezTo>
                        <a:cubicBezTo>
                          <a:pt x="46368" y="424820"/>
                          <a:pt x="39746" y="427028"/>
                          <a:pt x="30910" y="427028"/>
                        </a:cubicBezTo>
                        <a:cubicBezTo>
                          <a:pt x="28703" y="427028"/>
                          <a:pt x="25392" y="427028"/>
                          <a:pt x="22081" y="427028"/>
                        </a:cubicBezTo>
                        <a:cubicBezTo>
                          <a:pt x="18770" y="427028"/>
                          <a:pt x="15459" y="427028"/>
                          <a:pt x="12141" y="425924"/>
                        </a:cubicBezTo>
                        <a:lnTo>
                          <a:pt x="0" y="424820"/>
                        </a:lnTo>
                        <a:lnTo>
                          <a:pt x="0" y="436961"/>
                        </a:lnTo>
                        <a:lnTo>
                          <a:pt x="0" y="451303"/>
                        </a:lnTo>
                        <a:lnTo>
                          <a:pt x="0" y="461236"/>
                        </a:lnTo>
                        <a:lnTo>
                          <a:pt x="9933" y="462340"/>
                        </a:lnTo>
                        <a:cubicBezTo>
                          <a:pt x="17666" y="463444"/>
                          <a:pt x="25392" y="463444"/>
                          <a:pt x="32014" y="463444"/>
                        </a:cubicBezTo>
                        <a:cubicBezTo>
                          <a:pt x="54094" y="463444"/>
                          <a:pt x="69552" y="457925"/>
                          <a:pt x="79486" y="446888"/>
                        </a:cubicBezTo>
                        <a:cubicBezTo>
                          <a:pt x="89419" y="435857"/>
                          <a:pt x="93840" y="419302"/>
                          <a:pt x="93840" y="395027"/>
                        </a:cubicBezTo>
                        <a:lnTo>
                          <a:pt x="93840" y="270342"/>
                        </a:lnTo>
                        <a:lnTo>
                          <a:pt x="124750" y="246067"/>
                        </a:lnTo>
                        <a:lnTo>
                          <a:pt x="129165" y="242755"/>
                        </a:lnTo>
                        <a:lnTo>
                          <a:pt x="129165" y="237237"/>
                        </a:lnTo>
                        <a:lnTo>
                          <a:pt x="129165" y="227310"/>
                        </a:lnTo>
                        <a:lnTo>
                          <a:pt x="129165" y="221792"/>
                        </a:lnTo>
                        <a:lnTo>
                          <a:pt x="124750" y="218481"/>
                        </a:lnTo>
                        <a:lnTo>
                          <a:pt x="93840" y="194206"/>
                        </a:lnTo>
                        <a:lnTo>
                          <a:pt x="93840" y="68416"/>
                        </a:lnTo>
                        <a:cubicBezTo>
                          <a:pt x="93840" y="44141"/>
                          <a:pt x="89419" y="27586"/>
                          <a:pt x="79486" y="16555"/>
                        </a:cubicBezTo>
                        <a:cubicBezTo>
                          <a:pt x="68449" y="5518"/>
                          <a:pt x="52991" y="0"/>
                          <a:pt x="3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78" name="Graphic 3">
                <a:extLst>
                  <a:ext uri="{FF2B5EF4-FFF2-40B4-BE49-F238E27FC236}">
                    <a16:creationId xmlns:a16="http://schemas.microsoft.com/office/drawing/2014/main" id="{1DCA531E-A8EB-ADC4-0338-F8666D0A1476}"/>
                  </a:ext>
                </a:extLst>
              </p:cNvPr>
              <p:cNvGrpSpPr/>
              <p:nvPr/>
            </p:nvGrpSpPr>
            <p:grpSpPr>
              <a:xfrm>
                <a:off x="3825849" y="3759428"/>
                <a:ext cx="490169" cy="441369"/>
                <a:chOff x="3825849" y="3759428"/>
                <a:chExt cx="490169" cy="441369"/>
              </a:xfrm>
              <a:solidFill>
                <a:srgbClr val="2D5967"/>
              </a:solidFill>
            </p:grpSpPr>
            <p:sp>
              <p:nvSpPr>
                <p:cNvPr id="1279" name="Freeform: Shape 564">
                  <a:extLst>
                    <a:ext uri="{FF2B5EF4-FFF2-40B4-BE49-F238E27FC236}">
                      <a16:creationId xmlns:a16="http://schemas.microsoft.com/office/drawing/2014/main" id="{21C8DEF1-875D-0DF1-8348-4B5E301AEEF0}"/>
                    </a:ext>
                  </a:extLst>
                </p:cNvPr>
                <p:cNvSpPr/>
                <p:nvPr/>
              </p:nvSpPr>
              <p:spPr>
                <a:xfrm>
                  <a:off x="3943977" y="3785923"/>
                  <a:ext cx="253914" cy="389508"/>
                </a:xfrm>
                <a:custGeom>
                  <a:avLst/>
                  <a:gdLst>
                    <a:gd name="connsiteX0" fmla="*/ 236249 w 253914"/>
                    <a:gd name="connsiteY0" fmla="*/ 0 h 389508"/>
                    <a:gd name="connsiteX1" fmla="*/ 18769 w 253914"/>
                    <a:gd name="connsiteY1" fmla="*/ 0 h 389508"/>
                    <a:gd name="connsiteX2" fmla="*/ 0 w 253914"/>
                    <a:gd name="connsiteY2" fmla="*/ 18756 h 389508"/>
                    <a:gd name="connsiteX3" fmla="*/ 0 w 253914"/>
                    <a:gd name="connsiteY3" fmla="*/ 370752 h 389508"/>
                    <a:gd name="connsiteX4" fmla="*/ 18769 w 253914"/>
                    <a:gd name="connsiteY4" fmla="*/ 389509 h 389508"/>
                    <a:gd name="connsiteX5" fmla="*/ 235145 w 253914"/>
                    <a:gd name="connsiteY5" fmla="*/ 389509 h 389508"/>
                    <a:gd name="connsiteX6" fmla="*/ 253914 w 253914"/>
                    <a:gd name="connsiteY6" fmla="*/ 370752 h 389508"/>
                    <a:gd name="connsiteX7" fmla="*/ 253914 w 253914"/>
                    <a:gd name="connsiteY7" fmla="*/ 18756 h 389508"/>
                    <a:gd name="connsiteX8" fmla="*/ 236249 w 253914"/>
                    <a:gd name="connsiteY8" fmla="*/ 0 h 389508"/>
                    <a:gd name="connsiteX9" fmla="*/ 238456 w 253914"/>
                    <a:gd name="connsiteY9" fmla="*/ 369649 h 389508"/>
                    <a:gd name="connsiteX10" fmla="*/ 236249 w 253914"/>
                    <a:gd name="connsiteY10" fmla="*/ 371856 h 389508"/>
                    <a:gd name="connsiteX11" fmla="*/ 18769 w 253914"/>
                    <a:gd name="connsiteY11" fmla="*/ 371856 h 389508"/>
                    <a:gd name="connsiteX12" fmla="*/ 16562 w 253914"/>
                    <a:gd name="connsiteY12" fmla="*/ 369649 h 389508"/>
                    <a:gd name="connsiteX13" fmla="*/ 16562 w 253914"/>
                    <a:gd name="connsiteY13" fmla="*/ 18756 h 389508"/>
                    <a:gd name="connsiteX14" fmla="*/ 18769 w 253914"/>
                    <a:gd name="connsiteY14" fmla="*/ 16549 h 389508"/>
                    <a:gd name="connsiteX15" fmla="*/ 235145 w 253914"/>
                    <a:gd name="connsiteY15" fmla="*/ 16549 h 389508"/>
                    <a:gd name="connsiteX16" fmla="*/ 237352 w 253914"/>
                    <a:gd name="connsiteY16" fmla="*/ 18756 h 389508"/>
                    <a:gd name="connsiteX17" fmla="*/ 238456 w 253914"/>
                    <a:gd name="connsiteY17" fmla="*/ 369649 h 389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3914" h="389508">
                      <a:moveTo>
                        <a:pt x="236249" y="0"/>
                      </a:moveTo>
                      <a:lnTo>
                        <a:pt x="18769" y="0"/>
                      </a:lnTo>
                      <a:cubicBezTo>
                        <a:pt x="8829" y="0"/>
                        <a:pt x="0" y="8830"/>
                        <a:pt x="0" y="18756"/>
                      </a:cubicBezTo>
                      <a:lnTo>
                        <a:pt x="0" y="370752"/>
                      </a:lnTo>
                      <a:cubicBezTo>
                        <a:pt x="0" y="380679"/>
                        <a:pt x="8829" y="389509"/>
                        <a:pt x="18769" y="389509"/>
                      </a:cubicBezTo>
                      <a:lnTo>
                        <a:pt x="235145" y="389509"/>
                      </a:lnTo>
                      <a:cubicBezTo>
                        <a:pt x="245085" y="389509"/>
                        <a:pt x="253914" y="380679"/>
                        <a:pt x="253914" y="370752"/>
                      </a:cubicBezTo>
                      <a:lnTo>
                        <a:pt x="253914" y="18756"/>
                      </a:lnTo>
                      <a:cubicBezTo>
                        <a:pt x="253914" y="7726"/>
                        <a:pt x="246188" y="0"/>
                        <a:pt x="236249" y="0"/>
                      </a:cubicBezTo>
                      <a:close/>
                      <a:moveTo>
                        <a:pt x="238456" y="369649"/>
                      </a:moveTo>
                      <a:cubicBezTo>
                        <a:pt x="238456" y="370752"/>
                        <a:pt x="237352" y="371856"/>
                        <a:pt x="236249" y="371856"/>
                      </a:cubicBezTo>
                      <a:lnTo>
                        <a:pt x="18769" y="371856"/>
                      </a:lnTo>
                      <a:cubicBezTo>
                        <a:pt x="17666" y="371856"/>
                        <a:pt x="16562" y="370752"/>
                        <a:pt x="16562" y="369649"/>
                      </a:cubicBezTo>
                      <a:lnTo>
                        <a:pt x="16562" y="18756"/>
                      </a:lnTo>
                      <a:cubicBezTo>
                        <a:pt x="16562" y="17653"/>
                        <a:pt x="17666" y="16549"/>
                        <a:pt x="18769" y="16549"/>
                      </a:cubicBezTo>
                      <a:lnTo>
                        <a:pt x="235145" y="16549"/>
                      </a:lnTo>
                      <a:cubicBezTo>
                        <a:pt x="236249" y="16549"/>
                        <a:pt x="237352" y="17653"/>
                        <a:pt x="237352" y="18756"/>
                      </a:cubicBezTo>
                      <a:lnTo>
                        <a:pt x="238456" y="3696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8" name="Freeform: Shape 565">
                  <a:extLst>
                    <a:ext uri="{FF2B5EF4-FFF2-40B4-BE49-F238E27FC236}">
                      <a16:creationId xmlns:a16="http://schemas.microsoft.com/office/drawing/2014/main" id="{CCFF09C8-118B-FD53-4C8C-F61804FD6471}"/>
                    </a:ext>
                  </a:extLst>
                </p:cNvPr>
                <p:cNvSpPr/>
                <p:nvPr/>
              </p:nvSpPr>
              <p:spPr>
                <a:xfrm>
                  <a:off x="3973783" y="3814593"/>
                  <a:ext cx="196502" cy="72831"/>
                </a:xfrm>
                <a:custGeom>
                  <a:avLst/>
                  <a:gdLst>
                    <a:gd name="connsiteX0" fmla="*/ 0 w 196502"/>
                    <a:gd name="connsiteY0" fmla="*/ 72831 h 72831"/>
                    <a:gd name="connsiteX1" fmla="*/ 196503 w 196502"/>
                    <a:gd name="connsiteY1" fmla="*/ 72831 h 72831"/>
                    <a:gd name="connsiteX2" fmla="*/ 196503 w 196502"/>
                    <a:gd name="connsiteY2" fmla="*/ 0 h 72831"/>
                    <a:gd name="connsiteX3" fmla="*/ 0 w 196502"/>
                    <a:gd name="connsiteY3" fmla="*/ 0 h 72831"/>
                    <a:gd name="connsiteX4" fmla="*/ 0 w 196502"/>
                    <a:gd name="connsiteY4" fmla="*/ 72831 h 72831"/>
                    <a:gd name="connsiteX5" fmla="*/ 15452 w 196502"/>
                    <a:gd name="connsiteY5" fmla="*/ 16555 h 72831"/>
                    <a:gd name="connsiteX6" fmla="*/ 178844 w 196502"/>
                    <a:gd name="connsiteY6" fmla="*/ 16555 h 72831"/>
                    <a:gd name="connsiteX7" fmla="*/ 178844 w 196502"/>
                    <a:gd name="connsiteY7" fmla="*/ 57379 h 72831"/>
                    <a:gd name="connsiteX8" fmla="*/ 15452 w 196502"/>
                    <a:gd name="connsiteY8" fmla="*/ 57379 h 72831"/>
                    <a:gd name="connsiteX9" fmla="*/ 15452 w 196502"/>
                    <a:gd name="connsiteY9" fmla="*/ 16555 h 72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2831">
                      <a:moveTo>
                        <a:pt x="0" y="72831"/>
                      </a:moveTo>
                      <a:lnTo>
                        <a:pt x="196503" y="72831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2831"/>
                      </a:lnTo>
                      <a:close/>
                      <a:moveTo>
                        <a:pt x="15452" y="16555"/>
                      </a:moveTo>
                      <a:lnTo>
                        <a:pt x="178844" y="16555"/>
                      </a:lnTo>
                      <a:lnTo>
                        <a:pt x="178844" y="57379"/>
                      </a:lnTo>
                      <a:lnTo>
                        <a:pt x="15452" y="57379"/>
                      </a:lnTo>
                      <a:lnTo>
                        <a:pt x="15452" y="165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8" name="Freeform: Shape 566">
                  <a:extLst>
                    <a:ext uri="{FF2B5EF4-FFF2-40B4-BE49-F238E27FC236}">
                      <a16:creationId xmlns:a16="http://schemas.microsoft.com/office/drawing/2014/main" id="{5EF51058-6287-D3B0-1C7F-F809BBF6B15F}"/>
                    </a:ext>
                  </a:extLst>
                </p:cNvPr>
                <p:cNvSpPr/>
                <p:nvPr/>
              </p:nvSpPr>
              <p:spPr>
                <a:xfrm>
                  <a:off x="4125028" y="3843283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9" name="Freeform: Shape 567">
                  <a:extLst>
                    <a:ext uri="{FF2B5EF4-FFF2-40B4-BE49-F238E27FC236}">
                      <a16:creationId xmlns:a16="http://schemas.microsoft.com/office/drawing/2014/main" id="{FED83D24-A55F-04F5-F4E5-DE315E226B76}"/>
                    </a:ext>
                  </a:extLst>
                </p:cNvPr>
                <p:cNvSpPr/>
                <p:nvPr/>
              </p:nvSpPr>
              <p:spPr>
                <a:xfrm>
                  <a:off x="3973783" y="3899552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8483 h 73928"/>
                    <a:gd name="connsiteX8" fmla="*/ 15452 w 196502"/>
                    <a:gd name="connsiteY8" fmla="*/ 5848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8483"/>
                      </a:lnTo>
                      <a:lnTo>
                        <a:pt x="15452" y="5848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0" name="Freeform: Shape 568">
                  <a:extLst>
                    <a:ext uri="{FF2B5EF4-FFF2-40B4-BE49-F238E27FC236}">
                      <a16:creationId xmlns:a16="http://schemas.microsoft.com/office/drawing/2014/main" id="{1A13EEAB-0741-007C-2964-1245AD9F1A03}"/>
                    </a:ext>
                  </a:extLst>
                </p:cNvPr>
                <p:cNvSpPr/>
                <p:nvPr/>
              </p:nvSpPr>
              <p:spPr>
                <a:xfrm>
                  <a:off x="4125028" y="3929352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26 h 15458"/>
                    <a:gd name="connsiteX2" fmla="*/ 7726 w 15451"/>
                    <a:gd name="connsiteY2" fmla="*/ 0 h 15458"/>
                    <a:gd name="connsiteX3" fmla="*/ 0 w 15451"/>
                    <a:gd name="connsiteY3" fmla="*/ 7726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1999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9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1" name="Freeform: Shape 569">
                  <a:extLst>
                    <a:ext uri="{FF2B5EF4-FFF2-40B4-BE49-F238E27FC236}">
                      <a16:creationId xmlns:a16="http://schemas.microsoft.com/office/drawing/2014/main" id="{F440F24C-9075-FE9F-95D2-FE083416149A}"/>
                    </a:ext>
                  </a:extLst>
                </p:cNvPr>
                <p:cNvSpPr/>
                <p:nvPr/>
              </p:nvSpPr>
              <p:spPr>
                <a:xfrm>
                  <a:off x="3973783" y="3985628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49 h 73928"/>
                    <a:gd name="connsiteX6" fmla="*/ 178844 w 196502"/>
                    <a:gd name="connsiteY6" fmla="*/ 16549 h 73928"/>
                    <a:gd name="connsiteX7" fmla="*/ 178844 w 196502"/>
                    <a:gd name="connsiteY7" fmla="*/ 57373 h 73928"/>
                    <a:gd name="connsiteX8" fmla="*/ 15452 w 196502"/>
                    <a:gd name="connsiteY8" fmla="*/ 57373 h 73928"/>
                    <a:gd name="connsiteX9" fmla="*/ 15452 w 196502"/>
                    <a:gd name="connsiteY9" fmla="*/ 16549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49"/>
                      </a:moveTo>
                      <a:lnTo>
                        <a:pt x="178844" y="16549"/>
                      </a:lnTo>
                      <a:lnTo>
                        <a:pt x="178844" y="57373"/>
                      </a:lnTo>
                      <a:lnTo>
                        <a:pt x="15452" y="57373"/>
                      </a:lnTo>
                      <a:lnTo>
                        <a:pt x="15452" y="1654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2" name="Freeform: Shape 570">
                  <a:extLst>
                    <a:ext uri="{FF2B5EF4-FFF2-40B4-BE49-F238E27FC236}">
                      <a16:creationId xmlns:a16="http://schemas.microsoft.com/office/drawing/2014/main" id="{45AA98FB-4616-8342-0ABF-A73E17FC4C07}"/>
                    </a:ext>
                  </a:extLst>
                </p:cNvPr>
                <p:cNvSpPr/>
                <p:nvPr/>
              </p:nvSpPr>
              <p:spPr>
                <a:xfrm>
                  <a:off x="4125028" y="4015408"/>
                  <a:ext cx="15451" cy="15458"/>
                </a:xfrm>
                <a:custGeom>
                  <a:avLst/>
                  <a:gdLst>
                    <a:gd name="connsiteX0" fmla="*/ 7726 w 15451"/>
                    <a:gd name="connsiteY0" fmla="*/ 15458 h 15458"/>
                    <a:gd name="connsiteX1" fmla="*/ 15452 w 15451"/>
                    <a:gd name="connsiteY1" fmla="*/ 7732 h 15458"/>
                    <a:gd name="connsiteX2" fmla="*/ 7726 w 15451"/>
                    <a:gd name="connsiteY2" fmla="*/ 0 h 15458"/>
                    <a:gd name="connsiteX3" fmla="*/ 0 w 15451"/>
                    <a:gd name="connsiteY3" fmla="*/ 7732 h 15458"/>
                    <a:gd name="connsiteX4" fmla="*/ 7726 w 15451"/>
                    <a:gd name="connsiteY4" fmla="*/ 15458 h 1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8">
                      <a:moveTo>
                        <a:pt x="7726" y="15458"/>
                      </a:moveTo>
                      <a:cubicBezTo>
                        <a:pt x="11993" y="15458"/>
                        <a:pt x="15452" y="12000"/>
                        <a:pt x="15452" y="7732"/>
                      </a:cubicBezTo>
                      <a:cubicBezTo>
                        <a:pt x="15452" y="3465"/>
                        <a:pt x="11993" y="0"/>
                        <a:pt x="7726" y="0"/>
                      </a:cubicBezTo>
                      <a:cubicBezTo>
                        <a:pt x="3459" y="0"/>
                        <a:pt x="0" y="3465"/>
                        <a:pt x="0" y="7732"/>
                      </a:cubicBezTo>
                      <a:cubicBezTo>
                        <a:pt x="0" y="12000"/>
                        <a:pt x="3459" y="15458"/>
                        <a:pt x="7726" y="1545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3" name="Freeform: Shape 571">
                  <a:extLst>
                    <a:ext uri="{FF2B5EF4-FFF2-40B4-BE49-F238E27FC236}">
                      <a16:creationId xmlns:a16="http://schemas.microsoft.com/office/drawing/2014/main" id="{383C5C29-0A11-B9A7-78D0-271FEB8BAAB3}"/>
                    </a:ext>
                  </a:extLst>
                </p:cNvPr>
                <p:cNvSpPr/>
                <p:nvPr/>
              </p:nvSpPr>
              <p:spPr>
                <a:xfrm>
                  <a:off x="3973783" y="4071697"/>
                  <a:ext cx="196502" cy="73928"/>
                </a:xfrm>
                <a:custGeom>
                  <a:avLst/>
                  <a:gdLst>
                    <a:gd name="connsiteX0" fmla="*/ 0 w 196502"/>
                    <a:gd name="connsiteY0" fmla="*/ 73928 h 73928"/>
                    <a:gd name="connsiteX1" fmla="*/ 196503 w 196502"/>
                    <a:gd name="connsiteY1" fmla="*/ 73928 h 73928"/>
                    <a:gd name="connsiteX2" fmla="*/ 196503 w 196502"/>
                    <a:gd name="connsiteY2" fmla="*/ 0 h 73928"/>
                    <a:gd name="connsiteX3" fmla="*/ 0 w 196502"/>
                    <a:gd name="connsiteY3" fmla="*/ 0 h 73928"/>
                    <a:gd name="connsiteX4" fmla="*/ 0 w 196502"/>
                    <a:gd name="connsiteY4" fmla="*/ 73928 h 73928"/>
                    <a:gd name="connsiteX5" fmla="*/ 15452 w 196502"/>
                    <a:gd name="connsiteY5" fmla="*/ 16556 h 73928"/>
                    <a:gd name="connsiteX6" fmla="*/ 178844 w 196502"/>
                    <a:gd name="connsiteY6" fmla="*/ 16556 h 73928"/>
                    <a:gd name="connsiteX7" fmla="*/ 178844 w 196502"/>
                    <a:gd name="connsiteY7" fmla="*/ 57380 h 73928"/>
                    <a:gd name="connsiteX8" fmla="*/ 15452 w 196502"/>
                    <a:gd name="connsiteY8" fmla="*/ 57380 h 73928"/>
                    <a:gd name="connsiteX9" fmla="*/ 15452 w 196502"/>
                    <a:gd name="connsiteY9" fmla="*/ 16556 h 7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502" h="73928">
                      <a:moveTo>
                        <a:pt x="0" y="73928"/>
                      </a:moveTo>
                      <a:lnTo>
                        <a:pt x="196503" y="73928"/>
                      </a:lnTo>
                      <a:lnTo>
                        <a:pt x="196503" y="0"/>
                      </a:lnTo>
                      <a:lnTo>
                        <a:pt x="0" y="0"/>
                      </a:lnTo>
                      <a:lnTo>
                        <a:pt x="0" y="73928"/>
                      </a:lnTo>
                      <a:close/>
                      <a:moveTo>
                        <a:pt x="15452" y="16556"/>
                      </a:moveTo>
                      <a:lnTo>
                        <a:pt x="178844" y="16556"/>
                      </a:lnTo>
                      <a:lnTo>
                        <a:pt x="178844" y="57380"/>
                      </a:lnTo>
                      <a:lnTo>
                        <a:pt x="15452" y="57380"/>
                      </a:lnTo>
                      <a:lnTo>
                        <a:pt x="15452" y="16556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4" name="Freeform: Shape 572">
                  <a:extLst>
                    <a:ext uri="{FF2B5EF4-FFF2-40B4-BE49-F238E27FC236}">
                      <a16:creationId xmlns:a16="http://schemas.microsoft.com/office/drawing/2014/main" id="{8AAD593A-BDC6-003E-C89C-CE6166ADFEFC}"/>
                    </a:ext>
                  </a:extLst>
                </p:cNvPr>
                <p:cNvSpPr/>
                <p:nvPr/>
              </p:nvSpPr>
              <p:spPr>
                <a:xfrm>
                  <a:off x="4125028" y="4101484"/>
                  <a:ext cx="15451" cy="15451"/>
                </a:xfrm>
                <a:custGeom>
                  <a:avLst/>
                  <a:gdLst>
                    <a:gd name="connsiteX0" fmla="*/ 7726 w 15451"/>
                    <a:gd name="connsiteY0" fmla="*/ 15452 h 15451"/>
                    <a:gd name="connsiteX1" fmla="*/ 15452 w 15451"/>
                    <a:gd name="connsiteY1" fmla="*/ 7726 h 15451"/>
                    <a:gd name="connsiteX2" fmla="*/ 7726 w 15451"/>
                    <a:gd name="connsiteY2" fmla="*/ 0 h 15451"/>
                    <a:gd name="connsiteX3" fmla="*/ 0 w 15451"/>
                    <a:gd name="connsiteY3" fmla="*/ 7726 h 15451"/>
                    <a:gd name="connsiteX4" fmla="*/ 7726 w 15451"/>
                    <a:gd name="connsiteY4" fmla="*/ 15452 h 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" h="15451">
                      <a:moveTo>
                        <a:pt x="7726" y="15452"/>
                      </a:moveTo>
                      <a:cubicBezTo>
                        <a:pt x="11993" y="15452"/>
                        <a:pt x="15452" y="11993"/>
                        <a:pt x="15452" y="7726"/>
                      </a:cubicBezTo>
                      <a:cubicBezTo>
                        <a:pt x="15452" y="3459"/>
                        <a:pt x="11993" y="0"/>
                        <a:pt x="7726" y="0"/>
                      </a:cubicBezTo>
                      <a:cubicBezTo>
                        <a:pt x="3459" y="0"/>
                        <a:pt x="0" y="3459"/>
                        <a:pt x="0" y="7726"/>
                      </a:cubicBezTo>
                      <a:cubicBezTo>
                        <a:pt x="0" y="11993"/>
                        <a:pt x="3459" y="15452"/>
                        <a:pt x="7726" y="15452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5" name="Freeform: Shape 573">
                  <a:extLst>
                    <a:ext uri="{FF2B5EF4-FFF2-40B4-BE49-F238E27FC236}">
                      <a16:creationId xmlns:a16="http://schemas.microsoft.com/office/drawing/2014/main" id="{46AE61B6-CD23-3182-147E-7FA6EA9CB8DC}"/>
                    </a:ext>
                  </a:extLst>
                </p:cNvPr>
                <p:cNvSpPr/>
                <p:nvPr/>
              </p:nvSpPr>
              <p:spPr>
                <a:xfrm>
                  <a:off x="3825849" y="3759428"/>
                  <a:ext cx="108194" cy="441369"/>
                </a:xfrm>
                <a:custGeom>
                  <a:avLst/>
                  <a:gdLst>
                    <a:gd name="connsiteX0" fmla="*/ 87218 w 108194"/>
                    <a:gd name="connsiteY0" fmla="*/ 0 h 441369"/>
                    <a:gd name="connsiteX1" fmla="*/ 87218 w 108194"/>
                    <a:gd name="connsiteY1" fmla="*/ 0 h 441369"/>
                    <a:gd name="connsiteX2" fmla="*/ 47472 w 108194"/>
                    <a:gd name="connsiteY2" fmla="*/ 13238 h 441369"/>
                    <a:gd name="connsiteX3" fmla="*/ 36435 w 108194"/>
                    <a:gd name="connsiteY3" fmla="*/ 57380 h 441369"/>
                    <a:gd name="connsiteX4" fmla="*/ 36435 w 108194"/>
                    <a:gd name="connsiteY4" fmla="*/ 187584 h 441369"/>
                    <a:gd name="connsiteX5" fmla="*/ 0 w 108194"/>
                    <a:gd name="connsiteY5" fmla="*/ 215170 h 441369"/>
                    <a:gd name="connsiteX6" fmla="*/ 0 w 108194"/>
                    <a:gd name="connsiteY6" fmla="*/ 225096 h 441369"/>
                    <a:gd name="connsiteX7" fmla="*/ 35331 w 108194"/>
                    <a:gd name="connsiteY7" fmla="*/ 253786 h 441369"/>
                    <a:gd name="connsiteX8" fmla="*/ 35331 w 108194"/>
                    <a:gd name="connsiteY8" fmla="*/ 383990 h 441369"/>
                    <a:gd name="connsiteX9" fmla="*/ 46368 w 108194"/>
                    <a:gd name="connsiteY9" fmla="*/ 428125 h 441369"/>
                    <a:gd name="connsiteX10" fmla="*/ 86114 w 108194"/>
                    <a:gd name="connsiteY10" fmla="*/ 441370 h 441369"/>
                    <a:gd name="connsiteX11" fmla="*/ 87218 w 108194"/>
                    <a:gd name="connsiteY11" fmla="*/ 441370 h 441369"/>
                    <a:gd name="connsiteX12" fmla="*/ 88322 w 108194"/>
                    <a:gd name="connsiteY12" fmla="*/ 441370 h 441369"/>
                    <a:gd name="connsiteX13" fmla="*/ 108195 w 108194"/>
                    <a:gd name="connsiteY13" fmla="*/ 440266 h 441369"/>
                    <a:gd name="connsiteX14" fmla="*/ 108195 w 108194"/>
                    <a:gd name="connsiteY14" fmla="*/ 425924 h 441369"/>
                    <a:gd name="connsiteX15" fmla="*/ 105981 w 108194"/>
                    <a:gd name="connsiteY15" fmla="*/ 425924 h 441369"/>
                    <a:gd name="connsiteX16" fmla="*/ 96047 w 108194"/>
                    <a:gd name="connsiteY16" fmla="*/ 427028 h 441369"/>
                    <a:gd name="connsiteX17" fmla="*/ 88322 w 108194"/>
                    <a:gd name="connsiteY17" fmla="*/ 427028 h 441369"/>
                    <a:gd name="connsiteX18" fmla="*/ 62930 w 108194"/>
                    <a:gd name="connsiteY18" fmla="*/ 419302 h 441369"/>
                    <a:gd name="connsiteX19" fmla="*/ 54094 w 108194"/>
                    <a:gd name="connsiteY19" fmla="*/ 386198 h 441369"/>
                    <a:gd name="connsiteX20" fmla="*/ 54094 w 108194"/>
                    <a:gd name="connsiteY20" fmla="*/ 247164 h 441369"/>
                    <a:gd name="connsiteX21" fmla="*/ 18770 w 108194"/>
                    <a:gd name="connsiteY21" fmla="*/ 220682 h 441369"/>
                    <a:gd name="connsiteX22" fmla="*/ 55204 w 108194"/>
                    <a:gd name="connsiteY22" fmla="*/ 194199 h 441369"/>
                    <a:gd name="connsiteX23" fmla="*/ 55204 w 108194"/>
                    <a:gd name="connsiteY23" fmla="*/ 56276 h 441369"/>
                    <a:gd name="connsiteX24" fmla="*/ 64034 w 108194"/>
                    <a:gd name="connsiteY24" fmla="*/ 23171 h 441369"/>
                    <a:gd name="connsiteX25" fmla="*/ 88322 w 108194"/>
                    <a:gd name="connsiteY25" fmla="*/ 14342 h 441369"/>
                    <a:gd name="connsiteX26" fmla="*/ 96047 w 108194"/>
                    <a:gd name="connsiteY26" fmla="*/ 14342 h 441369"/>
                    <a:gd name="connsiteX27" fmla="*/ 105981 w 108194"/>
                    <a:gd name="connsiteY27" fmla="*/ 15445 h 441369"/>
                    <a:gd name="connsiteX28" fmla="*/ 108195 w 108194"/>
                    <a:gd name="connsiteY28" fmla="*/ 15445 h 441369"/>
                    <a:gd name="connsiteX29" fmla="*/ 108195 w 108194"/>
                    <a:gd name="connsiteY29" fmla="*/ 1104 h 441369"/>
                    <a:gd name="connsiteX30" fmla="*/ 88322 w 108194"/>
                    <a:gd name="connsiteY30" fmla="*/ 0 h 441369"/>
                    <a:gd name="connsiteX31" fmla="*/ 87218 w 108194"/>
                    <a:gd name="connsiteY31" fmla="*/ 0 h 44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194" h="441369">
                      <a:moveTo>
                        <a:pt x="87218" y="0"/>
                      </a:moveTo>
                      <a:cubicBezTo>
                        <a:pt x="87218" y="0"/>
                        <a:pt x="86114" y="0"/>
                        <a:pt x="87218" y="0"/>
                      </a:cubicBezTo>
                      <a:cubicBezTo>
                        <a:pt x="67345" y="0"/>
                        <a:pt x="55204" y="4415"/>
                        <a:pt x="47472" y="13238"/>
                      </a:cubicBezTo>
                      <a:cubicBezTo>
                        <a:pt x="39746" y="22068"/>
                        <a:pt x="36435" y="36409"/>
                        <a:pt x="36435" y="57380"/>
                      </a:cubicBezTo>
                      <a:lnTo>
                        <a:pt x="36435" y="187584"/>
                      </a:lnTo>
                      <a:lnTo>
                        <a:pt x="0" y="215170"/>
                      </a:lnTo>
                      <a:lnTo>
                        <a:pt x="0" y="225096"/>
                      </a:lnTo>
                      <a:lnTo>
                        <a:pt x="35331" y="253786"/>
                      </a:lnTo>
                      <a:lnTo>
                        <a:pt x="35331" y="383990"/>
                      </a:lnTo>
                      <a:cubicBezTo>
                        <a:pt x="35331" y="404954"/>
                        <a:pt x="38642" y="419302"/>
                        <a:pt x="46368" y="428125"/>
                      </a:cubicBezTo>
                      <a:cubicBezTo>
                        <a:pt x="55204" y="436955"/>
                        <a:pt x="67345" y="441370"/>
                        <a:pt x="86114" y="441370"/>
                      </a:cubicBezTo>
                      <a:lnTo>
                        <a:pt x="87218" y="441370"/>
                      </a:lnTo>
                      <a:lnTo>
                        <a:pt x="88322" y="441370"/>
                      </a:lnTo>
                      <a:cubicBezTo>
                        <a:pt x="94944" y="441370"/>
                        <a:pt x="101566" y="441370"/>
                        <a:pt x="108195" y="440266"/>
                      </a:cubicBezTo>
                      <a:lnTo>
                        <a:pt x="108195" y="425924"/>
                      </a:lnTo>
                      <a:cubicBezTo>
                        <a:pt x="107091" y="425924"/>
                        <a:pt x="107091" y="425924"/>
                        <a:pt x="105981" y="425924"/>
                      </a:cubicBezTo>
                      <a:cubicBezTo>
                        <a:pt x="102669" y="425924"/>
                        <a:pt x="99358" y="425924"/>
                        <a:pt x="96047" y="427028"/>
                      </a:cubicBezTo>
                      <a:cubicBezTo>
                        <a:pt x="92736" y="427028"/>
                        <a:pt x="90529" y="427028"/>
                        <a:pt x="88322" y="427028"/>
                      </a:cubicBezTo>
                      <a:cubicBezTo>
                        <a:pt x="77278" y="427028"/>
                        <a:pt x="68449" y="424821"/>
                        <a:pt x="62930" y="419302"/>
                      </a:cubicBezTo>
                      <a:cubicBezTo>
                        <a:pt x="57412" y="413784"/>
                        <a:pt x="54094" y="402747"/>
                        <a:pt x="54094" y="386198"/>
                      </a:cubicBezTo>
                      <a:lnTo>
                        <a:pt x="54094" y="247164"/>
                      </a:lnTo>
                      <a:lnTo>
                        <a:pt x="18770" y="220682"/>
                      </a:lnTo>
                      <a:lnTo>
                        <a:pt x="55204" y="194199"/>
                      </a:lnTo>
                      <a:lnTo>
                        <a:pt x="55204" y="56276"/>
                      </a:lnTo>
                      <a:cubicBezTo>
                        <a:pt x="55204" y="39720"/>
                        <a:pt x="58515" y="27586"/>
                        <a:pt x="64034" y="23171"/>
                      </a:cubicBezTo>
                      <a:cubicBezTo>
                        <a:pt x="69552" y="17653"/>
                        <a:pt x="77278" y="14342"/>
                        <a:pt x="88322" y="14342"/>
                      </a:cubicBezTo>
                      <a:cubicBezTo>
                        <a:pt x="90529" y="14342"/>
                        <a:pt x="92736" y="14342"/>
                        <a:pt x="96047" y="14342"/>
                      </a:cubicBezTo>
                      <a:cubicBezTo>
                        <a:pt x="99358" y="14342"/>
                        <a:pt x="102669" y="14342"/>
                        <a:pt x="105981" y="15445"/>
                      </a:cubicBezTo>
                      <a:cubicBezTo>
                        <a:pt x="107091" y="15445"/>
                        <a:pt x="107091" y="15445"/>
                        <a:pt x="108195" y="15445"/>
                      </a:cubicBezTo>
                      <a:lnTo>
                        <a:pt x="108195" y="1104"/>
                      </a:lnTo>
                      <a:cubicBezTo>
                        <a:pt x="100462" y="0"/>
                        <a:pt x="93840" y="0"/>
                        <a:pt x="88322" y="0"/>
                      </a:cubicBezTo>
                      <a:cubicBezTo>
                        <a:pt x="87218" y="0"/>
                        <a:pt x="87218" y="0"/>
                        <a:pt x="87218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6" name="Freeform: Shape 574">
                  <a:extLst>
                    <a:ext uri="{FF2B5EF4-FFF2-40B4-BE49-F238E27FC236}">
                      <a16:creationId xmlns:a16="http://schemas.microsoft.com/office/drawing/2014/main" id="{2E01368F-9672-70B8-3303-5E43379E7F29}"/>
                    </a:ext>
                  </a:extLst>
                </p:cNvPr>
                <p:cNvSpPr/>
                <p:nvPr/>
              </p:nvSpPr>
              <p:spPr>
                <a:xfrm>
                  <a:off x="4211136" y="3759428"/>
                  <a:ext cx="104883" cy="439162"/>
                </a:xfrm>
                <a:custGeom>
                  <a:avLst/>
                  <a:gdLst>
                    <a:gd name="connsiteX0" fmla="*/ 69552 w 104883"/>
                    <a:gd name="connsiteY0" fmla="*/ 187584 h 439162"/>
                    <a:gd name="connsiteX1" fmla="*/ 69552 w 104883"/>
                    <a:gd name="connsiteY1" fmla="*/ 57380 h 439162"/>
                    <a:gd name="connsiteX2" fmla="*/ 58515 w 104883"/>
                    <a:gd name="connsiteY2" fmla="*/ 13238 h 439162"/>
                    <a:gd name="connsiteX3" fmla="*/ 19873 w 104883"/>
                    <a:gd name="connsiteY3" fmla="*/ 0 h 439162"/>
                    <a:gd name="connsiteX4" fmla="*/ 0 w 104883"/>
                    <a:gd name="connsiteY4" fmla="*/ 1104 h 439162"/>
                    <a:gd name="connsiteX5" fmla="*/ 0 w 104883"/>
                    <a:gd name="connsiteY5" fmla="*/ 15445 h 439162"/>
                    <a:gd name="connsiteX6" fmla="*/ 9940 w 104883"/>
                    <a:gd name="connsiteY6" fmla="*/ 14342 h 439162"/>
                    <a:gd name="connsiteX7" fmla="*/ 18769 w 104883"/>
                    <a:gd name="connsiteY7" fmla="*/ 14342 h 439162"/>
                    <a:gd name="connsiteX8" fmla="*/ 44161 w 104883"/>
                    <a:gd name="connsiteY8" fmla="*/ 22068 h 439162"/>
                    <a:gd name="connsiteX9" fmla="*/ 52990 w 104883"/>
                    <a:gd name="connsiteY9" fmla="*/ 55172 h 439162"/>
                    <a:gd name="connsiteX10" fmla="*/ 52990 w 104883"/>
                    <a:gd name="connsiteY10" fmla="*/ 193096 h 439162"/>
                    <a:gd name="connsiteX11" fmla="*/ 88321 w 104883"/>
                    <a:gd name="connsiteY11" fmla="*/ 219578 h 439162"/>
                    <a:gd name="connsiteX12" fmla="*/ 52990 w 104883"/>
                    <a:gd name="connsiteY12" fmla="*/ 246060 h 439162"/>
                    <a:gd name="connsiteX13" fmla="*/ 52990 w 104883"/>
                    <a:gd name="connsiteY13" fmla="*/ 383990 h 439162"/>
                    <a:gd name="connsiteX14" fmla="*/ 44161 w 104883"/>
                    <a:gd name="connsiteY14" fmla="*/ 417095 h 439162"/>
                    <a:gd name="connsiteX15" fmla="*/ 18769 w 104883"/>
                    <a:gd name="connsiteY15" fmla="*/ 424821 h 439162"/>
                    <a:gd name="connsiteX16" fmla="*/ 9940 w 104883"/>
                    <a:gd name="connsiteY16" fmla="*/ 424821 h 439162"/>
                    <a:gd name="connsiteX17" fmla="*/ 0 w 104883"/>
                    <a:gd name="connsiteY17" fmla="*/ 423717 h 439162"/>
                    <a:gd name="connsiteX18" fmla="*/ 0 w 104883"/>
                    <a:gd name="connsiteY18" fmla="*/ 438059 h 439162"/>
                    <a:gd name="connsiteX19" fmla="*/ 19873 w 104883"/>
                    <a:gd name="connsiteY19" fmla="*/ 439162 h 439162"/>
                    <a:gd name="connsiteX20" fmla="*/ 58515 w 104883"/>
                    <a:gd name="connsiteY20" fmla="*/ 425924 h 439162"/>
                    <a:gd name="connsiteX21" fmla="*/ 69552 w 104883"/>
                    <a:gd name="connsiteY21" fmla="*/ 381783 h 439162"/>
                    <a:gd name="connsiteX22" fmla="*/ 69552 w 104883"/>
                    <a:gd name="connsiteY22" fmla="*/ 253786 h 439162"/>
                    <a:gd name="connsiteX23" fmla="*/ 104883 w 104883"/>
                    <a:gd name="connsiteY23" fmla="*/ 226200 h 439162"/>
                    <a:gd name="connsiteX24" fmla="*/ 104883 w 104883"/>
                    <a:gd name="connsiteY24" fmla="*/ 216273 h 439162"/>
                    <a:gd name="connsiteX25" fmla="*/ 69552 w 104883"/>
                    <a:gd name="connsiteY25" fmla="*/ 187584 h 43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883" h="439162">
                      <a:moveTo>
                        <a:pt x="69552" y="187584"/>
                      </a:moveTo>
                      <a:lnTo>
                        <a:pt x="69552" y="57380"/>
                      </a:lnTo>
                      <a:cubicBezTo>
                        <a:pt x="69552" y="36416"/>
                        <a:pt x="66241" y="22068"/>
                        <a:pt x="58515" y="13238"/>
                      </a:cubicBezTo>
                      <a:cubicBezTo>
                        <a:pt x="50783" y="4415"/>
                        <a:pt x="37538" y="0"/>
                        <a:pt x="19873" y="0"/>
                      </a:cubicBezTo>
                      <a:cubicBezTo>
                        <a:pt x="14354" y="0"/>
                        <a:pt x="6629" y="0"/>
                        <a:pt x="0" y="1104"/>
                      </a:cubicBezTo>
                      <a:lnTo>
                        <a:pt x="0" y="15445"/>
                      </a:lnTo>
                      <a:cubicBezTo>
                        <a:pt x="3318" y="15445"/>
                        <a:pt x="6629" y="15445"/>
                        <a:pt x="9940" y="14342"/>
                      </a:cubicBezTo>
                      <a:cubicBezTo>
                        <a:pt x="13251" y="14342"/>
                        <a:pt x="16562" y="14342"/>
                        <a:pt x="18769" y="14342"/>
                      </a:cubicBezTo>
                      <a:cubicBezTo>
                        <a:pt x="29813" y="14342"/>
                        <a:pt x="38642" y="16549"/>
                        <a:pt x="44161" y="22068"/>
                      </a:cubicBezTo>
                      <a:cubicBezTo>
                        <a:pt x="49679" y="27586"/>
                        <a:pt x="52990" y="38617"/>
                        <a:pt x="52990" y="55172"/>
                      </a:cubicBezTo>
                      <a:lnTo>
                        <a:pt x="52990" y="193096"/>
                      </a:lnTo>
                      <a:lnTo>
                        <a:pt x="88321" y="219578"/>
                      </a:lnTo>
                      <a:lnTo>
                        <a:pt x="52990" y="246060"/>
                      </a:lnTo>
                      <a:lnTo>
                        <a:pt x="52990" y="383990"/>
                      </a:lnTo>
                      <a:cubicBezTo>
                        <a:pt x="52990" y="400546"/>
                        <a:pt x="49679" y="411576"/>
                        <a:pt x="44161" y="417095"/>
                      </a:cubicBezTo>
                      <a:cubicBezTo>
                        <a:pt x="38642" y="422613"/>
                        <a:pt x="29813" y="424821"/>
                        <a:pt x="18769" y="424821"/>
                      </a:cubicBezTo>
                      <a:cubicBezTo>
                        <a:pt x="16562" y="424821"/>
                        <a:pt x="13251" y="424821"/>
                        <a:pt x="9940" y="424821"/>
                      </a:cubicBezTo>
                      <a:cubicBezTo>
                        <a:pt x="6629" y="424821"/>
                        <a:pt x="3318" y="424821"/>
                        <a:pt x="0" y="423717"/>
                      </a:cubicBezTo>
                      <a:lnTo>
                        <a:pt x="0" y="438059"/>
                      </a:lnTo>
                      <a:cubicBezTo>
                        <a:pt x="7732" y="439162"/>
                        <a:pt x="14354" y="439162"/>
                        <a:pt x="19873" y="439162"/>
                      </a:cubicBezTo>
                      <a:cubicBezTo>
                        <a:pt x="38642" y="439162"/>
                        <a:pt x="50783" y="434747"/>
                        <a:pt x="58515" y="425924"/>
                      </a:cubicBezTo>
                      <a:cubicBezTo>
                        <a:pt x="66241" y="417095"/>
                        <a:pt x="69552" y="402747"/>
                        <a:pt x="69552" y="381783"/>
                      </a:cubicBezTo>
                      <a:lnTo>
                        <a:pt x="69552" y="253786"/>
                      </a:lnTo>
                      <a:lnTo>
                        <a:pt x="104883" y="226200"/>
                      </a:lnTo>
                      <a:lnTo>
                        <a:pt x="104883" y="216273"/>
                      </a:lnTo>
                      <a:lnTo>
                        <a:pt x="69552" y="18758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76" name="TextBox 576">
              <a:extLst>
                <a:ext uri="{FF2B5EF4-FFF2-40B4-BE49-F238E27FC236}">
                  <a16:creationId xmlns:a16="http://schemas.microsoft.com/office/drawing/2014/main" id="{DA71CFF0-23BB-01D9-CCCD-7FAC2C1E703F}"/>
                </a:ext>
              </a:extLst>
            </p:cNvPr>
            <p:cNvSpPr txBox="1"/>
            <p:nvPr/>
          </p:nvSpPr>
          <p:spPr>
            <a:xfrm>
              <a:off x="3575193" y="4192457"/>
              <a:ext cx="944609" cy="441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Resource</a:t>
              </a:r>
            </a:p>
            <a:p>
              <a:pPr algn="l">
                <a:lnSpc>
                  <a:spcPct val="8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Manager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cxnSp>
        <p:nvCxnSpPr>
          <p:cNvPr id="906" name="Straight Arrow Connector 43">
            <a:extLst>
              <a:ext uri="{FF2B5EF4-FFF2-40B4-BE49-F238E27FC236}">
                <a16:creationId xmlns:a16="http://schemas.microsoft.com/office/drawing/2014/main" id="{40B1B4BD-3C0C-B553-1FBB-AFC23B7AB2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16174" y="3758717"/>
            <a:ext cx="35885" cy="35025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7" name="直線コネクタ 906">
            <a:extLst>
              <a:ext uri="{FF2B5EF4-FFF2-40B4-BE49-F238E27FC236}">
                <a16:creationId xmlns:a16="http://schemas.microsoft.com/office/drawing/2014/main" id="{039E3E62-1337-E07C-F023-F668F3FE8A33}"/>
              </a:ext>
            </a:extLst>
          </p:cNvPr>
          <p:cNvCxnSpPr>
            <a:cxnSpLocks/>
          </p:cNvCxnSpPr>
          <p:nvPr/>
        </p:nvCxnSpPr>
        <p:spPr>
          <a:xfrm>
            <a:off x="6915337" y="7258432"/>
            <a:ext cx="8439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直線コネクタ 907">
            <a:extLst>
              <a:ext uri="{FF2B5EF4-FFF2-40B4-BE49-F238E27FC236}">
                <a16:creationId xmlns:a16="http://schemas.microsoft.com/office/drawing/2014/main" id="{87CB5011-7959-9C4B-5AEA-4006648AE40D}"/>
              </a:ext>
            </a:extLst>
          </p:cNvPr>
          <p:cNvCxnSpPr>
            <a:cxnSpLocks/>
          </p:cNvCxnSpPr>
          <p:nvPr/>
        </p:nvCxnSpPr>
        <p:spPr>
          <a:xfrm>
            <a:off x="6914974" y="5419810"/>
            <a:ext cx="8175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9" name="直線コネクタ 908">
            <a:extLst>
              <a:ext uri="{FF2B5EF4-FFF2-40B4-BE49-F238E27FC236}">
                <a16:creationId xmlns:a16="http://schemas.microsoft.com/office/drawing/2014/main" id="{4FEDA856-A920-F26C-08F7-E0590E519259}"/>
              </a:ext>
            </a:extLst>
          </p:cNvPr>
          <p:cNvCxnSpPr>
            <a:cxnSpLocks/>
          </p:cNvCxnSpPr>
          <p:nvPr/>
        </p:nvCxnSpPr>
        <p:spPr>
          <a:xfrm flipV="1">
            <a:off x="6906545" y="3908676"/>
            <a:ext cx="807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0" name="Left Bracket 22">
            <a:extLst>
              <a:ext uri="{FF2B5EF4-FFF2-40B4-BE49-F238E27FC236}">
                <a16:creationId xmlns:a16="http://schemas.microsoft.com/office/drawing/2014/main" id="{41599BFA-B304-4A5C-FD28-C488BEC5CD59}"/>
              </a:ext>
            </a:extLst>
          </p:cNvPr>
          <p:cNvSpPr/>
          <p:nvPr/>
        </p:nvSpPr>
        <p:spPr>
          <a:xfrm rot="10800000" flipH="1">
            <a:off x="4231970" y="3976174"/>
            <a:ext cx="542679" cy="3425558"/>
          </a:xfrm>
          <a:prstGeom prst="leftBracket">
            <a:avLst>
              <a:gd name="adj" fmla="val 0"/>
            </a:avLst>
          </a:prstGeom>
          <a:ln w="12700">
            <a:solidFill>
              <a:srgbClr val="312D2A"/>
            </a:solidFill>
            <a:miter lim="800000"/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1" name="Straight Arrow Connector 43">
            <a:extLst>
              <a:ext uri="{FF2B5EF4-FFF2-40B4-BE49-F238E27FC236}">
                <a16:creationId xmlns:a16="http://schemas.microsoft.com/office/drawing/2014/main" id="{B1553DD1-5CB7-ACB2-CC0A-18B33CB7DDD9}"/>
              </a:ext>
            </a:extLst>
          </p:cNvPr>
          <p:cNvCxnSpPr>
            <a:cxnSpLocks/>
          </p:cNvCxnSpPr>
          <p:nvPr/>
        </p:nvCxnSpPr>
        <p:spPr bwMode="auto">
          <a:xfrm>
            <a:off x="3084774" y="5671277"/>
            <a:ext cx="1677815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12D2A"/>
            </a:solidFill>
            <a:prstDash val="solid"/>
            <a:round/>
            <a:headEnd type="none" w="sm" len="sm"/>
            <a:tailEnd type="arrow" w="med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12" name="TextBox 12">
            <a:extLst>
              <a:ext uri="{FF2B5EF4-FFF2-40B4-BE49-F238E27FC236}">
                <a16:creationId xmlns:a16="http://schemas.microsoft.com/office/drawing/2014/main" id="{099E79EE-4417-FBE2-CD16-089CEF5D4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332" y="3206638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開発環境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913" name="正方形/長方形 912">
            <a:extLst>
              <a:ext uri="{FF2B5EF4-FFF2-40B4-BE49-F238E27FC236}">
                <a16:creationId xmlns:a16="http://schemas.microsoft.com/office/drawing/2014/main" id="{A6EB2987-C843-707F-6E27-56B5C914610A}"/>
              </a:ext>
            </a:extLst>
          </p:cNvPr>
          <p:cNvSpPr/>
          <p:nvPr/>
        </p:nvSpPr>
        <p:spPr>
          <a:xfrm>
            <a:off x="4942313" y="3470374"/>
            <a:ext cx="1536455" cy="108946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4" name="正方形/長方形 913">
            <a:extLst>
              <a:ext uri="{FF2B5EF4-FFF2-40B4-BE49-F238E27FC236}">
                <a16:creationId xmlns:a16="http://schemas.microsoft.com/office/drawing/2014/main" id="{C1B36903-B7B8-356A-CDAD-E7E12479C992}"/>
              </a:ext>
            </a:extLst>
          </p:cNvPr>
          <p:cNvSpPr/>
          <p:nvPr/>
        </p:nvSpPr>
        <p:spPr>
          <a:xfrm>
            <a:off x="4943525" y="5127709"/>
            <a:ext cx="1536455" cy="108946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5" name="正方形/長方形 914">
            <a:extLst>
              <a:ext uri="{FF2B5EF4-FFF2-40B4-BE49-F238E27FC236}">
                <a16:creationId xmlns:a16="http://schemas.microsoft.com/office/drawing/2014/main" id="{28ACFB5E-D3A1-A08B-4F0A-C940D0A8BA04}"/>
              </a:ext>
            </a:extLst>
          </p:cNvPr>
          <p:cNvSpPr/>
          <p:nvPr/>
        </p:nvSpPr>
        <p:spPr>
          <a:xfrm>
            <a:off x="4942313" y="6819203"/>
            <a:ext cx="1536455" cy="108946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6" name="TextBox 12">
            <a:extLst>
              <a:ext uri="{FF2B5EF4-FFF2-40B4-BE49-F238E27FC236}">
                <a16:creationId xmlns:a16="http://schemas.microsoft.com/office/drawing/2014/main" id="{45B6D5D9-A706-32B0-B5A6-387DB9A9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527" y="487201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検証環境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917" name="TextBox 12">
            <a:extLst>
              <a:ext uri="{FF2B5EF4-FFF2-40B4-BE49-F238E27FC236}">
                <a16:creationId xmlns:a16="http://schemas.microsoft.com/office/drawing/2014/main" id="{71A42D8C-DC7F-674B-D2FE-E9821A87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104" y="6553863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本番環境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1281" name="Graphic 3">
            <a:extLst>
              <a:ext uri="{FF2B5EF4-FFF2-40B4-BE49-F238E27FC236}">
                <a16:creationId xmlns:a16="http://schemas.microsoft.com/office/drawing/2014/main" id="{DDC2D276-69CD-3E7E-0653-255CB820DAC6}"/>
              </a:ext>
            </a:extLst>
          </p:cNvPr>
          <p:cNvGrpSpPr>
            <a:grpSpLocks noChangeAspect="1"/>
          </p:cNvGrpSpPr>
          <p:nvPr/>
        </p:nvGrpSpPr>
        <p:grpSpPr>
          <a:xfrm>
            <a:off x="6977896" y="3049537"/>
            <a:ext cx="1518364" cy="687505"/>
            <a:chOff x="513719" y="3801176"/>
            <a:chExt cx="1890763" cy="856128"/>
          </a:xfrm>
        </p:grpSpPr>
        <p:grpSp>
          <p:nvGrpSpPr>
            <p:cNvPr id="1282" name="Graphic 3">
              <a:extLst>
                <a:ext uri="{FF2B5EF4-FFF2-40B4-BE49-F238E27FC236}">
                  <a16:creationId xmlns:a16="http://schemas.microsoft.com/office/drawing/2014/main" id="{12AA8B04-3D1E-8F53-5298-2B81FF57DE52}"/>
                </a:ext>
              </a:extLst>
            </p:cNvPr>
            <p:cNvGrpSpPr/>
            <p:nvPr/>
          </p:nvGrpSpPr>
          <p:grpSpPr>
            <a:xfrm>
              <a:off x="1167865" y="3801176"/>
              <a:ext cx="513347" cy="513347"/>
              <a:chOff x="1167865" y="3801176"/>
              <a:chExt cx="513347" cy="513347"/>
            </a:xfrm>
          </p:grpSpPr>
          <p:grpSp>
            <p:nvGrpSpPr>
              <p:cNvPr id="1284" name="Graphic 3">
                <a:extLst>
                  <a:ext uri="{FF2B5EF4-FFF2-40B4-BE49-F238E27FC236}">
                    <a16:creationId xmlns:a16="http://schemas.microsoft.com/office/drawing/2014/main" id="{1A7EB3E5-4DD5-ADEC-F558-BD53CA560B30}"/>
                  </a:ext>
                </a:extLst>
              </p:cNvPr>
              <p:cNvGrpSpPr/>
              <p:nvPr/>
            </p:nvGrpSpPr>
            <p:grpSpPr>
              <a:xfrm>
                <a:off x="1167865" y="3801176"/>
                <a:ext cx="513347" cy="513347"/>
                <a:chOff x="1167865" y="3801176"/>
                <a:chExt cx="513347" cy="513347"/>
              </a:xfrm>
              <a:solidFill>
                <a:srgbClr val="FFFFFF"/>
              </a:solidFill>
            </p:grpSpPr>
            <p:sp>
              <p:nvSpPr>
                <p:cNvPr id="1291" name="Freeform: Shape 567">
                  <a:extLst>
                    <a:ext uri="{FF2B5EF4-FFF2-40B4-BE49-F238E27FC236}">
                      <a16:creationId xmlns:a16="http://schemas.microsoft.com/office/drawing/2014/main" id="{95600675-3705-548E-1AB4-F3693085CBC4}"/>
                    </a:ext>
                  </a:extLst>
                </p:cNvPr>
                <p:cNvSpPr/>
                <p:nvPr/>
              </p:nvSpPr>
              <p:spPr>
                <a:xfrm>
                  <a:off x="1173974" y="3807285"/>
                  <a:ext cx="501155" cy="502348"/>
                </a:xfrm>
                <a:custGeom>
                  <a:avLst/>
                  <a:gdLst>
                    <a:gd name="connsiteX0" fmla="*/ 26829 w 501155"/>
                    <a:gd name="connsiteY0" fmla="*/ 501123 h 502348"/>
                    <a:gd name="connsiteX1" fmla="*/ 0 w 501155"/>
                    <a:gd name="connsiteY1" fmla="*/ 474237 h 502348"/>
                    <a:gd name="connsiteX2" fmla="*/ 0 w 501155"/>
                    <a:gd name="connsiteY2" fmla="*/ 26893 h 502348"/>
                    <a:gd name="connsiteX3" fmla="*/ 26829 w 501155"/>
                    <a:gd name="connsiteY3" fmla="*/ 0 h 502348"/>
                    <a:gd name="connsiteX4" fmla="*/ 474333 w 501155"/>
                    <a:gd name="connsiteY4" fmla="*/ 0 h 502348"/>
                    <a:gd name="connsiteX5" fmla="*/ 501155 w 501155"/>
                    <a:gd name="connsiteY5" fmla="*/ 26893 h 502348"/>
                    <a:gd name="connsiteX6" fmla="*/ 501155 w 501155"/>
                    <a:gd name="connsiteY6" fmla="*/ 475456 h 502348"/>
                    <a:gd name="connsiteX7" fmla="*/ 474333 w 501155"/>
                    <a:gd name="connsiteY7" fmla="*/ 502349 h 502348"/>
                    <a:gd name="connsiteX8" fmla="*/ 26829 w 501155"/>
                    <a:gd name="connsiteY8" fmla="*/ 501123 h 502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1155" h="502348">
                      <a:moveTo>
                        <a:pt x="26829" y="501123"/>
                      </a:moveTo>
                      <a:cubicBezTo>
                        <a:pt x="12198" y="501123"/>
                        <a:pt x="0" y="488906"/>
                        <a:pt x="0" y="474237"/>
                      </a:cubicBezTo>
                      <a:lnTo>
                        <a:pt x="0" y="26893"/>
                      </a:lnTo>
                      <a:cubicBezTo>
                        <a:pt x="0" y="12224"/>
                        <a:pt x="12198" y="0"/>
                        <a:pt x="26829" y="0"/>
                      </a:cubicBezTo>
                      <a:lnTo>
                        <a:pt x="474333" y="0"/>
                      </a:lnTo>
                      <a:cubicBezTo>
                        <a:pt x="488963" y="0"/>
                        <a:pt x="501155" y="12224"/>
                        <a:pt x="501155" y="26893"/>
                      </a:cubicBezTo>
                      <a:lnTo>
                        <a:pt x="501155" y="475456"/>
                      </a:lnTo>
                      <a:cubicBezTo>
                        <a:pt x="501155" y="490125"/>
                        <a:pt x="488963" y="502349"/>
                        <a:pt x="474333" y="502349"/>
                      </a:cubicBezTo>
                      <a:lnTo>
                        <a:pt x="26829" y="501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 dirty="0"/>
                </a:p>
              </p:txBody>
            </p:sp>
            <p:sp>
              <p:nvSpPr>
                <p:cNvPr id="1292" name="Freeform: Shape 568">
                  <a:extLst>
                    <a:ext uri="{FF2B5EF4-FFF2-40B4-BE49-F238E27FC236}">
                      <a16:creationId xmlns:a16="http://schemas.microsoft.com/office/drawing/2014/main" id="{73775229-C11E-88F9-596F-67044AD7EABB}"/>
                    </a:ext>
                  </a:extLst>
                </p:cNvPr>
                <p:cNvSpPr/>
                <p:nvPr/>
              </p:nvSpPr>
              <p:spPr>
                <a:xfrm>
                  <a:off x="1167865" y="3801176"/>
                  <a:ext cx="513347" cy="513347"/>
                </a:xfrm>
                <a:custGeom>
                  <a:avLst/>
                  <a:gdLst>
                    <a:gd name="connsiteX0" fmla="*/ 479203 w 513347"/>
                    <a:gd name="connsiteY0" fmla="*/ 12224 h 513347"/>
                    <a:gd name="connsiteX1" fmla="*/ 499936 w 513347"/>
                    <a:gd name="connsiteY1" fmla="*/ 33002 h 513347"/>
                    <a:gd name="connsiteX2" fmla="*/ 499936 w 513347"/>
                    <a:gd name="connsiteY2" fmla="*/ 481571 h 513347"/>
                    <a:gd name="connsiteX3" fmla="*/ 479203 w 513347"/>
                    <a:gd name="connsiteY3" fmla="*/ 502349 h 513347"/>
                    <a:gd name="connsiteX4" fmla="*/ 32925 w 513347"/>
                    <a:gd name="connsiteY4" fmla="*/ 502349 h 513347"/>
                    <a:gd name="connsiteX5" fmla="*/ 12192 w 513347"/>
                    <a:gd name="connsiteY5" fmla="*/ 480345 h 513347"/>
                    <a:gd name="connsiteX6" fmla="*/ 12192 w 513347"/>
                    <a:gd name="connsiteY6" fmla="*/ 33002 h 513347"/>
                    <a:gd name="connsiteX7" fmla="*/ 32925 w 513347"/>
                    <a:gd name="connsiteY7" fmla="*/ 12224 h 513347"/>
                    <a:gd name="connsiteX8" fmla="*/ 479203 w 513347"/>
                    <a:gd name="connsiteY8" fmla="*/ 12224 h 513347"/>
                    <a:gd name="connsiteX9" fmla="*/ 479203 w 513347"/>
                    <a:gd name="connsiteY9" fmla="*/ 0 h 513347"/>
                    <a:gd name="connsiteX10" fmla="*/ 32925 w 513347"/>
                    <a:gd name="connsiteY10" fmla="*/ 0 h 513347"/>
                    <a:gd name="connsiteX11" fmla="*/ 0 w 513347"/>
                    <a:gd name="connsiteY11" fmla="*/ 33002 h 513347"/>
                    <a:gd name="connsiteX12" fmla="*/ 0 w 513347"/>
                    <a:gd name="connsiteY12" fmla="*/ 481571 h 513347"/>
                    <a:gd name="connsiteX13" fmla="*/ 32925 w 513347"/>
                    <a:gd name="connsiteY13" fmla="*/ 513347 h 513347"/>
                    <a:gd name="connsiteX14" fmla="*/ 480422 w 513347"/>
                    <a:gd name="connsiteY14" fmla="*/ 513347 h 513347"/>
                    <a:gd name="connsiteX15" fmla="*/ 513347 w 513347"/>
                    <a:gd name="connsiteY15" fmla="*/ 480345 h 513347"/>
                    <a:gd name="connsiteX16" fmla="*/ 513347 w 513347"/>
                    <a:gd name="connsiteY16" fmla="*/ 33002 h 513347"/>
                    <a:gd name="connsiteX17" fmla="*/ 479203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79203" y="12224"/>
                      </a:moveTo>
                      <a:cubicBezTo>
                        <a:pt x="490183" y="12224"/>
                        <a:pt x="499936" y="22003"/>
                        <a:pt x="499936" y="33002"/>
                      </a:cubicBezTo>
                      <a:lnTo>
                        <a:pt x="499936" y="481571"/>
                      </a:lnTo>
                      <a:cubicBezTo>
                        <a:pt x="499936" y="492570"/>
                        <a:pt x="490183" y="502349"/>
                        <a:pt x="479203" y="502349"/>
                      </a:cubicBezTo>
                      <a:lnTo>
                        <a:pt x="32925" y="502349"/>
                      </a:lnTo>
                      <a:cubicBezTo>
                        <a:pt x="21946" y="501123"/>
                        <a:pt x="12192" y="491344"/>
                        <a:pt x="12192" y="480345"/>
                      </a:cubicBezTo>
                      <a:lnTo>
                        <a:pt x="12192" y="33002"/>
                      </a:lnTo>
                      <a:cubicBezTo>
                        <a:pt x="12192" y="22003"/>
                        <a:pt x="21946" y="12224"/>
                        <a:pt x="32925" y="12224"/>
                      </a:cubicBezTo>
                      <a:lnTo>
                        <a:pt x="479203" y="12224"/>
                      </a:lnTo>
                      <a:close/>
                      <a:moveTo>
                        <a:pt x="479203" y="0"/>
                      </a:moveTo>
                      <a:lnTo>
                        <a:pt x="32925" y="0"/>
                      </a:lnTo>
                      <a:cubicBezTo>
                        <a:pt x="14630" y="0"/>
                        <a:pt x="0" y="14669"/>
                        <a:pt x="0" y="33002"/>
                      </a:cubicBezTo>
                      <a:lnTo>
                        <a:pt x="0" y="481571"/>
                      </a:lnTo>
                      <a:cubicBezTo>
                        <a:pt x="0" y="498678"/>
                        <a:pt x="14630" y="513347"/>
                        <a:pt x="32925" y="513347"/>
                      </a:cubicBezTo>
                      <a:lnTo>
                        <a:pt x="480422" y="513347"/>
                      </a:lnTo>
                      <a:cubicBezTo>
                        <a:pt x="498717" y="513347"/>
                        <a:pt x="513347" y="498678"/>
                        <a:pt x="513347" y="480345"/>
                      </a:cubicBezTo>
                      <a:lnTo>
                        <a:pt x="513347" y="33002"/>
                      </a:lnTo>
                      <a:cubicBezTo>
                        <a:pt x="512128" y="14669"/>
                        <a:pt x="497498" y="0"/>
                        <a:pt x="4792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1285" name="Graphic 3">
                <a:extLst>
                  <a:ext uri="{FF2B5EF4-FFF2-40B4-BE49-F238E27FC236}">
                    <a16:creationId xmlns:a16="http://schemas.microsoft.com/office/drawing/2014/main" id="{FC2A336E-6AAA-BA07-8A51-70A9AEA6B164}"/>
                  </a:ext>
                </a:extLst>
              </p:cNvPr>
              <p:cNvGrpSpPr/>
              <p:nvPr/>
            </p:nvGrpSpPr>
            <p:grpSpPr>
              <a:xfrm>
                <a:off x="1250777" y="3920959"/>
                <a:ext cx="342640" cy="331231"/>
                <a:chOff x="1250777" y="3920959"/>
                <a:chExt cx="342640" cy="331231"/>
              </a:xfrm>
              <a:solidFill>
                <a:srgbClr val="2D5967"/>
              </a:solidFill>
            </p:grpSpPr>
            <p:sp>
              <p:nvSpPr>
                <p:cNvPr id="1288" name="Freeform: Shape 570">
                  <a:extLst>
                    <a:ext uri="{FF2B5EF4-FFF2-40B4-BE49-F238E27FC236}">
                      <a16:creationId xmlns:a16="http://schemas.microsoft.com/office/drawing/2014/main" id="{7390B74F-E26B-6CB6-7F5F-E73514E89C2A}"/>
                    </a:ext>
                  </a:extLst>
                </p:cNvPr>
                <p:cNvSpPr/>
                <p:nvPr/>
              </p:nvSpPr>
              <p:spPr>
                <a:xfrm>
                  <a:off x="1417826" y="3925849"/>
                  <a:ext cx="175590" cy="151559"/>
                </a:xfrm>
                <a:custGeom>
                  <a:avLst/>
                  <a:gdLst>
                    <a:gd name="connsiteX0" fmla="*/ 120720 w 175590"/>
                    <a:gd name="connsiteY0" fmla="*/ 17114 h 151559"/>
                    <a:gd name="connsiteX1" fmla="*/ 153639 w 175590"/>
                    <a:gd name="connsiteY1" fmla="*/ 74557 h 151559"/>
                    <a:gd name="connsiteX2" fmla="*/ 120720 w 175590"/>
                    <a:gd name="connsiteY2" fmla="*/ 132007 h 151559"/>
                    <a:gd name="connsiteX3" fmla="*/ 54870 w 175590"/>
                    <a:gd name="connsiteY3" fmla="*/ 132007 h 151559"/>
                    <a:gd name="connsiteX4" fmla="*/ 21952 w 175590"/>
                    <a:gd name="connsiteY4" fmla="*/ 74557 h 151559"/>
                    <a:gd name="connsiteX5" fmla="*/ 54870 w 175590"/>
                    <a:gd name="connsiteY5" fmla="*/ 17114 h 151559"/>
                    <a:gd name="connsiteX6" fmla="*/ 120720 w 175590"/>
                    <a:gd name="connsiteY6" fmla="*/ 17114 h 151559"/>
                    <a:gd name="connsiteX7" fmla="*/ 120720 w 175590"/>
                    <a:gd name="connsiteY7" fmla="*/ 17114 h 151559"/>
                    <a:gd name="connsiteX8" fmla="*/ 131693 w 175590"/>
                    <a:gd name="connsiteY8" fmla="*/ 0 h 151559"/>
                    <a:gd name="connsiteX9" fmla="*/ 43898 w 175590"/>
                    <a:gd name="connsiteY9" fmla="*/ 0 h 151559"/>
                    <a:gd name="connsiteX10" fmla="*/ 0 w 175590"/>
                    <a:gd name="connsiteY10" fmla="*/ 75783 h 151559"/>
                    <a:gd name="connsiteX11" fmla="*/ 43898 w 175590"/>
                    <a:gd name="connsiteY11" fmla="*/ 151560 h 151559"/>
                    <a:gd name="connsiteX12" fmla="*/ 131693 w 175590"/>
                    <a:gd name="connsiteY12" fmla="*/ 151560 h 151559"/>
                    <a:gd name="connsiteX13" fmla="*/ 175590 w 175590"/>
                    <a:gd name="connsiteY13" fmla="*/ 75783 h 151559"/>
                    <a:gd name="connsiteX14" fmla="*/ 131693 w 175590"/>
                    <a:gd name="connsiteY14" fmla="*/ 0 h 1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5590" h="151559">
                      <a:moveTo>
                        <a:pt x="120720" y="17114"/>
                      </a:moveTo>
                      <a:lnTo>
                        <a:pt x="153639" y="74557"/>
                      </a:lnTo>
                      <a:lnTo>
                        <a:pt x="120720" y="132007"/>
                      </a:lnTo>
                      <a:lnTo>
                        <a:pt x="54870" y="132007"/>
                      </a:lnTo>
                      <a:lnTo>
                        <a:pt x="21952" y="74557"/>
                      </a:lnTo>
                      <a:lnTo>
                        <a:pt x="54870" y="17114"/>
                      </a:lnTo>
                      <a:lnTo>
                        <a:pt x="120720" y="17114"/>
                      </a:lnTo>
                      <a:lnTo>
                        <a:pt x="120720" y="17114"/>
                      </a:lnTo>
                      <a:close/>
                      <a:moveTo>
                        <a:pt x="131693" y="0"/>
                      </a:moveTo>
                      <a:lnTo>
                        <a:pt x="43898" y="0"/>
                      </a:lnTo>
                      <a:lnTo>
                        <a:pt x="0" y="75783"/>
                      </a:lnTo>
                      <a:lnTo>
                        <a:pt x="43898" y="151560"/>
                      </a:lnTo>
                      <a:lnTo>
                        <a:pt x="131693" y="151560"/>
                      </a:lnTo>
                      <a:lnTo>
                        <a:pt x="175590" y="75783"/>
                      </a:lnTo>
                      <a:lnTo>
                        <a:pt x="13169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1289" name="Freeform: Shape 571">
                  <a:extLst>
                    <a:ext uri="{FF2B5EF4-FFF2-40B4-BE49-F238E27FC236}">
                      <a16:creationId xmlns:a16="http://schemas.microsoft.com/office/drawing/2014/main" id="{D876ABAC-2FED-B3C3-1FAC-7231A05E06CC}"/>
                    </a:ext>
                  </a:extLst>
                </p:cNvPr>
                <p:cNvSpPr/>
                <p:nvPr/>
              </p:nvSpPr>
              <p:spPr>
                <a:xfrm>
                  <a:off x="1344655" y="4100631"/>
                  <a:ext cx="151200" cy="151559"/>
                </a:xfrm>
                <a:custGeom>
                  <a:avLst/>
                  <a:gdLst>
                    <a:gd name="connsiteX0" fmla="*/ 75603 w 151200"/>
                    <a:gd name="connsiteY0" fmla="*/ 17107 h 151559"/>
                    <a:gd name="connsiteX1" fmla="*/ 132912 w 151200"/>
                    <a:gd name="connsiteY1" fmla="*/ 74557 h 151559"/>
                    <a:gd name="connsiteX2" fmla="*/ 75603 w 151200"/>
                    <a:gd name="connsiteY2" fmla="*/ 132001 h 151559"/>
                    <a:gd name="connsiteX3" fmla="*/ 18294 w 151200"/>
                    <a:gd name="connsiteY3" fmla="*/ 74557 h 151559"/>
                    <a:gd name="connsiteX4" fmla="*/ 75603 w 151200"/>
                    <a:gd name="connsiteY4" fmla="*/ 17107 h 151559"/>
                    <a:gd name="connsiteX5" fmla="*/ 75603 w 151200"/>
                    <a:gd name="connsiteY5" fmla="*/ 0 h 151559"/>
                    <a:gd name="connsiteX6" fmla="*/ 0 w 151200"/>
                    <a:gd name="connsiteY6" fmla="*/ 75777 h 151559"/>
                    <a:gd name="connsiteX7" fmla="*/ 75603 w 151200"/>
                    <a:gd name="connsiteY7" fmla="*/ 151560 h 151559"/>
                    <a:gd name="connsiteX8" fmla="*/ 151200 w 151200"/>
                    <a:gd name="connsiteY8" fmla="*/ 75777 h 151559"/>
                    <a:gd name="connsiteX9" fmla="*/ 75603 w 151200"/>
                    <a:gd name="connsiteY9" fmla="*/ 0 h 1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200" h="151559">
                      <a:moveTo>
                        <a:pt x="75603" y="17107"/>
                      </a:moveTo>
                      <a:cubicBezTo>
                        <a:pt x="107302" y="17107"/>
                        <a:pt x="132912" y="42775"/>
                        <a:pt x="132912" y="74557"/>
                      </a:cubicBezTo>
                      <a:cubicBezTo>
                        <a:pt x="132912" y="106334"/>
                        <a:pt x="107302" y="132001"/>
                        <a:pt x="75603" y="132001"/>
                      </a:cubicBezTo>
                      <a:cubicBezTo>
                        <a:pt x="43898" y="132001"/>
                        <a:pt x="18294" y="106334"/>
                        <a:pt x="18294" y="74557"/>
                      </a:cubicBezTo>
                      <a:cubicBezTo>
                        <a:pt x="18294" y="42775"/>
                        <a:pt x="43898" y="17107"/>
                        <a:pt x="75603" y="17107"/>
                      </a:cubicBezTo>
                      <a:close/>
                      <a:moveTo>
                        <a:pt x="75603" y="0"/>
                      </a:moveTo>
                      <a:cubicBezTo>
                        <a:pt x="34144" y="0"/>
                        <a:pt x="0" y="34221"/>
                        <a:pt x="0" y="75777"/>
                      </a:cubicBezTo>
                      <a:cubicBezTo>
                        <a:pt x="0" y="117332"/>
                        <a:pt x="34144" y="151560"/>
                        <a:pt x="75603" y="151560"/>
                      </a:cubicBezTo>
                      <a:cubicBezTo>
                        <a:pt x="117056" y="151560"/>
                        <a:pt x="151200" y="117332"/>
                        <a:pt x="151200" y="75777"/>
                      </a:cubicBezTo>
                      <a:cubicBezTo>
                        <a:pt x="151200" y="32995"/>
                        <a:pt x="117056" y="0"/>
                        <a:pt x="75603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1290" name="Freeform: Shape 572">
                  <a:extLst>
                    <a:ext uri="{FF2B5EF4-FFF2-40B4-BE49-F238E27FC236}">
                      <a16:creationId xmlns:a16="http://schemas.microsoft.com/office/drawing/2014/main" id="{4C2DC5D0-7302-7EE2-4806-DF421720026C}"/>
                    </a:ext>
                  </a:extLst>
                </p:cNvPr>
                <p:cNvSpPr/>
                <p:nvPr/>
              </p:nvSpPr>
              <p:spPr>
                <a:xfrm>
                  <a:off x="1250777" y="3920959"/>
                  <a:ext cx="167049" cy="151565"/>
                </a:xfrm>
                <a:custGeom>
                  <a:avLst/>
                  <a:gdLst>
                    <a:gd name="connsiteX0" fmla="*/ 82912 w 167049"/>
                    <a:gd name="connsiteY0" fmla="*/ 36672 h 151565"/>
                    <a:gd name="connsiteX1" fmla="*/ 136563 w 167049"/>
                    <a:gd name="connsiteY1" fmla="*/ 133226 h 151565"/>
                    <a:gd name="connsiteX2" fmla="*/ 30480 w 167049"/>
                    <a:gd name="connsiteY2" fmla="*/ 133226 h 151565"/>
                    <a:gd name="connsiteX3" fmla="*/ 82912 w 167049"/>
                    <a:gd name="connsiteY3" fmla="*/ 36672 h 151565"/>
                    <a:gd name="connsiteX4" fmla="*/ 82912 w 167049"/>
                    <a:gd name="connsiteY4" fmla="*/ 0 h 151565"/>
                    <a:gd name="connsiteX5" fmla="*/ 0 w 167049"/>
                    <a:gd name="connsiteY5" fmla="*/ 151566 h 151565"/>
                    <a:gd name="connsiteX6" fmla="*/ 167050 w 167049"/>
                    <a:gd name="connsiteY6" fmla="*/ 151566 h 151565"/>
                    <a:gd name="connsiteX7" fmla="*/ 82912 w 167049"/>
                    <a:gd name="connsiteY7" fmla="*/ 0 h 15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049" h="151565">
                      <a:moveTo>
                        <a:pt x="82912" y="36672"/>
                      </a:moveTo>
                      <a:lnTo>
                        <a:pt x="136563" y="133226"/>
                      </a:lnTo>
                      <a:lnTo>
                        <a:pt x="30480" y="133226"/>
                      </a:lnTo>
                      <a:lnTo>
                        <a:pt x="82912" y="36672"/>
                      </a:lnTo>
                      <a:close/>
                      <a:moveTo>
                        <a:pt x="82912" y="0"/>
                      </a:moveTo>
                      <a:lnTo>
                        <a:pt x="0" y="151566"/>
                      </a:lnTo>
                      <a:lnTo>
                        <a:pt x="167050" y="151566"/>
                      </a:lnTo>
                      <a:lnTo>
                        <a:pt x="82912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</p:grpSp>
          <p:sp>
            <p:nvSpPr>
              <p:cNvPr id="1286" name="Freeform: Shape 573">
                <a:extLst>
                  <a:ext uri="{FF2B5EF4-FFF2-40B4-BE49-F238E27FC236}">
                    <a16:creationId xmlns:a16="http://schemas.microsoft.com/office/drawing/2014/main" id="{4B4F0C1C-CD26-DB14-27A0-43A8D259FD8F}"/>
                  </a:ext>
                </a:extLst>
              </p:cNvPr>
              <p:cNvSpPr/>
              <p:nvPr/>
            </p:nvSpPr>
            <p:spPr>
              <a:xfrm>
                <a:off x="1180063" y="3862296"/>
                <a:ext cx="487737" cy="440009"/>
              </a:xfrm>
              <a:custGeom>
                <a:avLst/>
                <a:gdLst>
                  <a:gd name="connsiteX0" fmla="*/ 467011 w 487737"/>
                  <a:gd name="connsiteY0" fmla="*/ 440009 h 440009"/>
                  <a:gd name="connsiteX1" fmla="*/ 20726 w 487737"/>
                  <a:gd name="connsiteY1" fmla="*/ 440009 h 440009"/>
                  <a:gd name="connsiteX2" fmla="*/ 0 w 487737"/>
                  <a:gd name="connsiteY2" fmla="*/ 419232 h 440009"/>
                  <a:gd name="connsiteX3" fmla="*/ 0 w 487737"/>
                  <a:gd name="connsiteY3" fmla="*/ 0 h 440009"/>
                  <a:gd name="connsiteX4" fmla="*/ 487738 w 487737"/>
                  <a:gd name="connsiteY4" fmla="*/ 0 h 440009"/>
                  <a:gd name="connsiteX5" fmla="*/ 487738 w 487737"/>
                  <a:gd name="connsiteY5" fmla="*/ 419232 h 440009"/>
                  <a:gd name="connsiteX6" fmla="*/ 467011 w 487737"/>
                  <a:gd name="connsiteY6" fmla="*/ 440009 h 440009"/>
                  <a:gd name="connsiteX7" fmla="*/ 18288 w 487737"/>
                  <a:gd name="connsiteY7" fmla="*/ 18333 h 440009"/>
                  <a:gd name="connsiteX8" fmla="*/ 18288 w 487737"/>
                  <a:gd name="connsiteY8" fmla="*/ 420457 h 440009"/>
                  <a:gd name="connsiteX9" fmla="*/ 20726 w 487737"/>
                  <a:gd name="connsiteY9" fmla="*/ 422902 h 440009"/>
                  <a:gd name="connsiteX10" fmla="*/ 468231 w 487737"/>
                  <a:gd name="connsiteY10" fmla="*/ 422902 h 440009"/>
                  <a:gd name="connsiteX11" fmla="*/ 470669 w 487737"/>
                  <a:gd name="connsiteY11" fmla="*/ 420457 h 440009"/>
                  <a:gd name="connsiteX12" fmla="*/ 470669 w 487737"/>
                  <a:gd name="connsiteY12" fmla="*/ 18333 h 440009"/>
                  <a:gd name="connsiteX13" fmla="*/ 18288 w 487737"/>
                  <a:gd name="connsiteY13" fmla="*/ 18333 h 4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737" h="440009">
                    <a:moveTo>
                      <a:pt x="467011" y="440009"/>
                    </a:moveTo>
                    <a:lnTo>
                      <a:pt x="20726" y="440009"/>
                    </a:lnTo>
                    <a:cubicBezTo>
                      <a:pt x="9754" y="440009"/>
                      <a:pt x="0" y="430236"/>
                      <a:pt x="0" y="419232"/>
                    </a:cubicBezTo>
                    <a:lnTo>
                      <a:pt x="0" y="0"/>
                    </a:lnTo>
                    <a:lnTo>
                      <a:pt x="487738" y="0"/>
                    </a:lnTo>
                    <a:lnTo>
                      <a:pt x="487738" y="419232"/>
                    </a:lnTo>
                    <a:cubicBezTo>
                      <a:pt x="487738" y="430236"/>
                      <a:pt x="477984" y="440009"/>
                      <a:pt x="467011" y="440009"/>
                    </a:cubicBezTo>
                    <a:close/>
                    <a:moveTo>
                      <a:pt x="18288" y="18333"/>
                    </a:moveTo>
                    <a:lnTo>
                      <a:pt x="18288" y="420457"/>
                    </a:lnTo>
                    <a:cubicBezTo>
                      <a:pt x="18288" y="421676"/>
                      <a:pt x="19507" y="422902"/>
                      <a:pt x="20726" y="422902"/>
                    </a:cubicBezTo>
                    <a:lnTo>
                      <a:pt x="468231" y="422902"/>
                    </a:lnTo>
                    <a:cubicBezTo>
                      <a:pt x="469450" y="422902"/>
                      <a:pt x="470669" y="421676"/>
                      <a:pt x="470669" y="420457"/>
                    </a:cubicBezTo>
                    <a:lnTo>
                      <a:pt x="470669" y="18333"/>
                    </a:lnTo>
                    <a:lnTo>
                      <a:pt x="18288" y="1833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87" name="Freeform: Shape 574">
                <a:extLst>
                  <a:ext uri="{FF2B5EF4-FFF2-40B4-BE49-F238E27FC236}">
                    <a16:creationId xmlns:a16="http://schemas.microsoft.com/office/drawing/2014/main" id="{F15F7E06-8AD5-0552-492D-C72E85C94C24}"/>
                  </a:ext>
                </a:extLst>
              </p:cNvPr>
              <p:cNvSpPr/>
              <p:nvPr/>
            </p:nvSpPr>
            <p:spPr>
              <a:xfrm>
                <a:off x="1180063" y="3813400"/>
                <a:ext cx="487737" cy="35446"/>
              </a:xfrm>
              <a:custGeom>
                <a:avLst/>
                <a:gdLst>
                  <a:gd name="connsiteX0" fmla="*/ 487738 w 487737"/>
                  <a:gd name="connsiteY0" fmla="*/ 35447 h 35446"/>
                  <a:gd name="connsiteX1" fmla="*/ 0 w 487737"/>
                  <a:gd name="connsiteY1" fmla="*/ 35447 h 35446"/>
                  <a:gd name="connsiteX2" fmla="*/ 0 w 487737"/>
                  <a:gd name="connsiteY2" fmla="*/ 20778 h 35446"/>
                  <a:gd name="connsiteX3" fmla="*/ 20726 w 487737"/>
                  <a:gd name="connsiteY3" fmla="*/ 0 h 35446"/>
                  <a:gd name="connsiteX4" fmla="*/ 468231 w 487737"/>
                  <a:gd name="connsiteY4" fmla="*/ 0 h 35446"/>
                  <a:gd name="connsiteX5" fmla="*/ 487738 w 487737"/>
                  <a:gd name="connsiteY5" fmla="*/ 20778 h 35446"/>
                  <a:gd name="connsiteX6" fmla="*/ 487738 w 487737"/>
                  <a:gd name="connsiteY6" fmla="*/ 35447 h 3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37" h="35446">
                    <a:moveTo>
                      <a:pt x="487738" y="35447"/>
                    </a:moveTo>
                    <a:lnTo>
                      <a:pt x="0" y="35447"/>
                    </a:lnTo>
                    <a:lnTo>
                      <a:pt x="0" y="20778"/>
                    </a:lnTo>
                    <a:cubicBezTo>
                      <a:pt x="0" y="9779"/>
                      <a:pt x="9754" y="0"/>
                      <a:pt x="20726" y="0"/>
                    </a:cubicBezTo>
                    <a:lnTo>
                      <a:pt x="468231" y="0"/>
                    </a:lnTo>
                    <a:cubicBezTo>
                      <a:pt x="477984" y="0"/>
                      <a:pt x="487738" y="9779"/>
                      <a:pt x="487738" y="20778"/>
                    </a:cubicBezTo>
                    <a:lnTo>
                      <a:pt x="487738" y="35447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1283" name="TextBox 575">
              <a:extLst>
                <a:ext uri="{FF2B5EF4-FFF2-40B4-BE49-F238E27FC236}">
                  <a16:creationId xmlns:a16="http://schemas.microsoft.com/office/drawing/2014/main" id="{E230781C-EAAA-DD06-F715-75BD249C6EB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13719" y="4274039"/>
              <a:ext cx="1890763" cy="38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Code Repository</a:t>
              </a:r>
            </a:p>
          </p:txBody>
        </p:sp>
      </p:grpSp>
      <p:sp>
        <p:nvSpPr>
          <p:cNvPr id="1298" name="Rectangle 46">
            <a:extLst>
              <a:ext uri="{FF2B5EF4-FFF2-40B4-BE49-F238E27FC236}">
                <a16:creationId xmlns:a16="http://schemas.microsoft.com/office/drawing/2014/main" id="{0D7C0A8E-91BE-87E4-8E5A-F0F94DB2F014}"/>
              </a:ext>
            </a:extLst>
          </p:cNvPr>
          <p:cNvSpPr/>
          <p:nvPr/>
        </p:nvSpPr>
        <p:spPr>
          <a:xfrm>
            <a:off x="12969569" y="3845257"/>
            <a:ext cx="1216093" cy="27480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各種</a:t>
            </a:r>
            <a:r>
              <a:rPr lang="en-US" altLang="ja-JP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OCI</a:t>
            </a:r>
            <a:r>
              <a:rPr lang="ja-JP" altLang="en-US" sz="1200" dirty="0">
                <a:solidFill>
                  <a:srgbClr val="16151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 panose="020B0503020204020204" pitchFamily="34" charset="0"/>
              </a:rPr>
              <a:t>サービス</a:t>
            </a:r>
            <a:endParaRPr lang="en-US" altLang="ja-JP" sz="1200" dirty="0">
              <a:solidFill>
                <a:srgbClr val="161513"/>
              </a:solidFill>
              <a:latin typeface="Meiryo UI" panose="020B0604030504040204" pitchFamily="50" charset="-128"/>
              <a:ea typeface="Meiryo UI" panose="020B0604030504040204" pitchFamily="50" charset="-128"/>
              <a:cs typeface="Oracle Sans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684811"/>
            <a:ext cx="15525572" cy="103726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8-2-18-1.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データ共有</a:t>
            </a:r>
            <a:r>
              <a:rPr lang="en-US" altLang="ja-JP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_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複数組織データ分離格納方法</a:t>
            </a:r>
            <a:r>
              <a:rPr kumimoji="1" lang="ja-JP" altLang="en-US" dirty="0">
                <a:latin typeface="+mn-ea"/>
                <a:ea typeface="+mn-ea"/>
              </a:rPr>
              <a:t>（パターン</a:t>
            </a:r>
            <a:r>
              <a:rPr kumimoji="1" lang="en-US" altLang="ja-JP" dirty="0">
                <a:latin typeface="+mn-ea"/>
                <a:ea typeface="+mn-ea"/>
              </a:rPr>
              <a:t>1 ADB</a:t>
            </a:r>
            <a:r>
              <a:rPr kumimoji="1" lang="ja-JP" altLang="en-US" dirty="0">
                <a:latin typeface="+mn-ea"/>
                <a:ea typeface="+mn-ea"/>
              </a:rPr>
              <a:t>間データ共有 </a:t>
            </a:r>
            <a:r>
              <a:rPr kumimoji="1" lang="en-US" altLang="ja-JP" dirty="0">
                <a:latin typeface="+mn-ea"/>
                <a:ea typeface="+mn-ea"/>
              </a:rPr>
              <a:t>Cloud Links</a:t>
            </a:r>
            <a:r>
              <a:rPr kumimoji="1" lang="ja-JP" altLang="en-US" dirty="0">
                <a:latin typeface="+mn-ea"/>
                <a:ea typeface="+mn-ea"/>
              </a:rPr>
              <a:t>利用）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2506135" y="2113802"/>
            <a:ext cx="12310532" cy="76905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5147156" y="2248027"/>
            <a:ext cx="6970573" cy="605478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データ共有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複数組織データ分離格納方法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36" y="2135067"/>
            <a:ext cx="502920" cy="502920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155D536-324D-49C0-91EE-838A392AD05F}"/>
              </a:ext>
            </a:extLst>
          </p:cNvPr>
          <p:cNvGrpSpPr/>
          <p:nvPr/>
        </p:nvGrpSpPr>
        <p:grpSpPr>
          <a:xfrm>
            <a:off x="1480107" y="4968917"/>
            <a:ext cx="723275" cy="898336"/>
            <a:chOff x="1480107" y="5087449"/>
            <a:chExt cx="723275" cy="89833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A4A3619-A6A9-E8F7-6E97-C6AA6FA8C9B8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5" name="グラフィックス 4">
                <a:extLst>
                  <a:ext uri="{FF2B5EF4-FFF2-40B4-BE49-F238E27FC236}">
                    <a16:creationId xmlns:a16="http://schemas.microsoft.com/office/drawing/2014/main" id="{34DAA2F3-F079-118B-678E-3BCB96BE3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" name="グラフィックス 5">
                <a:extLst>
                  <a:ext uri="{FF2B5EF4-FFF2-40B4-BE49-F238E27FC236}">
                    <a16:creationId xmlns:a16="http://schemas.microsoft.com/office/drawing/2014/main" id="{37BCDF4B-7667-A110-BB51-F96E3337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4" name="グラフィックス 3">
                <a:extLst>
                  <a:ext uri="{FF2B5EF4-FFF2-40B4-BE49-F238E27FC236}">
                    <a16:creationId xmlns:a16="http://schemas.microsoft.com/office/drawing/2014/main" id="{9BD2DC6C-91B1-938E-6623-B0999B952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2D95E41-A1F2-4139-4656-62DD6635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125" y="2248027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A18FF2-1540-975F-70B1-08B23250DC8D}"/>
              </a:ext>
            </a:extLst>
          </p:cNvPr>
          <p:cNvGrpSpPr/>
          <p:nvPr/>
        </p:nvGrpSpPr>
        <p:grpSpPr>
          <a:xfrm>
            <a:off x="5540563" y="5012959"/>
            <a:ext cx="561372" cy="836229"/>
            <a:chOff x="9986474" y="5149556"/>
            <a:chExt cx="561372" cy="836229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DBECFB7E-57C8-E8D0-9115-86B20ECB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1308783-5208-DBE7-F260-6105C50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13CA63-B760-3B50-6942-C464288E9C55}"/>
              </a:ext>
            </a:extLst>
          </p:cNvPr>
          <p:cNvGrpSpPr/>
          <p:nvPr/>
        </p:nvGrpSpPr>
        <p:grpSpPr>
          <a:xfrm>
            <a:off x="2972364" y="3713606"/>
            <a:ext cx="3479237" cy="3366608"/>
            <a:chOff x="11829872" y="3932040"/>
            <a:chExt cx="3479237" cy="3366608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F4524925-E7FE-0F09-D4BA-CF770334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4331" y="4242153"/>
              <a:ext cx="2300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データソースを提供する機能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0ED4780-8E03-3DD0-C9DC-D48FC6752180}"/>
                </a:ext>
              </a:extLst>
            </p:cNvPr>
            <p:cNvGrpSpPr/>
            <p:nvPr/>
          </p:nvGrpSpPr>
          <p:grpSpPr>
            <a:xfrm>
              <a:off x="11829872" y="3932040"/>
              <a:ext cx="3479237" cy="3366608"/>
              <a:chOff x="11829872" y="3932040"/>
              <a:chExt cx="3479237" cy="3366608"/>
            </a:xfrm>
          </p:grpSpPr>
          <p:sp>
            <p:nvSpPr>
              <p:cNvPr id="29" name="Rectangle 134">
                <a:extLst>
                  <a:ext uri="{FF2B5EF4-FFF2-40B4-BE49-F238E27FC236}">
                    <a16:creationId xmlns:a16="http://schemas.microsoft.com/office/drawing/2014/main" id="{DAE25B4C-2EAD-1130-714C-1E084F4DB8B9}"/>
                  </a:ext>
                </a:extLst>
              </p:cNvPr>
              <p:cNvSpPr/>
              <p:nvPr/>
            </p:nvSpPr>
            <p:spPr>
              <a:xfrm>
                <a:off x="11829872" y="3932040"/>
                <a:ext cx="3479237" cy="3366608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71520157-7C0D-3D7B-CD34-CB3F13AA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4331" y="5297504"/>
                <a:ext cx="2120333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データ連携機能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大量データ取り込み機能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932E4D7-CD75-CDFA-4CFE-668FBECAB73C}"/>
              </a:ext>
            </a:extLst>
          </p:cNvPr>
          <p:cNvCxnSpPr>
            <a:cxnSpLocks/>
          </p:cNvCxnSpPr>
          <p:nvPr/>
        </p:nvCxnSpPr>
        <p:spPr>
          <a:xfrm>
            <a:off x="2203382" y="5220040"/>
            <a:ext cx="723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6A08B679-2E8F-2150-26A5-82C1B94D7744}"/>
              </a:ext>
            </a:extLst>
          </p:cNvPr>
          <p:cNvSpPr/>
          <p:nvPr/>
        </p:nvSpPr>
        <p:spPr>
          <a:xfrm>
            <a:off x="2772497" y="2707460"/>
            <a:ext cx="5325136" cy="697840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テナンシ（組織</a:t>
            </a:r>
            <a:r>
              <a:rPr lang="en-US" altLang="ja-JP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</a:t>
            </a: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）</a:t>
            </a:r>
            <a:endParaRPr lang="en-US" sz="14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7CB387CC-D965-6324-1381-E8E2E46CCA32}"/>
              </a:ext>
            </a:extLst>
          </p:cNvPr>
          <p:cNvGrpSpPr/>
          <p:nvPr/>
        </p:nvGrpSpPr>
        <p:grpSpPr>
          <a:xfrm>
            <a:off x="11194586" y="5012959"/>
            <a:ext cx="561372" cy="836229"/>
            <a:chOff x="9986474" y="5149556"/>
            <a:chExt cx="561372" cy="836229"/>
          </a:xfrm>
        </p:grpSpPr>
        <p:pic>
          <p:nvPicPr>
            <p:cNvPr id="38" name="グラフィックス 37">
              <a:extLst>
                <a:ext uri="{FF2B5EF4-FFF2-40B4-BE49-F238E27FC236}">
                  <a16:creationId xmlns:a16="http://schemas.microsoft.com/office/drawing/2014/main" id="{FD28426C-8673-42BC-CE8C-CB5B223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D510588D-5E09-2BC7-0F40-C4D13F341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3BBF328-F984-A79B-FB66-306D0A6ECC4F}"/>
              </a:ext>
            </a:extLst>
          </p:cNvPr>
          <p:cNvGrpSpPr/>
          <p:nvPr/>
        </p:nvGrpSpPr>
        <p:grpSpPr>
          <a:xfrm>
            <a:off x="10878524" y="3713606"/>
            <a:ext cx="3590606" cy="3366608"/>
            <a:chOff x="11829872" y="3932040"/>
            <a:chExt cx="3590606" cy="3366608"/>
          </a:xfrm>
        </p:grpSpPr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7DC6C203-E206-5461-28EC-518AA7C83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0461" y="4242153"/>
              <a:ext cx="2300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データソースを提供する機能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615A1E0-159B-E657-37AD-CC8B1E6C9550}"/>
                </a:ext>
              </a:extLst>
            </p:cNvPr>
            <p:cNvGrpSpPr/>
            <p:nvPr/>
          </p:nvGrpSpPr>
          <p:grpSpPr>
            <a:xfrm>
              <a:off x="11829872" y="3932040"/>
              <a:ext cx="3479237" cy="3366608"/>
              <a:chOff x="11829872" y="3932040"/>
              <a:chExt cx="3479237" cy="3366608"/>
            </a:xfrm>
          </p:grpSpPr>
          <p:sp>
            <p:nvSpPr>
              <p:cNvPr id="43" name="Rectangle 134">
                <a:extLst>
                  <a:ext uri="{FF2B5EF4-FFF2-40B4-BE49-F238E27FC236}">
                    <a16:creationId xmlns:a16="http://schemas.microsoft.com/office/drawing/2014/main" id="{A4B86740-163B-EB02-417B-317B108EF52F}"/>
                  </a:ext>
                </a:extLst>
              </p:cNvPr>
              <p:cNvSpPr/>
              <p:nvPr/>
            </p:nvSpPr>
            <p:spPr>
              <a:xfrm>
                <a:off x="11829872" y="3932040"/>
                <a:ext cx="3479237" cy="3366608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44" name="TextBox 20">
                <a:extLst>
                  <a:ext uri="{FF2B5EF4-FFF2-40B4-BE49-F238E27FC236}">
                    <a16:creationId xmlns:a16="http://schemas.microsoft.com/office/drawing/2014/main" id="{7FE60543-84AC-6E85-06FF-81CAFBBD6A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7394" y="5297504"/>
                <a:ext cx="2120333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データ連携機能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大量データ取り込み機能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sp>
        <p:nvSpPr>
          <p:cNvPr id="46" name="Rectangle 23">
            <a:extLst>
              <a:ext uri="{FF2B5EF4-FFF2-40B4-BE49-F238E27FC236}">
                <a16:creationId xmlns:a16="http://schemas.microsoft.com/office/drawing/2014/main" id="{2A4BEB2F-2B17-DCA5-E9C6-F6C0E91EE83E}"/>
              </a:ext>
            </a:extLst>
          </p:cNvPr>
          <p:cNvSpPr/>
          <p:nvPr/>
        </p:nvSpPr>
        <p:spPr>
          <a:xfrm>
            <a:off x="9198888" y="2707460"/>
            <a:ext cx="5371634" cy="697840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テナンシ（組織</a:t>
            </a:r>
            <a:r>
              <a:rPr lang="en-US" altLang="ja-JP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</a:t>
            </a: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）</a:t>
            </a:r>
            <a:endParaRPr lang="en-US" sz="14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1EDF17EE-113A-671E-9E60-F60F4065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338" y="4728594"/>
            <a:ext cx="14739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データセット登録</a:t>
            </a:r>
            <a:endParaRPr 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7" name="TextBox 20">
            <a:extLst>
              <a:ext uri="{FF2B5EF4-FFF2-40B4-BE49-F238E27FC236}">
                <a16:creationId xmlns:a16="http://schemas.microsoft.com/office/drawing/2014/main" id="{1E3E237D-FE84-F37E-02D3-67FD1C81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010" y="4725756"/>
            <a:ext cx="14739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データセット参照</a:t>
            </a:r>
            <a:endParaRPr 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0" name="TextBox 20">
            <a:extLst>
              <a:ext uri="{FF2B5EF4-FFF2-40B4-BE49-F238E27FC236}">
                <a16:creationId xmlns:a16="http://schemas.microsoft.com/office/drawing/2014/main" id="{FC5C9260-FEDB-C174-ACF8-DE4AC5A8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247" y="5479023"/>
            <a:ext cx="14739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データセット登録</a:t>
            </a:r>
            <a:endParaRPr 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63B01251-2BCE-CFBE-98BD-882F2E14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447" y="5462086"/>
            <a:ext cx="14739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データセット参照</a:t>
            </a:r>
            <a:endParaRPr 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90442E-9693-0397-93A1-AA4FA5AB39EC}"/>
              </a:ext>
            </a:extLst>
          </p:cNvPr>
          <p:cNvGrpSpPr/>
          <p:nvPr/>
        </p:nvGrpSpPr>
        <p:grpSpPr>
          <a:xfrm>
            <a:off x="1529470" y="3065414"/>
            <a:ext cx="723275" cy="898336"/>
            <a:chOff x="1480108" y="5087449"/>
            <a:chExt cx="723275" cy="898336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B9794456-F1E8-E87C-A712-FEE23345C17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85" name="グラフィックス 84">
                <a:extLst>
                  <a:ext uri="{FF2B5EF4-FFF2-40B4-BE49-F238E27FC236}">
                    <a16:creationId xmlns:a16="http://schemas.microsoft.com/office/drawing/2014/main" id="{59083741-6148-067D-2A22-89E0787DA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6" name="グラフィックス 85">
                <a:extLst>
                  <a:ext uri="{FF2B5EF4-FFF2-40B4-BE49-F238E27FC236}">
                    <a16:creationId xmlns:a16="http://schemas.microsoft.com/office/drawing/2014/main" id="{517A5255-88FE-0786-CDE9-7DA5BB4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F9A8EF59-76DF-1325-207C-46A24C43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29285B5C-D5EB-1902-ACF6-72E34E00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8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F5BA8F28-CA86-5813-5622-7C3C19A41B54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300681" y="3337744"/>
            <a:ext cx="6331606" cy="9816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BD9E85D4-D651-0991-E174-8E89707BAB28}"/>
              </a:ext>
            </a:extLst>
          </p:cNvPr>
          <p:cNvCxnSpPr>
            <a:cxnSpLocks/>
          </p:cNvCxnSpPr>
          <p:nvPr/>
        </p:nvCxnSpPr>
        <p:spPr>
          <a:xfrm>
            <a:off x="5812991" y="3333171"/>
            <a:ext cx="0" cy="150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B91CD741-A0EC-4613-1B80-2D95D89D7B0D}"/>
              </a:ext>
            </a:extLst>
          </p:cNvPr>
          <p:cNvGrpSpPr/>
          <p:nvPr/>
        </p:nvGrpSpPr>
        <p:grpSpPr>
          <a:xfrm>
            <a:off x="15770531" y="4841039"/>
            <a:ext cx="723275" cy="898336"/>
            <a:chOff x="1480107" y="5087449"/>
            <a:chExt cx="723275" cy="898336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63F7AF6C-67B7-A176-91A2-7EC015434B84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07" name="グラフィックス 106">
                <a:extLst>
                  <a:ext uri="{FF2B5EF4-FFF2-40B4-BE49-F238E27FC236}">
                    <a16:creationId xmlns:a16="http://schemas.microsoft.com/office/drawing/2014/main" id="{F9B51C73-688B-AE0F-5168-EA7DF8D34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8" name="グラフィックス 107">
                <a:extLst>
                  <a:ext uri="{FF2B5EF4-FFF2-40B4-BE49-F238E27FC236}">
                    <a16:creationId xmlns:a16="http://schemas.microsoft.com/office/drawing/2014/main" id="{717A484E-71C9-E435-79F8-FEA41AD31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9" name="グラフィックス 108">
                <a:extLst>
                  <a:ext uri="{FF2B5EF4-FFF2-40B4-BE49-F238E27FC236}">
                    <a16:creationId xmlns:a16="http://schemas.microsoft.com/office/drawing/2014/main" id="{5C51E12E-A99F-210F-6A0D-9148E0223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06" name="TextBox 12">
              <a:extLst>
                <a:ext uri="{FF2B5EF4-FFF2-40B4-BE49-F238E27FC236}">
                  <a16:creationId xmlns:a16="http://schemas.microsoft.com/office/drawing/2014/main" id="{75AAE520-EDEC-2CA8-6939-7BF367D67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66C04118-6DAA-F2D9-22B8-1C80EA60A1E4}"/>
              </a:ext>
            </a:extLst>
          </p:cNvPr>
          <p:cNvGrpSpPr/>
          <p:nvPr/>
        </p:nvGrpSpPr>
        <p:grpSpPr>
          <a:xfrm>
            <a:off x="15819894" y="2937536"/>
            <a:ext cx="723275" cy="898336"/>
            <a:chOff x="1480108" y="5087449"/>
            <a:chExt cx="723275" cy="898336"/>
          </a:xfrm>
        </p:grpSpPr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939D4203-3BA5-D300-30CF-F7AF0F8044B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13" name="グラフィックス 112">
                <a:extLst>
                  <a:ext uri="{FF2B5EF4-FFF2-40B4-BE49-F238E27FC236}">
                    <a16:creationId xmlns:a16="http://schemas.microsoft.com/office/drawing/2014/main" id="{B8A776FD-26AA-A1A1-03A6-82CA8D540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14" name="グラフィックス 113">
                <a:extLst>
                  <a:ext uri="{FF2B5EF4-FFF2-40B4-BE49-F238E27FC236}">
                    <a16:creationId xmlns:a16="http://schemas.microsoft.com/office/drawing/2014/main" id="{B7BBDE29-6EF9-EA08-DCE1-655F2B128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15" name="グラフィックス 114">
                <a:extLst>
                  <a:ext uri="{FF2B5EF4-FFF2-40B4-BE49-F238E27FC236}">
                    <a16:creationId xmlns:a16="http://schemas.microsoft.com/office/drawing/2014/main" id="{8130788D-BCF9-EB03-0995-6DF615F4C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12" name="TextBox 12">
              <a:extLst>
                <a:ext uri="{FF2B5EF4-FFF2-40B4-BE49-F238E27FC236}">
                  <a16:creationId xmlns:a16="http://schemas.microsoft.com/office/drawing/2014/main" id="{BE0BD536-F138-B30B-44C8-F70D00B52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8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122" name="直線矢印コネクタ 87">
            <a:extLst>
              <a:ext uri="{FF2B5EF4-FFF2-40B4-BE49-F238E27FC236}">
                <a16:creationId xmlns:a16="http://schemas.microsoft.com/office/drawing/2014/main" id="{D3225050-4738-B300-706B-BBAEDDB55DA7}"/>
              </a:ext>
            </a:extLst>
          </p:cNvPr>
          <p:cNvCxnSpPr>
            <a:cxnSpLocks/>
            <a:endCxn id="47" idx="0"/>
          </p:cNvCxnSpPr>
          <p:nvPr/>
        </p:nvCxnSpPr>
        <p:spPr>
          <a:xfrm rot="10800000" flipV="1">
            <a:off x="8621208" y="3337586"/>
            <a:ext cx="7078774" cy="9945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73CEA643-BC73-41A7-C9E4-E7D33DE0DEA8}"/>
              </a:ext>
            </a:extLst>
          </p:cNvPr>
          <p:cNvCxnSpPr>
            <a:cxnSpLocks/>
          </p:cNvCxnSpPr>
          <p:nvPr/>
        </p:nvCxnSpPr>
        <p:spPr>
          <a:xfrm>
            <a:off x="11434857" y="3333171"/>
            <a:ext cx="0" cy="150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11ADF114-16A6-C87A-FD5C-24AA904495C0}"/>
              </a:ext>
            </a:extLst>
          </p:cNvPr>
          <p:cNvCxnSpPr>
            <a:cxnSpLocks/>
          </p:cNvCxnSpPr>
          <p:nvPr/>
        </p:nvCxnSpPr>
        <p:spPr>
          <a:xfrm flipH="1" flipV="1">
            <a:off x="14357761" y="5184732"/>
            <a:ext cx="1247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6F3A5E38-B977-1163-F4D2-AE91C6A24669}"/>
              </a:ext>
            </a:extLst>
          </p:cNvPr>
          <p:cNvSpPr/>
          <p:nvPr/>
        </p:nvSpPr>
        <p:spPr>
          <a:xfrm>
            <a:off x="7748092" y="4319358"/>
            <a:ext cx="1768390" cy="1547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69322323-6567-25EC-09EB-ACFBE453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236" y="4332156"/>
            <a:ext cx="1473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Cloud Links</a:t>
            </a:r>
            <a:endParaRPr 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E7930AAE-127B-7109-8ACC-A30AACCD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596" y="4841039"/>
            <a:ext cx="122525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Dataset A</a:t>
            </a:r>
            <a:endParaRPr 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D66D34CA-2F1C-D372-BE59-8BA62906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596" y="5333782"/>
            <a:ext cx="122525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Dataset B</a:t>
            </a:r>
            <a:endParaRPr 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34" name="Graphic 3">
            <a:extLst>
              <a:ext uri="{FF2B5EF4-FFF2-40B4-BE49-F238E27FC236}">
                <a16:creationId xmlns:a16="http://schemas.microsoft.com/office/drawing/2014/main" id="{7E440398-3F44-5493-431D-49E84D08438C}"/>
              </a:ext>
            </a:extLst>
          </p:cNvPr>
          <p:cNvGrpSpPr>
            <a:grpSpLocks noChangeAspect="1"/>
          </p:cNvGrpSpPr>
          <p:nvPr/>
        </p:nvGrpSpPr>
        <p:grpSpPr>
          <a:xfrm>
            <a:off x="5171375" y="7309910"/>
            <a:ext cx="803425" cy="842672"/>
            <a:chOff x="2580299" y="2418013"/>
            <a:chExt cx="1155302" cy="1211739"/>
          </a:xfrm>
        </p:grpSpPr>
        <p:grpSp>
          <p:nvGrpSpPr>
            <p:cNvPr id="135" name="Graphic 3">
              <a:extLst>
                <a:ext uri="{FF2B5EF4-FFF2-40B4-BE49-F238E27FC236}">
                  <a16:creationId xmlns:a16="http://schemas.microsoft.com/office/drawing/2014/main" id="{AFA90832-FC96-2F2A-5B1C-5669639EFC9E}"/>
                </a:ext>
              </a:extLst>
            </p:cNvPr>
            <p:cNvGrpSpPr/>
            <p:nvPr/>
          </p:nvGrpSpPr>
          <p:grpSpPr>
            <a:xfrm>
              <a:off x="3003082" y="2418013"/>
              <a:ext cx="513347" cy="460697"/>
              <a:chOff x="3003082" y="2418013"/>
              <a:chExt cx="513347" cy="460697"/>
            </a:xfrm>
          </p:grpSpPr>
          <p:grpSp>
            <p:nvGrpSpPr>
              <p:cNvPr id="137" name="Graphic 3">
                <a:extLst>
                  <a:ext uri="{FF2B5EF4-FFF2-40B4-BE49-F238E27FC236}">
                    <a16:creationId xmlns:a16="http://schemas.microsoft.com/office/drawing/2014/main" id="{EA4E8CF1-B4CC-618B-5174-2EA6194D18BD}"/>
                  </a:ext>
                </a:extLst>
              </p:cNvPr>
              <p:cNvGrpSpPr/>
              <p:nvPr/>
            </p:nvGrpSpPr>
            <p:grpSpPr>
              <a:xfrm>
                <a:off x="3003082" y="2418013"/>
                <a:ext cx="513347" cy="460697"/>
                <a:chOff x="3003082" y="2418013"/>
                <a:chExt cx="513347" cy="460697"/>
              </a:xfrm>
              <a:solidFill>
                <a:srgbClr val="FFFFFF"/>
              </a:solidFill>
            </p:grpSpPr>
            <p:sp>
              <p:nvSpPr>
                <p:cNvPr id="155" name="Freeform: Shape 39">
                  <a:extLst>
                    <a:ext uri="{FF2B5EF4-FFF2-40B4-BE49-F238E27FC236}">
                      <a16:creationId xmlns:a16="http://schemas.microsoft.com/office/drawing/2014/main" id="{AD4D361F-61D1-CC65-4B70-B50AFA439FD2}"/>
                    </a:ext>
                  </a:extLst>
                </p:cNvPr>
                <p:cNvSpPr/>
                <p:nvPr/>
              </p:nvSpPr>
              <p:spPr>
                <a:xfrm>
                  <a:off x="3008568" y="2423498"/>
                  <a:ext cx="502374" cy="449726"/>
                </a:xfrm>
                <a:custGeom>
                  <a:avLst/>
                  <a:gdLst>
                    <a:gd name="connsiteX0" fmla="*/ 0 w 502374"/>
                    <a:gd name="connsiteY0" fmla="*/ 449726 h 449726"/>
                    <a:gd name="connsiteX1" fmla="*/ 0 w 502374"/>
                    <a:gd name="connsiteY1" fmla="*/ 61426 h 449726"/>
                    <a:gd name="connsiteX2" fmla="*/ 231443 w 502374"/>
                    <a:gd name="connsiteY2" fmla="*/ 61426 h 449726"/>
                    <a:gd name="connsiteX3" fmla="*/ 231443 w 502374"/>
                    <a:gd name="connsiteY3" fmla="*/ 0 h 449726"/>
                    <a:gd name="connsiteX4" fmla="*/ 502375 w 502374"/>
                    <a:gd name="connsiteY4" fmla="*/ 0 h 449726"/>
                    <a:gd name="connsiteX5" fmla="*/ 502375 w 502374"/>
                    <a:gd name="connsiteY5" fmla="*/ 301645 h 449726"/>
                    <a:gd name="connsiteX6" fmla="*/ 370746 w 502374"/>
                    <a:gd name="connsiteY6" fmla="*/ 301645 h 449726"/>
                    <a:gd name="connsiteX7" fmla="*/ 370746 w 502374"/>
                    <a:gd name="connsiteY7" fmla="*/ 449726 h 449726"/>
                    <a:gd name="connsiteX8" fmla="*/ 0 w 502374"/>
                    <a:gd name="connsiteY8" fmla="*/ 449726 h 44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74" h="449726">
                      <a:moveTo>
                        <a:pt x="0" y="449726"/>
                      </a:moveTo>
                      <a:lnTo>
                        <a:pt x="0" y="61426"/>
                      </a:lnTo>
                      <a:lnTo>
                        <a:pt x="231443" y="61426"/>
                      </a:lnTo>
                      <a:lnTo>
                        <a:pt x="231443" y="0"/>
                      </a:lnTo>
                      <a:lnTo>
                        <a:pt x="502375" y="0"/>
                      </a:lnTo>
                      <a:lnTo>
                        <a:pt x="502375" y="301645"/>
                      </a:lnTo>
                      <a:lnTo>
                        <a:pt x="370746" y="301645"/>
                      </a:lnTo>
                      <a:lnTo>
                        <a:pt x="370746" y="449726"/>
                      </a:lnTo>
                      <a:lnTo>
                        <a:pt x="0" y="449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40">
                  <a:extLst>
                    <a:ext uri="{FF2B5EF4-FFF2-40B4-BE49-F238E27FC236}">
                      <a16:creationId xmlns:a16="http://schemas.microsoft.com/office/drawing/2014/main" id="{4508CDEE-AD20-4FA9-0AD9-F95A0437D6BC}"/>
                    </a:ext>
                  </a:extLst>
                </p:cNvPr>
                <p:cNvSpPr/>
                <p:nvPr/>
              </p:nvSpPr>
              <p:spPr>
                <a:xfrm>
                  <a:off x="3003082" y="2418013"/>
                  <a:ext cx="513347" cy="460697"/>
                </a:xfrm>
                <a:custGeom>
                  <a:avLst/>
                  <a:gdLst>
                    <a:gd name="connsiteX0" fmla="*/ 502381 w 513347"/>
                    <a:gd name="connsiteY0" fmla="*/ 10969 h 460697"/>
                    <a:gd name="connsiteX1" fmla="*/ 502381 w 513347"/>
                    <a:gd name="connsiteY1" fmla="*/ 301649 h 460697"/>
                    <a:gd name="connsiteX2" fmla="*/ 370752 w 513347"/>
                    <a:gd name="connsiteY2" fmla="*/ 301649 h 460697"/>
                    <a:gd name="connsiteX3" fmla="*/ 370752 w 513347"/>
                    <a:gd name="connsiteY3" fmla="*/ 449724 h 460697"/>
                    <a:gd name="connsiteX4" fmla="*/ 10966 w 513347"/>
                    <a:gd name="connsiteY4" fmla="*/ 449724 h 460697"/>
                    <a:gd name="connsiteX5" fmla="*/ 10966 w 513347"/>
                    <a:gd name="connsiteY5" fmla="*/ 72395 h 460697"/>
                    <a:gd name="connsiteX6" fmla="*/ 242416 w 513347"/>
                    <a:gd name="connsiteY6" fmla="*/ 72395 h 460697"/>
                    <a:gd name="connsiteX7" fmla="*/ 242416 w 513347"/>
                    <a:gd name="connsiteY7" fmla="*/ 10969 h 460697"/>
                    <a:gd name="connsiteX8" fmla="*/ 502381 w 513347"/>
                    <a:gd name="connsiteY8" fmla="*/ 10969 h 460697"/>
                    <a:gd name="connsiteX9" fmla="*/ 513347 w 513347"/>
                    <a:gd name="connsiteY9" fmla="*/ 0 h 460697"/>
                    <a:gd name="connsiteX10" fmla="*/ 502381 w 513347"/>
                    <a:gd name="connsiteY10" fmla="*/ 0 h 460697"/>
                    <a:gd name="connsiteX11" fmla="*/ 242416 w 513347"/>
                    <a:gd name="connsiteY11" fmla="*/ 0 h 460697"/>
                    <a:gd name="connsiteX12" fmla="*/ 231443 w 513347"/>
                    <a:gd name="connsiteY12" fmla="*/ 0 h 460697"/>
                    <a:gd name="connsiteX13" fmla="*/ 231443 w 513347"/>
                    <a:gd name="connsiteY13" fmla="*/ 10969 h 460697"/>
                    <a:gd name="connsiteX14" fmla="*/ 231443 w 513347"/>
                    <a:gd name="connsiteY14" fmla="*/ 61426 h 460697"/>
                    <a:gd name="connsiteX15" fmla="*/ 10966 w 513347"/>
                    <a:gd name="connsiteY15" fmla="*/ 61426 h 460697"/>
                    <a:gd name="connsiteX16" fmla="*/ 0 w 513347"/>
                    <a:gd name="connsiteY16" fmla="*/ 61426 h 460697"/>
                    <a:gd name="connsiteX17" fmla="*/ 0 w 513347"/>
                    <a:gd name="connsiteY17" fmla="*/ 72395 h 460697"/>
                    <a:gd name="connsiteX18" fmla="*/ 0 w 513347"/>
                    <a:gd name="connsiteY18" fmla="*/ 449724 h 460697"/>
                    <a:gd name="connsiteX19" fmla="*/ 0 w 513347"/>
                    <a:gd name="connsiteY19" fmla="*/ 460697 h 460697"/>
                    <a:gd name="connsiteX20" fmla="*/ 10966 w 513347"/>
                    <a:gd name="connsiteY20" fmla="*/ 460697 h 460697"/>
                    <a:gd name="connsiteX21" fmla="*/ 370752 w 513347"/>
                    <a:gd name="connsiteY21" fmla="*/ 460697 h 460697"/>
                    <a:gd name="connsiteX22" fmla="*/ 381719 w 513347"/>
                    <a:gd name="connsiteY22" fmla="*/ 460697 h 460697"/>
                    <a:gd name="connsiteX23" fmla="*/ 381719 w 513347"/>
                    <a:gd name="connsiteY23" fmla="*/ 449724 h 460697"/>
                    <a:gd name="connsiteX24" fmla="*/ 381719 w 513347"/>
                    <a:gd name="connsiteY24" fmla="*/ 312616 h 460697"/>
                    <a:gd name="connsiteX25" fmla="*/ 502381 w 513347"/>
                    <a:gd name="connsiteY25" fmla="*/ 312616 h 460697"/>
                    <a:gd name="connsiteX26" fmla="*/ 513347 w 513347"/>
                    <a:gd name="connsiteY26" fmla="*/ 312616 h 460697"/>
                    <a:gd name="connsiteX27" fmla="*/ 513347 w 513347"/>
                    <a:gd name="connsiteY27" fmla="*/ 301649 h 460697"/>
                    <a:gd name="connsiteX28" fmla="*/ 513347 w 513347"/>
                    <a:gd name="connsiteY28" fmla="*/ 10969 h 460697"/>
                    <a:gd name="connsiteX29" fmla="*/ 513347 w 513347"/>
                    <a:gd name="connsiteY29" fmla="*/ 0 h 46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47" h="460697">
                      <a:moveTo>
                        <a:pt x="502381" y="10969"/>
                      </a:moveTo>
                      <a:lnTo>
                        <a:pt x="502381" y="301649"/>
                      </a:lnTo>
                      <a:lnTo>
                        <a:pt x="370752" y="301649"/>
                      </a:lnTo>
                      <a:lnTo>
                        <a:pt x="370752" y="449724"/>
                      </a:lnTo>
                      <a:lnTo>
                        <a:pt x="10966" y="449724"/>
                      </a:lnTo>
                      <a:lnTo>
                        <a:pt x="10966" y="72395"/>
                      </a:lnTo>
                      <a:lnTo>
                        <a:pt x="242416" y="72395"/>
                      </a:lnTo>
                      <a:lnTo>
                        <a:pt x="242416" y="10969"/>
                      </a:lnTo>
                      <a:lnTo>
                        <a:pt x="502381" y="10969"/>
                      </a:lnTo>
                      <a:close/>
                      <a:moveTo>
                        <a:pt x="513347" y="0"/>
                      </a:moveTo>
                      <a:lnTo>
                        <a:pt x="502381" y="0"/>
                      </a:lnTo>
                      <a:lnTo>
                        <a:pt x="242416" y="0"/>
                      </a:lnTo>
                      <a:lnTo>
                        <a:pt x="231443" y="0"/>
                      </a:lnTo>
                      <a:lnTo>
                        <a:pt x="231443" y="10969"/>
                      </a:lnTo>
                      <a:lnTo>
                        <a:pt x="231443" y="61426"/>
                      </a:lnTo>
                      <a:lnTo>
                        <a:pt x="10966" y="61426"/>
                      </a:lnTo>
                      <a:lnTo>
                        <a:pt x="0" y="61426"/>
                      </a:lnTo>
                      <a:lnTo>
                        <a:pt x="0" y="72395"/>
                      </a:lnTo>
                      <a:lnTo>
                        <a:pt x="0" y="449724"/>
                      </a:lnTo>
                      <a:lnTo>
                        <a:pt x="0" y="460697"/>
                      </a:lnTo>
                      <a:lnTo>
                        <a:pt x="10966" y="460697"/>
                      </a:lnTo>
                      <a:lnTo>
                        <a:pt x="370752" y="460697"/>
                      </a:lnTo>
                      <a:lnTo>
                        <a:pt x="381719" y="460697"/>
                      </a:lnTo>
                      <a:lnTo>
                        <a:pt x="381719" y="449724"/>
                      </a:lnTo>
                      <a:lnTo>
                        <a:pt x="381719" y="312616"/>
                      </a:lnTo>
                      <a:lnTo>
                        <a:pt x="502381" y="312616"/>
                      </a:lnTo>
                      <a:lnTo>
                        <a:pt x="513347" y="312616"/>
                      </a:lnTo>
                      <a:lnTo>
                        <a:pt x="513347" y="301649"/>
                      </a:lnTo>
                      <a:lnTo>
                        <a:pt x="513347" y="10969"/>
                      </a:lnTo>
                      <a:lnTo>
                        <a:pt x="5133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aphic 3">
                <a:extLst>
                  <a:ext uri="{FF2B5EF4-FFF2-40B4-BE49-F238E27FC236}">
                    <a16:creationId xmlns:a16="http://schemas.microsoft.com/office/drawing/2014/main" id="{BA54761B-773F-288D-6E2E-7F916BE62343}"/>
                  </a:ext>
                </a:extLst>
              </p:cNvPr>
              <p:cNvGrpSpPr/>
              <p:nvPr/>
            </p:nvGrpSpPr>
            <p:grpSpPr>
              <a:xfrm>
                <a:off x="3014048" y="2428983"/>
                <a:ext cx="491414" cy="438761"/>
                <a:chOff x="3014048" y="2428983"/>
                <a:chExt cx="491414" cy="438761"/>
              </a:xfrm>
              <a:solidFill>
                <a:srgbClr val="2D5967"/>
              </a:solidFill>
            </p:grpSpPr>
            <p:sp>
              <p:nvSpPr>
                <p:cNvPr id="139" name="Freeform: Shape 43">
                  <a:extLst>
                    <a:ext uri="{FF2B5EF4-FFF2-40B4-BE49-F238E27FC236}">
                      <a16:creationId xmlns:a16="http://schemas.microsoft.com/office/drawing/2014/main" id="{AD791C70-EB47-98F6-B1D6-B3B7AE53837A}"/>
                    </a:ext>
                  </a:extLst>
                </p:cNvPr>
                <p:cNvSpPr/>
                <p:nvPr/>
              </p:nvSpPr>
              <p:spPr>
                <a:xfrm>
                  <a:off x="3245497" y="2428983"/>
                  <a:ext cx="259965" cy="290679"/>
                </a:xfrm>
                <a:custGeom>
                  <a:avLst/>
                  <a:gdLst>
                    <a:gd name="connsiteX0" fmla="*/ 259966 w 259965"/>
                    <a:gd name="connsiteY0" fmla="*/ 0 h 290679"/>
                    <a:gd name="connsiteX1" fmla="*/ 0 w 259965"/>
                    <a:gd name="connsiteY1" fmla="*/ 0 h 290679"/>
                    <a:gd name="connsiteX2" fmla="*/ 0 w 259965"/>
                    <a:gd name="connsiteY2" fmla="*/ 48263 h 290679"/>
                    <a:gd name="connsiteX3" fmla="*/ 16453 w 259965"/>
                    <a:gd name="connsiteY3" fmla="*/ 48263 h 290679"/>
                    <a:gd name="connsiteX4" fmla="*/ 16453 w 259965"/>
                    <a:gd name="connsiteY4" fmla="*/ 16453 h 290679"/>
                    <a:gd name="connsiteX5" fmla="*/ 243513 w 259965"/>
                    <a:gd name="connsiteY5" fmla="*/ 16453 h 290679"/>
                    <a:gd name="connsiteX6" fmla="*/ 243513 w 259965"/>
                    <a:gd name="connsiteY6" fmla="*/ 274227 h 290679"/>
                    <a:gd name="connsiteX7" fmla="*/ 140401 w 259965"/>
                    <a:gd name="connsiteY7" fmla="*/ 274227 h 290679"/>
                    <a:gd name="connsiteX8" fmla="*/ 140401 w 259965"/>
                    <a:gd name="connsiteY8" fmla="*/ 290680 h 290679"/>
                    <a:gd name="connsiteX9" fmla="*/ 259966 w 259965"/>
                    <a:gd name="connsiteY9" fmla="*/ 290680 h 290679"/>
                    <a:gd name="connsiteX10" fmla="*/ 259966 w 259965"/>
                    <a:gd name="connsiteY10" fmla="*/ 0 h 290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9965" h="290679">
                      <a:moveTo>
                        <a:pt x="259966" y="0"/>
                      </a:moveTo>
                      <a:lnTo>
                        <a:pt x="0" y="0"/>
                      </a:lnTo>
                      <a:lnTo>
                        <a:pt x="0" y="48263"/>
                      </a:lnTo>
                      <a:lnTo>
                        <a:pt x="16453" y="48263"/>
                      </a:lnTo>
                      <a:lnTo>
                        <a:pt x="16453" y="16453"/>
                      </a:lnTo>
                      <a:lnTo>
                        <a:pt x="243513" y="16453"/>
                      </a:lnTo>
                      <a:lnTo>
                        <a:pt x="243513" y="274227"/>
                      </a:lnTo>
                      <a:lnTo>
                        <a:pt x="140401" y="274227"/>
                      </a:lnTo>
                      <a:lnTo>
                        <a:pt x="140401" y="290680"/>
                      </a:lnTo>
                      <a:lnTo>
                        <a:pt x="259966" y="290680"/>
                      </a:lnTo>
                      <a:lnTo>
                        <a:pt x="25996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45">
                  <a:extLst>
                    <a:ext uri="{FF2B5EF4-FFF2-40B4-BE49-F238E27FC236}">
                      <a16:creationId xmlns:a16="http://schemas.microsoft.com/office/drawing/2014/main" id="{F212EFA8-91E6-5EF1-2A0C-635FE6051AD1}"/>
                    </a:ext>
                  </a:extLst>
                </p:cNvPr>
                <p:cNvSpPr/>
                <p:nvPr/>
              </p:nvSpPr>
              <p:spPr>
                <a:xfrm>
                  <a:off x="3385898" y="2490409"/>
                  <a:ext cx="86652" cy="15356"/>
                </a:xfrm>
                <a:custGeom>
                  <a:avLst/>
                  <a:gdLst>
                    <a:gd name="connsiteX0" fmla="*/ 86653 w 86652"/>
                    <a:gd name="connsiteY0" fmla="*/ 0 h 15356"/>
                    <a:gd name="connsiteX1" fmla="*/ 0 w 86652"/>
                    <a:gd name="connsiteY1" fmla="*/ 0 h 15356"/>
                    <a:gd name="connsiteX2" fmla="*/ 0 w 86652"/>
                    <a:gd name="connsiteY2" fmla="*/ 7678 h 15356"/>
                    <a:gd name="connsiteX3" fmla="*/ 0 w 86652"/>
                    <a:gd name="connsiteY3" fmla="*/ 15357 h 15356"/>
                    <a:gd name="connsiteX4" fmla="*/ 86653 w 86652"/>
                    <a:gd name="connsiteY4" fmla="*/ 15357 h 15356"/>
                    <a:gd name="connsiteX5" fmla="*/ 86653 w 86652"/>
                    <a:gd name="connsiteY5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652" h="15356">
                      <a:moveTo>
                        <a:pt x="86653" y="0"/>
                      </a:moveTo>
                      <a:lnTo>
                        <a:pt x="0" y="0"/>
                      </a:lnTo>
                      <a:lnTo>
                        <a:pt x="0" y="7678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8665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46">
                  <a:extLst>
                    <a:ext uri="{FF2B5EF4-FFF2-40B4-BE49-F238E27FC236}">
                      <a16:creationId xmlns:a16="http://schemas.microsoft.com/office/drawing/2014/main" id="{C7DD808D-C2EE-A020-754D-917B02F594E4}"/>
                    </a:ext>
                  </a:extLst>
                </p:cNvPr>
                <p:cNvSpPr/>
                <p:nvPr/>
              </p:nvSpPr>
              <p:spPr>
                <a:xfrm>
                  <a:off x="3278403" y="2461889"/>
                  <a:ext cx="194154" cy="15356"/>
                </a:xfrm>
                <a:custGeom>
                  <a:avLst/>
                  <a:gdLst>
                    <a:gd name="connsiteX0" fmla="*/ 194155 w 194154"/>
                    <a:gd name="connsiteY0" fmla="*/ 0 h 15356"/>
                    <a:gd name="connsiteX1" fmla="*/ 0 w 194154"/>
                    <a:gd name="connsiteY1" fmla="*/ 0 h 15356"/>
                    <a:gd name="connsiteX2" fmla="*/ 0 w 194154"/>
                    <a:gd name="connsiteY2" fmla="*/ 15357 h 15356"/>
                    <a:gd name="connsiteX3" fmla="*/ 86653 w 194154"/>
                    <a:gd name="connsiteY3" fmla="*/ 15357 h 15356"/>
                    <a:gd name="connsiteX4" fmla="*/ 107495 w 194154"/>
                    <a:gd name="connsiteY4" fmla="*/ 15357 h 15356"/>
                    <a:gd name="connsiteX5" fmla="*/ 194155 w 194154"/>
                    <a:gd name="connsiteY5" fmla="*/ 15357 h 15356"/>
                    <a:gd name="connsiteX6" fmla="*/ 194155 w 194154"/>
                    <a:gd name="connsiteY6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154" h="15356">
                      <a:moveTo>
                        <a:pt x="194155" y="0"/>
                      </a:moveTo>
                      <a:lnTo>
                        <a:pt x="0" y="0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107495" y="15357"/>
                      </a:lnTo>
                      <a:lnTo>
                        <a:pt x="194155" y="15357"/>
                      </a:lnTo>
                      <a:lnTo>
                        <a:pt x="194155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47">
                  <a:extLst>
                    <a:ext uri="{FF2B5EF4-FFF2-40B4-BE49-F238E27FC236}">
                      <a16:creationId xmlns:a16="http://schemas.microsoft.com/office/drawing/2014/main" id="{CA05A494-C606-9564-85EE-F77EFF8E686E}"/>
                    </a:ext>
                  </a:extLst>
                </p:cNvPr>
                <p:cNvSpPr/>
                <p:nvPr/>
              </p:nvSpPr>
              <p:spPr>
                <a:xfrm>
                  <a:off x="3385898" y="2517833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49">
                  <a:extLst>
                    <a:ext uri="{FF2B5EF4-FFF2-40B4-BE49-F238E27FC236}">
                      <a16:creationId xmlns:a16="http://schemas.microsoft.com/office/drawing/2014/main" id="{05DAEDD8-713A-FF2A-8EDB-13355C7E2249}"/>
                    </a:ext>
                  </a:extLst>
                </p:cNvPr>
                <p:cNvSpPr/>
                <p:nvPr/>
              </p:nvSpPr>
              <p:spPr>
                <a:xfrm>
                  <a:off x="3385898" y="2546350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50">
                  <a:extLst>
                    <a:ext uri="{FF2B5EF4-FFF2-40B4-BE49-F238E27FC236}">
                      <a16:creationId xmlns:a16="http://schemas.microsoft.com/office/drawing/2014/main" id="{42542580-CE04-793D-80BC-AF72A1D775DE}"/>
                    </a:ext>
                  </a:extLst>
                </p:cNvPr>
                <p:cNvSpPr/>
                <p:nvPr/>
              </p:nvSpPr>
              <p:spPr>
                <a:xfrm>
                  <a:off x="3385898" y="2574870"/>
                  <a:ext cx="52649" cy="16453"/>
                </a:xfrm>
                <a:custGeom>
                  <a:avLst/>
                  <a:gdLst>
                    <a:gd name="connsiteX0" fmla="*/ 52650 w 52649"/>
                    <a:gd name="connsiteY0" fmla="*/ 0 h 16453"/>
                    <a:gd name="connsiteX1" fmla="*/ 0 w 52649"/>
                    <a:gd name="connsiteY1" fmla="*/ 0 h 16453"/>
                    <a:gd name="connsiteX2" fmla="*/ 0 w 52649"/>
                    <a:gd name="connsiteY2" fmla="*/ 16453 h 16453"/>
                    <a:gd name="connsiteX3" fmla="*/ 52650 w 52649"/>
                    <a:gd name="connsiteY3" fmla="*/ 16453 h 16453"/>
                    <a:gd name="connsiteX4" fmla="*/ 52650 w 52649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49" h="16453">
                      <a:moveTo>
                        <a:pt x="526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52650" y="16453"/>
                      </a:lnTo>
                      <a:lnTo>
                        <a:pt x="526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52">
                  <a:extLst>
                    <a:ext uri="{FF2B5EF4-FFF2-40B4-BE49-F238E27FC236}">
                      <a16:creationId xmlns:a16="http://schemas.microsoft.com/office/drawing/2014/main" id="{E2577D67-F679-E80A-D700-DA6769EBB9E4}"/>
                    </a:ext>
                  </a:extLst>
                </p:cNvPr>
                <p:cNvSpPr/>
                <p:nvPr/>
              </p:nvSpPr>
              <p:spPr>
                <a:xfrm>
                  <a:off x="3014048" y="2490409"/>
                  <a:ext cx="359785" cy="377334"/>
                </a:xfrm>
                <a:custGeom>
                  <a:avLst/>
                  <a:gdLst>
                    <a:gd name="connsiteX0" fmla="*/ 359786 w 359785"/>
                    <a:gd name="connsiteY0" fmla="*/ 0 h 377334"/>
                    <a:gd name="connsiteX1" fmla="*/ 300552 w 359785"/>
                    <a:gd name="connsiteY1" fmla="*/ 0 h 377334"/>
                    <a:gd name="connsiteX2" fmla="*/ 0 w 359785"/>
                    <a:gd name="connsiteY2" fmla="*/ 0 h 377334"/>
                    <a:gd name="connsiteX3" fmla="*/ 0 w 359785"/>
                    <a:gd name="connsiteY3" fmla="*/ 377335 h 377334"/>
                    <a:gd name="connsiteX4" fmla="*/ 359786 w 359785"/>
                    <a:gd name="connsiteY4" fmla="*/ 377335 h 377334"/>
                    <a:gd name="connsiteX5" fmla="*/ 359786 w 359785"/>
                    <a:gd name="connsiteY5" fmla="*/ 0 h 377334"/>
                    <a:gd name="connsiteX6" fmla="*/ 16459 w 359785"/>
                    <a:gd name="connsiteY6" fmla="*/ 360882 h 377334"/>
                    <a:gd name="connsiteX7" fmla="*/ 16459 w 359785"/>
                    <a:gd name="connsiteY7" fmla="*/ 15357 h 377334"/>
                    <a:gd name="connsiteX8" fmla="*/ 300552 w 359785"/>
                    <a:gd name="connsiteY8" fmla="*/ 15357 h 377334"/>
                    <a:gd name="connsiteX9" fmla="*/ 343333 w 359785"/>
                    <a:gd name="connsiteY9" fmla="*/ 15357 h 377334"/>
                    <a:gd name="connsiteX10" fmla="*/ 343333 w 359785"/>
                    <a:gd name="connsiteY10" fmla="*/ 360882 h 377334"/>
                    <a:gd name="connsiteX11" fmla="*/ 16459 w 359785"/>
                    <a:gd name="connsiteY11" fmla="*/ 360882 h 37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785" h="377334">
                      <a:moveTo>
                        <a:pt x="359786" y="0"/>
                      </a:moveTo>
                      <a:lnTo>
                        <a:pt x="300552" y="0"/>
                      </a:lnTo>
                      <a:lnTo>
                        <a:pt x="0" y="0"/>
                      </a:lnTo>
                      <a:lnTo>
                        <a:pt x="0" y="377335"/>
                      </a:lnTo>
                      <a:lnTo>
                        <a:pt x="359786" y="377335"/>
                      </a:lnTo>
                      <a:lnTo>
                        <a:pt x="359786" y="0"/>
                      </a:lnTo>
                      <a:close/>
                      <a:moveTo>
                        <a:pt x="16459" y="360882"/>
                      </a:moveTo>
                      <a:lnTo>
                        <a:pt x="16459" y="15357"/>
                      </a:lnTo>
                      <a:lnTo>
                        <a:pt x="300552" y="15357"/>
                      </a:lnTo>
                      <a:lnTo>
                        <a:pt x="343333" y="15357"/>
                      </a:lnTo>
                      <a:lnTo>
                        <a:pt x="343333" y="360882"/>
                      </a:lnTo>
                      <a:lnTo>
                        <a:pt x="16459" y="360882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54">
                  <a:extLst>
                    <a:ext uri="{FF2B5EF4-FFF2-40B4-BE49-F238E27FC236}">
                      <a16:creationId xmlns:a16="http://schemas.microsoft.com/office/drawing/2014/main" id="{4BE85DC2-858F-87E7-7EC3-5B8799780E6D}"/>
                    </a:ext>
                  </a:extLst>
                </p:cNvPr>
                <p:cNvSpPr/>
                <p:nvPr/>
              </p:nvSpPr>
              <p:spPr>
                <a:xfrm>
                  <a:off x="3043668" y="2522219"/>
                  <a:ext cx="302344" cy="153565"/>
                </a:xfrm>
                <a:custGeom>
                  <a:avLst/>
                  <a:gdLst>
                    <a:gd name="connsiteX0" fmla="*/ 43878 w 302344"/>
                    <a:gd name="connsiteY0" fmla="*/ 136015 h 153565"/>
                    <a:gd name="connsiteX1" fmla="*/ 17550 w 302344"/>
                    <a:gd name="connsiteY1" fmla="*/ 136015 h 153565"/>
                    <a:gd name="connsiteX2" fmla="*/ 46073 w 302344"/>
                    <a:gd name="connsiteY2" fmla="*/ 98721 h 153565"/>
                    <a:gd name="connsiteX3" fmla="*/ 64720 w 302344"/>
                    <a:gd name="connsiteY3" fmla="*/ 73492 h 153565"/>
                    <a:gd name="connsiteX4" fmla="*/ 86653 w 302344"/>
                    <a:gd name="connsiteY4" fmla="*/ 46070 h 153565"/>
                    <a:gd name="connsiteX5" fmla="*/ 106398 w 302344"/>
                    <a:gd name="connsiteY5" fmla="*/ 42779 h 153565"/>
                    <a:gd name="connsiteX6" fmla="*/ 136018 w 302344"/>
                    <a:gd name="connsiteY6" fmla="*/ 31810 h 153565"/>
                    <a:gd name="connsiteX7" fmla="*/ 173313 w 302344"/>
                    <a:gd name="connsiteY7" fmla="*/ 15357 h 153565"/>
                    <a:gd name="connsiteX8" fmla="*/ 219379 w 302344"/>
                    <a:gd name="connsiteY8" fmla="*/ 43876 h 153565"/>
                    <a:gd name="connsiteX9" fmla="*/ 244610 w 302344"/>
                    <a:gd name="connsiteY9" fmla="*/ 63620 h 153565"/>
                    <a:gd name="connsiteX10" fmla="*/ 261063 w 302344"/>
                    <a:gd name="connsiteY10" fmla="*/ 70202 h 153565"/>
                    <a:gd name="connsiteX11" fmla="*/ 281905 w 302344"/>
                    <a:gd name="connsiteY11" fmla="*/ 136015 h 153565"/>
                    <a:gd name="connsiteX12" fmla="*/ 259966 w 302344"/>
                    <a:gd name="connsiteY12" fmla="*/ 136015 h 153565"/>
                    <a:gd name="connsiteX13" fmla="*/ 259966 w 302344"/>
                    <a:gd name="connsiteY13" fmla="*/ 152469 h 153565"/>
                    <a:gd name="connsiteX14" fmla="*/ 291774 w 302344"/>
                    <a:gd name="connsiteY14" fmla="*/ 152469 h 153565"/>
                    <a:gd name="connsiteX15" fmla="*/ 293968 w 302344"/>
                    <a:gd name="connsiteY15" fmla="*/ 148081 h 153565"/>
                    <a:gd name="connsiteX16" fmla="*/ 269834 w 302344"/>
                    <a:gd name="connsiteY16" fmla="*/ 57039 h 153565"/>
                    <a:gd name="connsiteX17" fmla="*/ 247902 w 302344"/>
                    <a:gd name="connsiteY17" fmla="*/ 48264 h 153565"/>
                    <a:gd name="connsiteX18" fmla="*/ 233637 w 302344"/>
                    <a:gd name="connsiteY18" fmla="*/ 37295 h 153565"/>
                    <a:gd name="connsiteX19" fmla="*/ 173313 w 302344"/>
                    <a:gd name="connsiteY19" fmla="*/ 0 h 153565"/>
                    <a:gd name="connsiteX20" fmla="*/ 123948 w 302344"/>
                    <a:gd name="connsiteY20" fmla="*/ 20841 h 153565"/>
                    <a:gd name="connsiteX21" fmla="*/ 108592 w 302344"/>
                    <a:gd name="connsiteY21" fmla="*/ 27422 h 153565"/>
                    <a:gd name="connsiteX22" fmla="*/ 81173 w 302344"/>
                    <a:gd name="connsiteY22" fmla="*/ 31810 h 153565"/>
                    <a:gd name="connsiteX23" fmla="*/ 49365 w 302344"/>
                    <a:gd name="connsiteY23" fmla="*/ 71298 h 153565"/>
                    <a:gd name="connsiteX24" fmla="*/ 39489 w 302344"/>
                    <a:gd name="connsiteY24" fmla="*/ 85558 h 153565"/>
                    <a:gd name="connsiteX25" fmla="*/ 1097 w 302344"/>
                    <a:gd name="connsiteY25" fmla="*/ 144790 h 153565"/>
                    <a:gd name="connsiteX26" fmla="*/ 0 w 302344"/>
                    <a:gd name="connsiteY26" fmla="*/ 153565 h 153565"/>
                    <a:gd name="connsiteX27" fmla="*/ 43878 w 302344"/>
                    <a:gd name="connsiteY27" fmla="*/ 153565 h 153565"/>
                    <a:gd name="connsiteX28" fmla="*/ 43878 w 302344"/>
                    <a:gd name="connsiteY28" fmla="*/ 136015 h 1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02344" h="153565">
                      <a:moveTo>
                        <a:pt x="43878" y="136015"/>
                      </a:moveTo>
                      <a:lnTo>
                        <a:pt x="17550" y="136015"/>
                      </a:lnTo>
                      <a:cubicBezTo>
                        <a:pt x="20842" y="120658"/>
                        <a:pt x="31808" y="106399"/>
                        <a:pt x="46073" y="98721"/>
                      </a:cubicBezTo>
                      <a:cubicBezTo>
                        <a:pt x="55942" y="93236"/>
                        <a:pt x="62526" y="84461"/>
                        <a:pt x="64720" y="73492"/>
                      </a:cubicBezTo>
                      <a:cubicBezTo>
                        <a:pt x="66915" y="61427"/>
                        <a:pt x="75687" y="50457"/>
                        <a:pt x="86653" y="46070"/>
                      </a:cubicBezTo>
                      <a:cubicBezTo>
                        <a:pt x="93237" y="43876"/>
                        <a:pt x="99820" y="42779"/>
                        <a:pt x="106398" y="42779"/>
                      </a:cubicBezTo>
                      <a:cubicBezTo>
                        <a:pt x="117370" y="43876"/>
                        <a:pt x="127239" y="39488"/>
                        <a:pt x="136018" y="31810"/>
                      </a:cubicBezTo>
                      <a:cubicBezTo>
                        <a:pt x="145887" y="21938"/>
                        <a:pt x="159054" y="15357"/>
                        <a:pt x="173313" y="15357"/>
                      </a:cubicBezTo>
                      <a:cubicBezTo>
                        <a:pt x="193057" y="15357"/>
                        <a:pt x="210607" y="26326"/>
                        <a:pt x="219379" y="43876"/>
                      </a:cubicBezTo>
                      <a:cubicBezTo>
                        <a:pt x="224865" y="53748"/>
                        <a:pt x="233637" y="61426"/>
                        <a:pt x="244610" y="63620"/>
                      </a:cubicBezTo>
                      <a:cubicBezTo>
                        <a:pt x="250096" y="64717"/>
                        <a:pt x="255576" y="66911"/>
                        <a:pt x="261063" y="70202"/>
                      </a:cubicBezTo>
                      <a:cubicBezTo>
                        <a:pt x="283002" y="84461"/>
                        <a:pt x="291774" y="111883"/>
                        <a:pt x="281905" y="136015"/>
                      </a:cubicBezTo>
                      <a:lnTo>
                        <a:pt x="259966" y="136015"/>
                      </a:lnTo>
                      <a:lnTo>
                        <a:pt x="259966" y="152469"/>
                      </a:lnTo>
                      <a:lnTo>
                        <a:pt x="291774" y="152469"/>
                      </a:lnTo>
                      <a:lnTo>
                        <a:pt x="293968" y="148081"/>
                      </a:lnTo>
                      <a:cubicBezTo>
                        <a:pt x="311518" y="116271"/>
                        <a:pt x="300552" y="75686"/>
                        <a:pt x="269834" y="57039"/>
                      </a:cubicBezTo>
                      <a:cubicBezTo>
                        <a:pt x="263257" y="52651"/>
                        <a:pt x="255576" y="49360"/>
                        <a:pt x="247902" y="48264"/>
                      </a:cubicBezTo>
                      <a:cubicBezTo>
                        <a:pt x="242416" y="47166"/>
                        <a:pt x="236929" y="42779"/>
                        <a:pt x="233637" y="37295"/>
                      </a:cubicBezTo>
                      <a:cubicBezTo>
                        <a:pt x="222671" y="14259"/>
                        <a:pt x="198537" y="0"/>
                        <a:pt x="173313" y="0"/>
                      </a:cubicBezTo>
                      <a:cubicBezTo>
                        <a:pt x="154665" y="0"/>
                        <a:pt x="137115" y="7678"/>
                        <a:pt x="123948" y="20841"/>
                      </a:cubicBezTo>
                      <a:cubicBezTo>
                        <a:pt x="119565" y="25228"/>
                        <a:pt x="114079" y="27422"/>
                        <a:pt x="108592" y="27422"/>
                      </a:cubicBezTo>
                      <a:cubicBezTo>
                        <a:pt x="98723" y="26326"/>
                        <a:pt x="89945" y="28519"/>
                        <a:pt x="81173" y="31810"/>
                      </a:cubicBezTo>
                      <a:cubicBezTo>
                        <a:pt x="64720" y="38391"/>
                        <a:pt x="53747" y="53748"/>
                        <a:pt x="49365" y="71298"/>
                      </a:cubicBezTo>
                      <a:cubicBezTo>
                        <a:pt x="48267" y="77880"/>
                        <a:pt x="43878" y="83364"/>
                        <a:pt x="39489" y="85558"/>
                      </a:cubicBezTo>
                      <a:cubicBezTo>
                        <a:pt x="17550" y="96527"/>
                        <a:pt x="2194" y="119562"/>
                        <a:pt x="1097" y="144790"/>
                      </a:cubicBezTo>
                      <a:lnTo>
                        <a:pt x="0" y="153565"/>
                      </a:lnTo>
                      <a:lnTo>
                        <a:pt x="43878" y="153565"/>
                      </a:lnTo>
                      <a:lnTo>
                        <a:pt x="43878" y="13601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56">
                  <a:extLst>
                    <a:ext uri="{FF2B5EF4-FFF2-40B4-BE49-F238E27FC236}">
                      <a16:creationId xmlns:a16="http://schemas.microsoft.com/office/drawing/2014/main" id="{F30FE58A-EFA5-53A7-1C33-53C56D1C43D5}"/>
                    </a:ext>
                  </a:extLst>
                </p:cNvPr>
                <p:cNvSpPr/>
                <p:nvPr/>
              </p:nvSpPr>
              <p:spPr>
                <a:xfrm>
                  <a:off x="3098513" y="2622038"/>
                  <a:ext cx="191959" cy="216085"/>
                </a:xfrm>
                <a:custGeom>
                  <a:avLst/>
                  <a:gdLst>
                    <a:gd name="connsiteX0" fmla="*/ 191960 w 191959"/>
                    <a:gd name="connsiteY0" fmla="*/ 18647 h 216085"/>
                    <a:gd name="connsiteX1" fmla="*/ 173313 w 191959"/>
                    <a:gd name="connsiteY1" fmla="*/ 0 h 216085"/>
                    <a:gd name="connsiteX2" fmla="*/ 18647 w 191959"/>
                    <a:gd name="connsiteY2" fmla="*/ 0 h 216085"/>
                    <a:gd name="connsiteX3" fmla="*/ 0 w 191959"/>
                    <a:gd name="connsiteY3" fmla="*/ 18647 h 216085"/>
                    <a:gd name="connsiteX4" fmla="*/ 0 w 191959"/>
                    <a:gd name="connsiteY4" fmla="*/ 197439 h 216085"/>
                    <a:gd name="connsiteX5" fmla="*/ 18647 w 191959"/>
                    <a:gd name="connsiteY5" fmla="*/ 216086 h 216085"/>
                    <a:gd name="connsiteX6" fmla="*/ 173313 w 191959"/>
                    <a:gd name="connsiteY6" fmla="*/ 216086 h 216085"/>
                    <a:gd name="connsiteX7" fmla="*/ 191960 w 191959"/>
                    <a:gd name="connsiteY7" fmla="*/ 197439 h 216085"/>
                    <a:gd name="connsiteX8" fmla="*/ 191960 w 191959"/>
                    <a:gd name="connsiteY8" fmla="*/ 18647 h 216085"/>
                    <a:gd name="connsiteX9" fmla="*/ 173313 w 191959"/>
                    <a:gd name="connsiteY9" fmla="*/ 198536 h 216085"/>
                    <a:gd name="connsiteX10" fmla="*/ 18647 w 191959"/>
                    <a:gd name="connsiteY10" fmla="*/ 198536 h 216085"/>
                    <a:gd name="connsiteX11" fmla="*/ 16453 w 191959"/>
                    <a:gd name="connsiteY11" fmla="*/ 196341 h 216085"/>
                    <a:gd name="connsiteX12" fmla="*/ 16453 w 191959"/>
                    <a:gd name="connsiteY12" fmla="*/ 18647 h 216085"/>
                    <a:gd name="connsiteX13" fmla="*/ 18647 w 191959"/>
                    <a:gd name="connsiteY13" fmla="*/ 16453 h 216085"/>
                    <a:gd name="connsiteX14" fmla="*/ 173313 w 191959"/>
                    <a:gd name="connsiteY14" fmla="*/ 16453 h 216085"/>
                    <a:gd name="connsiteX15" fmla="*/ 175507 w 191959"/>
                    <a:gd name="connsiteY15" fmla="*/ 18647 h 216085"/>
                    <a:gd name="connsiteX16" fmla="*/ 175507 w 191959"/>
                    <a:gd name="connsiteY16" fmla="*/ 197439 h 216085"/>
                    <a:gd name="connsiteX17" fmla="*/ 173313 w 191959"/>
                    <a:gd name="connsiteY17" fmla="*/ 198536 h 21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959" h="216085">
                      <a:moveTo>
                        <a:pt x="191960" y="18647"/>
                      </a:moveTo>
                      <a:cubicBezTo>
                        <a:pt x="191960" y="8775"/>
                        <a:pt x="183182" y="0"/>
                        <a:pt x="173313" y="0"/>
                      </a:cubicBezTo>
                      <a:lnTo>
                        <a:pt x="18647" y="0"/>
                      </a:lnTo>
                      <a:cubicBezTo>
                        <a:pt x="8778" y="0"/>
                        <a:pt x="0" y="8775"/>
                        <a:pt x="0" y="18647"/>
                      </a:cubicBezTo>
                      <a:lnTo>
                        <a:pt x="0" y="197439"/>
                      </a:lnTo>
                      <a:cubicBezTo>
                        <a:pt x="0" y="207314"/>
                        <a:pt x="8778" y="216086"/>
                        <a:pt x="18647" y="216086"/>
                      </a:cubicBezTo>
                      <a:lnTo>
                        <a:pt x="173313" y="216086"/>
                      </a:lnTo>
                      <a:cubicBezTo>
                        <a:pt x="183182" y="216086"/>
                        <a:pt x="191960" y="207314"/>
                        <a:pt x="191960" y="197439"/>
                      </a:cubicBezTo>
                      <a:lnTo>
                        <a:pt x="191960" y="18647"/>
                      </a:lnTo>
                      <a:close/>
                      <a:moveTo>
                        <a:pt x="173313" y="198536"/>
                      </a:moveTo>
                      <a:lnTo>
                        <a:pt x="18647" y="198536"/>
                      </a:lnTo>
                      <a:cubicBezTo>
                        <a:pt x="17550" y="198536"/>
                        <a:pt x="16453" y="197439"/>
                        <a:pt x="16453" y="196341"/>
                      </a:cubicBezTo>
                      <a:lnTo>
                        <a:pt x="16453" y="18647"/>
                      </a:lnTo>
                      <a:cubicBezTo>
                        <a:pt x="16453" y="17550"/>
                        <a:pt x="17550" y="16453"/>
                        <a:pt x="18647" y="16453"/>
                      </a:cubicBezTo>
                      <a:lnTo>
                        <a:pt x="173313" y="16453"/>
                      </a:lnTo>
                      <a:cubicBezTo>
                        <a:pt x="174410" y="16453"/>
                        <a:pt x="175507" y="17550"/>
                        <a:pt x="175507" y="18647"/>
                      </a:cubicBezTo>
                      <a:lnTo>
                        <a:pt x="175507" y="197439"/>
                      </a:lnTo>
                      <a:cubicBezTo>
                        <a:pt x="175507" y="198536"/>
                        <a:pt x="174410" y="198536"/>
                        <a:pt x="173313" y="19853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57">
                  <a:extLst>
                    <a:ext uri="{FF2B5EF4-FFF2-40B4-BE49-F238E27FC236}">
                      <a16:creationId xmlns:a16="http://schemas.microsoft.com/office/drawing/2014/main" id="{5F627394-0274-58F1-ED83-238F04BC5603}"/>
                    </a:ext>
                  </a:extLst>
                </p:cNvPr>
                <p:cNvSpPr/>
                <p:nvPr/>
              </p:nvSpPr>
              <p:spPr>
                <a:xfrm>
                  <a:off x="3128127" y="2650555"/>
                  <a:ext cx="133823" cy="73490"/>
                </a:xfrm>
                <a:custGeom>
                  <a:avLst/>
                  <a:gdLst>
                    <a:gd name="connsiteX0" fmla="*/ 133823 w 133823"/>
                    <a:gd name="connsiteY0" fmla="*/ 52648 h 73490"/>
                    <a:gd name="connsiteX1" fmla="*/ 133823 w 133823"/>
                    <a:gd name="connsiteY1" fmla="*/ 0 h 73490"/>
                    <a:gd name="connsiteX2" fmla="*/ 0 w 133823"/>
                    <a:gd name="connsiteY2" fmla="*/ 0 h 73490"/>
                    <a:gd name="connsiteX3" fmla="*/ 0 w 133823"/>
                    <a:gd name="connsiteY3" fmla="*/ 73490 h 73490"/>
                    <a:gd name="connsiteX4" fmla="*/ 133823 w 133823"/>
                    <a:gd name="connsiteY4" fmla="*/ 73490 h 73490"/>
                    <a:gd name="connsiteX5" fmla="*/ 133823 w 133823"/>
                    <a:gd name="connsiteY5" fmla="*/ 52648 h 73490"/>
                    <a:gd name="connsiteX6" fmla="*/ 16453 w 133823"/>
                    <a:gd name="connsiteY6" fmla="*/ 16453 h 73490"/>
                    <a:gd name="connsiteX7" fmla="*/ 118468 w 133823"/>
                    <a:gd name="connsiteY7" fmla="*/ 16453 h 73490"/>
                    <a:gd name="connsiteX8" fmla="*/ 118468 w 133823"/>
                    <a:gd name="connsiteY8" fmla="*/ 57037 h 73490"/>
                    <a:gd name="connsiteX9" fmla="*/ 16453 w 133823"/>
                    <a:gd name="connsiteY9" fmla="*/ 57037 h 73490"/>
                    <a:gd name="connsiteX10" fmla="*/ 16453 w 133823"/>
                    <a:gd name="connsiteY10" fmla="*/ 16453 h 7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823" h="73490">
                      <a:moveTo>
                        <a:pt x="133823" y="52648"/>
                      </a:move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3490"/>
                      </a:lnTo>
                      <a:lnTo>
                        <a:pt x="133823" y="73490"/>
                      </a:lnTo>
                      <a:lnTo>
                        <a:pt x="133823" y="52648"/>
                      </a:lnTo>
                      <a:close/>
                      <a:moveTo>
                        <a:pt x="16453" y="16453"/>
                      </a:moveTo>
                      <a:lnTo>
                        <a:pt x="118468" y="16453"/>
                      </a:lnTo>
                      <a:lnTo>
                        <a:pt x="118468" y="57037"/>
                      </a:lnTo>
                      <a:lnTo>
                        <a:pt x="16453" y="57037"/>
                      </a:lnTo>
                      <a:lnTo>
                        <a:pt x="16453" y="1645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58">
                  <a:extLst>
                    <a:ext uri="{FF2B5EF4-FFF2-40B4-BE49-F238E27FC236}">
                      <a16:creationId xmlns:a16="http://schemas.microsoft.com/office/drawing/2014/main" id="{B6E89DCA-5B0B-1B69-C213-6B5CA0B3D26F}"/>
                    </a:ext>
                  </a:extLst>
                </p:cNvPr>
                <p:cNvSpPr/>
                <p:nvPr/>
              </p:nvSpPr>
              <p:spPr>
                <a:xfrm>
                  <a:off x="3218071" y="2679075"/>
                  <a:ext cx="15361" cy="15356"/>
                </a:xfrm>
                <a:custGeom>
                  <a:avLst/>
                  <a:gdLst>
                    <a:gd name="connsiteX0" fmla="*/ 7681 w 15361"/>
                    <a:gd name="connsiteY0" fmla="*/ 15357 h 15356"/>
                    <a:gd name="connsiteX1" fmla="*/ 15362 w 15361"/>
                    <a:gd name="connsiteY1" fmla="*/ 7676 h 15356"/>
                    <a:gd name="connsiteX2" fmla="*/ 7681 w 15361"/>
                    <a:gd name="connsiteY2" fmla="*/ 0 h 15356"/>
                    <a:gd name="connsiteX3" fmla="*/ 0 w 15361"/>
                    <a:gd name="connsiteY3" fmla="*/ 7676 h 15356"/>
                    <a:gd name="connsiteX4" fmla="*/ 7681 w 15361"/>
                    <a:gd name="connsiteY4" fmla="*/ 15357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6">
                      <a:moveTo>
                        <a:pt x="7681" y="15357"/>
                      </a:moveTo>
                      <a:cubicBezTo>
                        <a:pt x="11923" y="15357"/>
                        <a:pt x="15362" y="11917"/>
                        <a:pt x="15362" y="7676"/>
                      </a:cubicBezTo>
                      <a:cubicBezTo>
                        <a:pt x="15362" y="3438"/>
                        <a:pt x="11923" y="0"/>
                        <a:pt x="7681" y="0"/>
                      </a:cubicBezTo>
                      <a:cubicBezTo>
                        <a:pt x="3439" y="0"/>
                        <a:pt x="0" y="3438"/>
                        <a:pt x="0" y="7676"/>
                      </a:cubicBezTo>
                      <a:cubicBezTo>
                        <a:pt x="0" y="11917"/>
                        <a:pt x="3439" y="15357"/>
                        <a:pt x="7681" y="1535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59">
                  <a:extLst>
                    <a:ext uri="{FF2B5EF4-FFF2-40B4-BE49-F238E27FC236}">
                      <a16:creationId xmlns:a16="http://schemas.microsoft.com/office/drawing/2014/main" id="{71AF3B6A-8BFE-1B8F-AD20-BAB90A4F3631}"/>
                    </a:ext>
                  </a:extLst>
                </p:cNvPr>
                <p:cNvSpPr/>
                <p:nvPr/>
              </p:nvSpPr>
              <p:spPr>
                <a:xfrm>
                  <a:off x="3128127" y="2736115"/>
                  <a:ext cx="133823" cy="72394"/>
                </a:xfrm>
                <a:custGeom>
                  <a:avLst/>
                  <a:gdLst>
                    <a:gd name="connsiteX0" fmla="*/ 0 w 133823"/>
                    <a:gd name="connsiteY0" fmla="*/ 72395 h 72394"/>
                    <a:gd name="connsiteX1" fmla="*/ 133823 w 133823"/>
                    <a:gd name="connsiteY1" fmla="*/ 72395 h 72394"/>
                    <a:gd name="connsiteX2" fmla="*/ 133823 w 133823"/>
                    <a:gd name="connsiteY2" fmla="*/ 0 h 72394"/>
                    <a:gd name="connsiteX3" fmla="*/ 0 w 133823"/>
                    <a:gd name="connsiteY3" fmla="*/ 0 h 72394"/>
                    <a:gd name="connsiteX4" fmla="*/ 0 w 133823"/>
                    <a:gd name="connsiteY4" fmla="*/ 72395 h 72394"/>
                    <a:gd name="connsiteX5" fmla="*/ 16453 w 133823"/>
                    <a:gd name="connsiteY5" fmla="*/ 15355 h 72394"/>
                    <a:gd name="connsiteX6" fmla="*/ 118468 w 133823"/>
                    <a:gd name="connsiteY6" fmla="*/ 15355 h 72394"/>
                    <a:gd name="connsiteX7" fmla="*/ 118468 w 133823"/>
                    <a:gd name="connsiteY7" fmla="*/ 55942 h 72394"/>
                    <a:gd name="connsiteX8" fmla="*/ 16453 w 133823"/>
                    <a:gd name="connsiteY8" fmla="*/ 55942 h 72394"/>
                    <a:gd name="connsiteX9" fmla="*/ 16453 w 133823"/>
                    <a:gd name="connsiteY9" fmla="*/ 15355 h 72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3" h="72394">
                      <a:moveTo>
                        <a:pt x="0" y="72395"/>
                      </a:moveTo>
                      <a:lnTo>
                        <a:pt x="133823" y="72395"/>
                      </a:ln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2395"/>
                      </a:lnTo>
                      <a:close/>
                      <a:moveTo>
                        <a:pt x="16453" y="15355"/>
                      </a:moveTo>
                      <a:lnTo>
                        <a:pt x="118468" y="15355"/>
                      </a:lnTo>
                      <a:lnTo>
                        <a:pt x="118468" y="55942"/>
                      </a:lnTo>
                      <a:lnTo>
                        <a:pt x="16453" y="55942"/>
                      </a:lnTo>
                      <a:lnTo>
                        <a:pt x="16453" y="153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60">
                  <a:extLst>
                    <a:ext uri="{FF2B5EF4-FFF2-40B4-BE49-F238E27FC236}">
                      <a16:creationId xmlns:a16="http://schemas.microsoft.com/office/drawing/2014/main" id="{0848BA73-5779-4094-18AD-8F5B7DAB2A4F}"/>
                    </a:ext>
                  </a:extLst>
                </p:cNvPr>
                <p:cNvSpPr/>
                <p:nvPr/>
              </p:nvSpPr>
              <p:spPr>
                <a:xfrm>
                  <a:off x="3218071" y="2764632"/>
                  <a:ext cx="15361" cy="15355"/>
                </a:xfrm>
                <a:custGeom>
                  <a:avLst/>
                  <a:gdLst>
                    <a:gd name="connsiteX0" fmla="*/ 7681 w 15361"/>
                    <a:gd name="connsiteY0" fmla="*/ 15356 h 15355"/>
                    <a:gd name="connsiteX1" fmla="*/ 15362 w 15361"/>
                    <a:gd name="connsiteY1" fmla="*/ 7681 h 15355"/>
                    <a:gd name="connsiteX2" fmla="*/ 7681 w 15361"/>
                    <a:gd name="connsiteY2" fmla="*/ 0 h 15355"/>
                    <a:gd name="connsiteX3" fmla="*/ 0 w 15361"/>
                    <a:gd name="connsiteY3" fmla="*/ 7681 h 15355"/>
                    <a:gd name="connsiteX4" fmla="*/ 7681 w 15361"/>
                    <a:gd name="connsiteY4" fmla="*/ 15356 h 1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5">
                      <a:moveTo>
                        <a:pt x="7681" y="15356"/>
                      </a:moveTo>
                      <a:cubicBezTo>
                        <a:pt x="11923" y="15356"/>
                        <a:pt x="15362" y="11923"/>
                        <a:pt x="15362" y="7681"/>
                      </a:cubicBezTo>
                      <a:cubicBezTo>
                        <a:pt x="15362" y="3439"/>
                        <a:pt x="11923" y="0"/>
                        <a:pt x="7681" y="0"/>
                      </a:cubicBezTo>
                      <a:cubicBezTo>
                        <a:pt x="3439" y="0"/>
                        <a:pt x="0" y="3439"/>
                        <a:pt x="0" y="7681"/>
                      </a:cubicBezTo>
                      <a:cubicBezTo>
                        <a:pt x="0" y="11923"/>
                        <a:pt x="3439" y="15356"/>
                        <a:pt x="7681" y="1535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62">
                  <a:extLst>
                    <a:ext uri="{FF2B5EF4-FFF2-40B4-BE49-F238E27FC236}">
                      <a16:creationId xmlns:a16="http://schemas.microsoft.com/office/drawing/2014/main" id="{646E134A-781E-23B4-1DE7-6B1CC4118AB0}"/>
                    </a:ext>
                  </a:extLst>
                </p:cNvPr>
                <p:cNvSpPr/>
                <p:nvPr/>
              </p:nvSpPr>
              <p:spPr>
                <a:xfrm>
                  <a:off x="3414421" y="2656039"/>
                  <a:ext cx="39482" cy="35100"/>
                </a:xfrm>
                <a:custGeom>
                  <a:avLst/>
                  <a:gdLst>
                    <a:gd name="connsiteX0" fmla="*/ 9869 w 39482"/>
                    <a:gd name="connsiteY0" fmla="*/ 0 h 35100"/>
                    <a:gd name="connsiteX1" fmla="*/ 0 w 39482"/>
                    <a:gd name="connsiteY1" fmla="*/ 17550 h 35100"/>
                    <a:gd name="connsiteX2" fmla="*/ 9869 w 39482"/>
                    <a:gd name="connsiteY2" fmla="*/ 35100 h 35100"/>
                    <a:gd name="connsiteX3" fmla="*/ 29614 w 39482"/>
                    <a:gd name="connsiteY3" fmla="*/ 35100 h 35100"/>
                    <a:gd name="connsiteX4" fmla="*/ 39483 w 39482"/>
                    <a:gd name="connsiteY4" fmla="*/ 17550 h 35100"/>
                    <a:gd name="connsiteX5" fmla="*/ 29614 w 39482"/>
                    <a:gd name="connsiteY5" fmla="*/ 0 h 35100"/>
                    <a:gd name="connsiteX6" fmla="*/ 9869 w 39482"/>
                    <a:gd name="connsiteY6" fmla="*/ 0 h 3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82" h="35100">
                      <a:moveTo>
                        <a:pt x="9869" y="0"/>
                      </a:moveTo>
                      <a:lnTo>
                        <a:pt x="0" y="17550"/>
                      </a:lnTo>
                      <a:lnTo>
                        <a:pt x="9869" y="35100"/>
                      </a:lnTo>
                      <a:lnTo>
                        <a:pt x="29614" y="35100"/>
                      </a:lnTo>
                      <a:lnTo>
                        <a:pt x="39483" y="17550"/>
                      </a:lnTo>
                      <a:lnTo>
                        <a:pt x="29614" y="0"/>
                      </a:lnTo>
                      <a:lnTo>
                        <a:pt x="9869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63">
                  <a:extLst>
                    <a:ext uri="{FF2B5EF4-FFF2-40B4-BE49-F238E27FC236}">
                      <a16:creationId xmlns:a16="http://schemas.microsoft.com/office/drawing/2014/main" id="{6AF20B65-C4E8-537C-0B61-70362D00EB0B}"/>
                    </a:ext>
                  </a:extLst>
                </p:cNvPr>
                <p:cNvSpPr/>
                <p:nvPr/>
              </p:nvSpPr>
              <p:spPr>
                <a:xfrm>
                  <a:off x="3439645" y="2605584"/>
                  <a:ext cx="37294" cy="37294"/>
                </a:xfrm>
                <a:custGeom>
                  <a:avLst/>
                  <a:gdLst>
                    <a:gd name="connsiteX0" fmla="*/ 18647 w 37294"/>
                    <a:gd name="connsiteY0" fmla="*/ 0 h 37294"/>
                    <a:gd name="connsiteX1" fmla="*/ 0 w 37294"/>
                    <a:gd name="connsiteY1" fmla="*/ 18647 h 37294"/>
                    <a:gd name="connsiteX2" fmla="*/ 18647 w 37294"/>
                    <a:gd name="connsiteY2" fmla="*/ 37294 h 37294"/>
                    <a:gd name="connsiteX3" fmla="*/ 37295 w 37294"/>
                    <a:gd name="connsiteY3" fmla="*/ 18647 h 37294"/>
                    <a:gd name="connsiteX4" fmla="*/ 18647 w 37294"/>
                    <a:gd name="connsiteY4" fmla="*/ 0 h 37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" h="37294">
                      <a:moveTo>
                        <a:pt x="18647" y="0"/>
                      </a:moveTo>
                      <a:cubicBezTo>
                        <a:pt x="8772" y="0"/>
                        <a:pt x="0" y="8775"/>
                        <a:pt x="0" y="18647"/>
                      </a:cubicBezTo>
                      <a:cubicBezTo>
                        <a:pt x="0" y="28519"/>
                        <a:pt x="8772" y="37294"/>
                        <a:pt x="18647" y="37294"/>
                      </a:cubicBezTo>
                      <a:cubicBezTo>
                        <a:pt x="28517" y="37294"/>
                        <a:pt x="37295" y="28519"/>
                        <a:pt x="37295" y="18647"/>
                      </a:cubicBezTo>
                      <a:cubicBezTo>
                        <a:pt x="37295" y="8775"/>
                        <a:pt x="28517" y="0"/>
                        <a:pt x="18647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64">
                  <a:extLst>
                    <a:ext uri="{FF2B5EF4-FFF2-40B4-BE49-F238E27FC236}">
                      <a16:creationId xmlns:a16="http://schemas.microsoft.com/office/drawing/2014/main" id="{BFD9626B-C481-A8E7-EE68-DD042605D67D}"/>
                    </a:ext>
                  </a:extLst>
                </p:cNvPr>
                <p:cNvSpPr/>
                <p:nvPr/>
              </p:nvSpPr>
              <p:spPr>
                <a:xfrm>
                  <a:off x="3385898" y="2607777"/>
                  <a:ext cx="39489" cy="36197"/>
                </a:xfrm>
                <a:custGeom>
                  <a:avLst/>
                  <a:gdLst>
                    <a:gd name="connsiteX0" fmla="*/ 19744 w 39489"/>
                    <a:gd name="connsiteY0" fmla="*/ 0 h 36197"/>
                    <a:gd name="connsiteX1" fmla="*/ 0 w 39489"/>
                    <a:gd name="connsiteY1" fmla="*/ 36197 h 36197"/>
                    <a:gd name="connsiteX2" fmla="*/ 39489 w 39489"/>
                    <a:gd name="connsiteY2" fmla="*/ 36197 h 36197"/>
                    <a:gd name="connsiteX3" fmla="*/ 19744 w 39489"/>
                    <a:gd name="connsiteY3" fmla="*/ 0 h 3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89" h="36197">
                      <a:moveTo>
                        <a:pt x="19744" y="0"/>
                      </a:moveTo>
                      <a:lnTo>
                        <a:pt x="0" y="36197"/>
                      </a:lnTo>
                      <a:lnTo>
                        <a:pt x="39489" y="36197"/>
                      </a:lnTo>
                      <a:lnTo>
                        <a:pt x="19744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" name="TextBox 65">
              <a:extLst>
                <a:ext uri="{FF2B5EF4-FFF2-40B4-BE49-F238E27FC236}">
                  <a16:creationId xmlns:a16="http://schemas.microsoft.com/office/drawing/2014/main" id="{82679BAB-8D5B-E5DA-8929-8965D2137479}"/>
                </a:ext>
              </a:extLst>
            </p:cNvPr>
            <p:cNvSpPr txBox="1"/>
            <p:nvPr/>
          </p:nvSpPr>
          <p:spPr>
            <a:xfrm>
              <a:off x="2580299" y="2877376"/>
              <a:ext cx="1155302" cy="752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Data</a:t>
              </a:r>
            </a:p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Catalog</a:t>
              </a:r>
            </a:p>
          </p:txBody>
        </p:sp>
      </p:grp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492819E5-28EF-5FA8-C0CA-B952BF1B319F}"/>
              </a:ext>
            </a:extLst>
          </p:cNvPr>
          <p:cNvCxnSpPr>
            <a:cxnSpLocks/>
          </p:cNvCxnSpPr>
          <p:nvPr/>
        </p:nvCxnSpPr>
        <p:spPr>
          <a:xfrm>
            <a:off x="2224280" y="7626923"/>
            <a:ext cx="322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9E9B8BFD-9298-E1DA-75E3-FA535E3FDBF8}"/>
              </a:ext>
            </a:extLst>
          </p:cNvPr>
          <p:cNvGrpSpPr/>
          <p:nvPr/>
        </p:nvGrpSpPr>
        <p:grpSpPr>
          <a:xfrm>
            <a:off x="1263498" y="7267767"/>
            <a:ext cx="1082348" cy="1113779"/>
            <a:chOff x="1300571" y="5087449"/>
            <a:chExt cx="1082348" cy="1113779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82788869-DC4E-0C97-8F63-D57A0B8ECAEC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61" name="グラフィックス 160">
                <a:extLst>
                  <a:ext uri="{FF2B5EF4-FFF2-40B4-BE49-F238E27FC236}">
                    <a16:creationId xmlns:a16="http://schemas.microsoft.com/office/drawing/2014/main" id="{D9EDFA0F-8B09-E825-EBFD-EEFAA8A80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62" name="グラフィックス 161">
                <a:extLst>
                  <a:ext uri="{FF2B5EF4-FFF2-40B4-BE49-F238E27FC236}">
                    <a16:creationId xmlns:a16="http://schemas.microsoft.com/office/drawing/2014/main" id="{0A615AFB-D88C-6E66-A044-4F61CE7BF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63" name="グラフィックス 162">
                <a:extLst>
                  <a:ext uri="{FF2B5EF4-FFF2-40B4-BE49-F238E27FC236}">
                    <a16:creationId xmlns:a16="http://schemas.microsoft.com/office/drawing/2014/main" id="{55D3FE11-6010-48EC-B6E0-EAB759597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60" name="TextBox 12">
              <a:extLst>
                <a:ext uri="{FF2B5EF4-FFF2-40B4-BE49-F238E27FC236}">
                  <a16:creationId xmlns:a16="http://schemas.microsoft.com/office/drawing/2014/main" id="{7342CC04-1E0C-696A-278C-5D0F23CC4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571" y="5678008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業務分析者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64" name="直線矢印コネクタ 147">
            <a:extLst>
              <a:ext uri="{FF2B5EF4-FFF2-40B4-BE49-F238E27FC236}">
                <a16:creationId xmlns:a16="http://schemas.microsoft.com/office/drawing/2014/main" id="{76703475-E9CD-9800-EEFE-6458775346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34859" y="6497502"/>
            <a:ext cx="1500835" cy="2042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6F70CA6C-0C1B-AF6E-D629-B317E6F0C59A}"/>
              </a:ext>
            </a:extLst>
          </p:cNvPr>
          <p:cNvGrpSpPr/>
          <p:nvPr/>
        </p:nvGrpSpPr>
        <p:grpSpPr>
          <a:xfrm>
            <a:off x="4436539" y="8345402"/>
            <a:ext cx="3320195" cy="1220229"/>
            <a:chOff x="11387952" y="4201857"/>
            <a:chExt cx="3074647" cy="2118080"/>
          </a:xfrm>
        </p:grpSpPr>
        <p:sp>
          <p:nvSpPr>
            <p:cNvPr id="166" name="TextBox 20">
              <a:extLst>
                <a:ext uri="{FF2B5EF4-FFF2-40B4-BE49-F238E27FC236}">
                  <a16:creationId xmlns:a16="http://schemas.microsoft.com/office/drawing/2014/main" id="{FEF1EB6C-32BF-A488-C901-D251D2A7B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共有されたデータを利用する機能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4420696A-6258-00D9-F2FB-81907EBC494E}"/>
                </a:ext>
              </a:extLst>
            </p:cNvPr>
            <p:cNvGrpSpPr/>
            <p:nvPr/>
          </p:nvGrpSpPr>
          <p:grpSpPr>
            <a:xfrm>
              <a:off x="11387952" y="4201857"/>
              <a:ext cx="3074647" cy="2118080"/>
              <a:chOff x="11387952" y="4201857"/>
              <a:chExt cx="3074647" cy="2118080"/>
            </a:xfrm>
          </p:grpSpPr>
          <p:sp>
            <p:nvSpPr>
              <p:cNvPr id="168" name="Rectangle 134">
                <a:extLst>
                  <a:ext uri="{FF2B5EF4-FFF2-40B4-BE49-F238E27FC236}">
                    <a16:creationId xmlns:a16="http://schemas.microsoft.com/office/drawing/2014/main" id="{06D2169D-B9FB-243D-812D-1EC6A571CC2F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074647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169" name="TextBox 20">
                <a:extLst>
                  <a:ext uri="{FF2B5EF4-FFF2-40B4-BE49-F238E27FC236}">
                    <a16:creationId xmlns:a16="http://schemas.microsoft.com/office/drawing/2014/main" id="{357B406F-847E-DAA7-52B2-EE4FDC295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分析用ダッシュボード機能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8AA53AF8-B72E-B55C-A39D-18AA7DFECABC}"/>
              </a:ext>
            </a:extLst>
          </p:cNvPr>
          <p:cNvCxnSpPr>
            <a:cxnSpLocks/>
          </p:cNvCxnSpPr>
          <p:nvPr/>
        </p:nvCxnSpPr>
        <p:spPr>
          <a:xfrm>
            <a:off x="5912316" y="5874175"/>
            <a:ext cx="0" cy="247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8A2583BC-7922-D7DD-1C6F-52020981392D}"/>
              </a:ext>
            </a:extLst>
          </p:cNvPr>
          <p:cNvGrpSpPr/>
          <p:nvPr/>
        </p:nvGrpSpPr>
        <p:grpSpPr>
          <a:xfrm>
            <a:off x="1493987" y="8504218"/>
            <a:ext cx="723275" cy="898336"/>
            <a:chOff x="1480107" y="5087449"/>
            <a:chExt cx="723275" cy="898336"/>
          </a:xfrm>
        </p:grpSpPr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0179D545-B661-F8D8-F2A2-7A6DC6C6C47B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74" name="グラフィックス 173">
                <a:extLst>
                  <a:ext uri="{FF2B5EF4-FFF2-40B4-BE49-F238E27FC236}">
                    <a16:creationId xmlns:a16="http://schemas.microsoft.com/office/drawing/2014/main" id="{260AFF29-6597-5F08-3EB1-04C822CBE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75" name="グラフィックス 174">
                <a:extLst>
                  <a:ext uri="{FF2B5EF4-FFF2-40B4-BE49-F238E27FC236}">
                    <a16:creationId xmlns:a16="http://schemas.microsoft.com/office/drawing/2014/main" id="{712702A0-B550-C597-7F68-ECB7D3AB7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76" name="グラフィックス 175">
                <a:extLst>
                  <a:ext uri="{FF2B5EF4-FFF2-40B4-BE49-F238E27FC236}">
                    <a16:creationId xmlns:a16="http://schemas.microsoft.com/office/drawing/2014/main" id="{335E5060-E021-88D3-C92F-C215C8384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73" name="TextBox 12">
              <a:extLst>
                <a:ext uri="{FF2B5EF4-FFF2-40B4-BE49-F238E27FC236}">
                  <a16:creationId xmlns:a16="http://schemas.microsoft.com/office/drawing/2014/main" id="{1B58D94D-96EB-3899-7622-B7444813D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77" name="直線矢印コネクタ 176">
            <a:extLst>
              <a:ext uri="{FF2B5EF4-FFF2-40B4-BE49-F238E27FC236}">
                <a16:creationId xmlns:a16="http://schemas.microsoft.com/office/drawing/2014/main" id="{A6F4AC82-EF3D-ED01-1AEB-1FFC7EC2B446}"/>
              </a:ext>
            </a:extLst>
          </p:cNvPr>
          <p:cNvCxnSpPr>
            <a:cxnSpLocks/>
          </p:cNvCxnSpPr>
          <p:nvPr/>
        </p:nvCxnSpPr>
        <p:spPr>
          <a:xfrm>
            <a:off x="2289063" y="8828458"/>
            <a:ext cx="2130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6" name="Graphic 3">
            <a:extLst>
              <a:ext uri="{FF2B5EF4-FFF2-40B4-BE49-F238E27FC236}">
                <a16:creationId xmlns:a16="http://schemas.microsoft.com/office/drawing/2014/main" id="{673DC634-664F-E77F-9A49-A1992C9BEC3A}"/>
              </a:ext>
            </a:extLst>
          </p:cNvPr>
          <p:cNvGrpSpPr>
            <a:grpSpLocks noChangeAspect="1"/>
          </p:cNvGrpSpPr>
          <p:nvPr/>
        </p:nvGrpSpPr>
        <p:grpSpPr>
          <a:xfrm>
            <a:off x="11352652" y="7309910"/>
            <a:ext cx="803425" cy="842672"/>
            <a:chOff x="2628997" y="2418013"/>
            <a:chExt cx="1155302" cy="1211739"/>
          </a:xfrm>
        </p:grpSpPr>
        <p:grpSp>
          <p:nvGrpSpPr>
            <p:cNvPr id="187" name="Graphic 3">
              <a:extLst>
                <a:ext uri="{FF2B5EF4-FFF2-40B4-BE49-F238E27FC236}">
                  <a16:creationId xmlns:a16="http://schemas.microsoft.com/office/drawing/2014/main" id="{11DC2A7F-9B48-DC28-8005-BFEFFBB4A0FE}"/>
                </a:ext>
              </a:extLst>
            </p:cNvPr>
            <p:cNvGrpSpPr/>
            <p:nvPr/>
          </p:nvGrpSpPr>
          <p:grpSpPr>
            <a:xfrm>
              <a:off x="3003082" y="2418013"/>
              <a:ext cx="513347" cy="460697"/>
              <a:chOff x="3003082" y="2418013"/>
              <a:chExt cx="513347" cy="460697"/>
            </a:xfrm>
          </p:grpSpPr>
          <p:grpSp>
            <p:nvGrpSpPr>
              <p:cNvPr id="189" name="Graphic 3">
                <a:extLst>
                  <a:ext uri="{FF2B5EF4-FFF2-40B4-BE49-F238E27FC236}">
                    <a16:creationId xmlns:a16="http://schemas.microsoft.com/office/drawing/2014/main" id="{702EC8CF-FDFA-B541-C6EF-EB31EE84601D}"/>
                  </a:ext>
                </a:extLst>
              </p:cNvPr>
              <p:cNvGrpSpPr/>
              <p:nvPr/>
            </p:nvGrpSpPr>
            <p:grpSpPr>
              <a:xfrm>
                <a:off x="3003082" y="2418013"/>
                <a:ext cx="513347" cy="460697"/>
                <a:chOff x="3003082" y="2418013"/>
                <a:chExt cx="513347" cy="460697"/>
              </a:xfrm>
              <a:solidFill>
                <a:srgbClr val="FFFFFF"/>
              </a:solidFill>
            </p:grpSpPr>
            <p:sp>
              <p:nvSpPr>
                <p:cNvPr id="207" name="Freeform: Shape 39">
                  <a:extLst>
                    <a:ext uri="{FF2B5EF4-FFF2-40B4-BE49-F238E27FC236}">
                      <a16:creationId xmlns:a16="http://schemas.microsoft.com/office/drawing/2014/main" id="{17469AFF-C5A2-F62E-20EC-F7F4E98F1A32}"/>
                    </a:ext>
                  </a:extLst>
                </p:cNvPr>
                <p:cNvSpPr/>
                <p:nvPr/>
              </p:nvSpPr>
              <p:spPr>
                <a:xfrm>
                  <a:off x="3008568" y="2423498"/>
                  <a:ext cx="502374" cy="449726"/>
                </a:xfrm>
                <a:custGeom>
                  <a:avLst/>
                  <a:gdLst>
                    <a:gd name="connsiteX0" fmla="*/ 0 w 502374"/>
                    <a:gd name="connsiteY0" fmla="*/ 449726 h 449726"/>
                    <a:gd name="connsiteX1" fmla="*/ 0 w 502374"/>
                    <a:gd name="connsiteY1" fmla="*/ 61426 h 449726"/>
                    <a:gd name="connsiteX2" fmla="*/ 231443 w 502374"/>
                    <a:gd name="connsiteY2" fmla="*/ 61426 h 449726"/>
                    <a:gd name="connsiteX3" fmla="*/ 231443 w 502374"/>
                    <a:gd name="connsiteY3" fmla="*/ 0 h 449726"/>
                    <a:gd name="connsiteX4" fmla="*/ 502375 w 502374"/>
                    <a:gd name="connsiteY4" fmla="*/ 0 h 449726"/>
                    <a:gd name="connsiteX5" fmla="*/ 502375 w 502374"/>
                    <a:gd name="connsiteY5" fmla="*/ 301645 h 449726"/>
                    <a:gd name="connsiteX6" fmla="*/ 370746 w 502374"/>
                    <a:gd name="connsiteY6" fmla="*/ 301645 h 449726"/>
                    <a:gd name="connsiteX7" fmla="*/ 370746 w 502374"/>
                    <a:gd name="connsiteY7" fmla="*/ 449726 h 449726"/>
                    <a:gd name="connsiteX8" fmla="*/ 0 w 502374"/>
                    <a:gd name="connsiteY8" fmla="*/ 449726 h 44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74" h="449726">
                      <a:moveTo>
                        <a:pt x="0" y="449726"/>
                      </a:moveTo>
                      <a:lnTo>
                        <a:pt x="0" y="61426"/>
                      </a:lnTo>
                      <a:lnTo>
                        <a:pt x="231443" y="61426"/>
                      </a:lnTo>
                      <a:lnTo>
                        <a:pt x="231443" y="0"/>
                      </a:lnTo>
                      <a:lnTo>
                        <a:pt x="502375" y="0"/>
                      </a:lnTo>
                      <a:lnTo>
                        <a:pt x="502375" y="301645"/>
                      </a:lnTo>
                      <a:lnTo>
                        <a:pt x="370746" y="301645"/>
                      </a:lnTo>
                      <a:lnTo>
                        <a:pt x="370746" y="449726"/>
                      </a:lnTo>
                      <a:lnTo>
                        <a:pt x="0" y="449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40">
                  <a:extLst>
                    <a:ext uri="{FF2B5EF4-FFF2-40B4-BE49-F238E27FC236}">
                      <a16:creationId xmlns:a16="http://schemas.microsoft.com/office/drawing/2014/main" id="{D6C5B8E2-F6B1-BFA7-9D51-1ECC9ED06833}"/>
                    </a:ext>
                  </a:extLst>
                </p:cNvPr>
                <p:cNvSpPr/>
                <p:nvPr/>
              </p:nvSpPr>
              <p:spPr>
                <a:xfrm>
                  <a:off x="3003082" y="2418013"/>
                  <a:ext cx="513347" cy="460697"/>
                </a:xfrm>
                <a:custGeom>
                  <a:avLst/>
                  <a:gdLst>
                    <a:gd name="connsiteX0" fmla="*/ 502381 w 513347"/>
                    <a:gd name="connsiteY0" fmla="*/ 10969 h 460697"/>
                    <a:gd name="connsiteX1" fmla="*/ 502381 w 513347"/>
                    <a:gd name="connsiteY1" fmla="*/ 301649 h 460697"/>
                    <a:gd name="connsiteX2" fmla="*/ 370752 w 513347"/>
                    <a:gd name="connsiteY2" fmla="*/ 301649 h 460697"/>
                    <a:gd name="connsiteX3" fmla="*/ 370752 w 513347"/>
                    <a:gd name="connsiteY3" fmla="*/ 449724 h 460697"/>
                    <a:gd name="connsiteX4" fmla="*/ 10966 w 513347"/>
                    <a:gd name="connsiteY4" fmla="*/ 449724 h 460697"/>
                    <a:gd name="connsiteX5" fmla="*/ 10966 w 513347"/>
                    <a:gd name="connsiteY5" fmla="*/ 72395 h 460697"/>
                    <a:gd name="connsiteX6" fmla="*/ 242416 w 513347"/>
                    <a:gd name="connsiteY6" fmla="*/ 72395 h 460697"/>
                    <a:gd name="connsiteX7" fmla="*/ 242416 w 513347"/>
                    <a:gd name="connsiteY7" fmla="*/ 10969 h 460697"/>
                    <a:gd name="connsiteX8" fmla="*/ 502381 w 513347"/>
                    <a:gd name="connsiteY8" fmla="*/ 10969 h 460697"/>
                    <a:gd name="connsiteX9" fmla="*/ 513347 w 513347"/>
                    <a:gd name="connsiteY9" fmla="*/ 0 h 460697"/>
                    <a:gd name="connsiteX10" fmla="*/ 502381 w 513347"/>
                    <a:gd name="connsiteY10" fmla="*/ 0 h 460697"/>
                    <a:gd name="connsiteX11" fmla="*/ 242416 w 513347"/>
                    <a:gd name="connsiteY11" fmla="*/ 0 h 460697"/>
                    <a:gd name="connsiteX12" fmla="*/ 231443 w 513347"/>
                    <a:gd name="connsiteY12" fmla="*/ 0 h 460697"/>
                    <a:gd name="connsiteX13" fmla="*/ 231443 w 513347"/>
                    <a:gd name="connsiteY13" fmla="*/ 10969 h 460697"/>
                    <a:gd name="connsiteX14" fmla="*/ 231443 w 513347"/>
                    <a:gd name="connsiteY14" fmla="*/ 61426 h 460697"/>
                    <a:gd name="connsiteX15" fmla="*/ 10966 w 513347"/>
                    <a:gd name="connsiteY15" fmla="*/ 61426 h 460697"/>
                    <a:gd name="connsiteX16" fmla="*/ 0 w 513347"/>
                    <a:gd name="connsiteY16" fmla="*/ 61426 h 460697"/>
                    <a:gd name="connsiteX17" fmla="*/ 0 w 513347"/>
                    <a:gd name="connsiteY17" fmla="*/ 72395 h 460697"/>
                    <a:gd name="connsiteX18" fmla="*/ 0 w 513347"/>
                    <a:gd name="connsiteY18" fmla="*/ 449724 h 460697"/>
                    <a:gd name="connsiteX19" fmla="*/ 0 w 513347"/>
                    <a:gd name="connsiteY19" fmla="*/ 460697 h 460697"/>
                    <a:gd name="connsiteX20" fmla="*/ 10966 w 513347"/>
                    <a:gd name="connsiteY20" fmla="*/ 460697 h 460697"/>
                    <a:gd name="connsiteX21" fmla="*/ 370752 w 513347"/>
                    <a:gd name="connsiteY21" fmla="*/ 460697 h 460697"/>
                    <a:gd name="connsiteX22" fmla="*/ 381719 w 513347"/>
                    <a:gd name="connsiteY22" fmla="*/ 460697 h 460697"/>
                    <a:gd name="connsiteX23" fmla="*/ 381719 w 513347"/>
                    <a:gd name="connsiteY23" fmla="*/ 449724 h 460697"/>
                    <a:gd name="connsiteX24" fmla="*/ 381719 w 513347"/>
                    <a:gd name="connsiteY24" fmla="*/ 312616 h 460697"/>
                    <a:gd name="connsiteX25" fmla="*/ 502381 w 513347"/>
                    <a:gd name="connsiteY25" fmla="*/ 312616 h 460697"/>
                    <a:gd name="connsiteX26" fmla="*/ 513347 w 513347"/>
                    <a:gd name="connsiteY26" fmla="*/ 312616 h 460697"/>
                    <a:gd name="connsiteX27" fmla="*/ 513347 w 513347"/>
                    <a:gd name="connsiteY27" fmla="*/ 301649 h 460697"/>
                    <a:gd name="connsiteX28" fmla="*/ 513347 w 513347"/>
                    <a:gd name="connsiteY28" fmla="*/ 10969 h 460697"/>
                    <a:gd name="connsiteX29" fmla="*/ 513347 w 513347"/>
                    <a:gd name="connsiteY29" fmla="*/ 0 h 46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47" h="460697">
                      <a:moveTo>
                        <a:pt x="502381" y="10969"/>
                      </a:moveTo>
                      <a:lnTo>
                        <a:pt x="502381" y="301649"/>
                      </a:lnTo>
                      <a:lnTo>
                        <a:pt x="370752" y="301649"/>
                      </a:lnTo>
                      <a:lnTo>
                        <a:pt x="370752" y="449724"/>
                      </a:lnTo>
                      <a:lnTo>
                        <a:pt x="10966" y="449724"/>
                      </a:lnTo>
                      <a:lnTo>
                        <a:pt x="10966" y="72395"/>
                      </a:lnTo>
                      <a:lnTo>
                        <a:pt x="242416" y="72395"/>
                      </a:lnTo>
                      <a:lnTo>
                        <a:pt x="242416" y="10969"/>
                      </a:lnTo>
                      <a:lnTo>
                        <a:pt x="502381" y="10969"/>
                      </a:lnTo>
                      <a:close/>
                      <a:moveTo>
                        <a:pt x="513347" y="0"/>
                      </a:moveTo>
                      <a:lnTo>
                        <a:pt x="502381" y="0"/>
                      </a:lnTo>
                      <a:lnTo>
                        <a:pt x="242416" y="0"/>
                      </a:lnTo>
                      <a:lnTo>
                        <a:pt x="231443" y="0"/>
                      </a:lnTo>
                      <a:lnTo>
                        <a:pt x="231443" y="10969"/>
                      </a:lnTo>
                      <a:lnTo>
                        <a:pt x="231443" y="61426"/>
                      </a:lnTo>
                      <a:lnTo>
                        <a:pt x="10966" y="61426"/>
                      </a:lnTo>
                      <a:lnTo>
                        <a:pt x="0" y="61426"/>
                      </a:lnTo>
                      <a:lnTo>
                        <a:pt x="0" y="72395"/>
                      </a:lnTo>
                      <a:lnTo>
                        <a:pt x="0" y="449724"/>
                      </a:lnTo>
                      <a:lnTo>
                        <a:pt x="0" y="460697"/>
                      </a:lnTo>
                      <a:lnTo>
                        <a:pt x="10966" y="460697"/>
                      </a:lnTo>
                      <a:lnTo>
                        <a:pt x="370752" y="460697"/>
                      </a:lnTo>
                      <a:lnTo>
                        <a:pt x="381719" y="460697"/>
                      </a:lnTo>
                      <a:lnTo>
                        <a:pt x="381719" y="449724"/>
                      </a:lnTo>
                      <a:lnTo>
                        <a:pt x="381719" y="312616"/>
                      </a:lnTo>
                      <a:lnTo>
                        <a:pt x="502381" y="312616"/>
                      </a:lnTo>
                      <a:lnTo>
                        <a:pt x="513347" y="312616"/>
                      </a:lnTo>
                      <a:lnTo>
                        <a:pt x="513347" y="301649"/>
                      </a:lnTo>
                      <a:lnTo>
                        <a:pt x="513347" y="10969"/>
                      </a:lnTo>
                      <a:lnTo>
                        <a:pt x="5133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0" name="Graphic 3">
                <a:extLst>
                  <a:ext uri="{FF2B5EF4-FFF2-40B4-BE49-F238E27FC236}">
                    <a16:creationId xmlns:a16="http://schemas.microsoft.com/office/drawing/2014/main" id="{B6D38381-37A9-570E-A02C-856DBB17B2C7}"/>
                  </a:ext>
                </a:extLst>
              </p:cNvPr>
              <p:cNvGrpSpPr/>
              <p:nvPr/>
            </p:nvGrpSpPr>
            <p:grpSpPr>
              <a:xfrm>
                <a:off x="3014048" y="2428983"/>
                <a:ext cx="491414" cy="438761"/>
                <a:chOff x="3014048" y="2428983"/>
                <a:chExt cx="491414" cy="438761"/>
              </a:xfrm>
              <a:solidFill>
                <a:srgbClr val="2D5967"/>
              </a:solidFill>
            </p:grpSpPr>
            <p:sp>
              <p:nvSpPr>
                <p:cNvPr id="191" name="Freeform: Shape 43">
                  <a:extLst>
                    <a:ext uri="{FF2B5EF4-FFF2-40B4-BE49-F238E27FC236}">
                      <a16:creationId xmlns:a16="http://schemas.microsoft.com/office/drawing/2014/main" id="{B1F89A82-CEB1-3DDF-C0E8-47E86A2770F6}"/>
                    </a:ext>
                  </a:extLst>
                </p:cNvPr>
                <p:cNvSpPr/>
                <p:nvPr/>
              </p:nvSpPr>
              <p:spPr>
                <a:xfrm>
                  <a:off x="3245497" y="2428983"/>
                  <a:ext cx="259965" cy="290679"/>
                </a:xfrm>
                <a:custGeom>
                  <a:avLst/>
                  <a:gdLst>
                    <a:gd name="connsiteX0" fmla="*/ 259966 w 259965"/>
                    <a:gd name="connsiteY0" fmla="*/ 0 h 290679"/>
                    <a:gd name="connsiteX1" fmla="*/ 0 w 259965"/>
                    <a:gd name="connsiteY1" fmla="*/ 0 h 290679"/>
                    <a:gd name="connsiteX2" fmla="*/ 0 w 259965"/>
                    <a:gd name="connsiteY2" fmla="*/ 48263 h 290679"/>
                    <a:gd name="connsiteX3" fmla="*/ 16453 w 259965"/>
                    <a:gd name="connsiteY3" fmla="*/ 48263 h 290679"/>
                    <a:gd name="connsiteX4" fmla="*/ 16453 w 259965"/>
                    <a:gd name="connsiteY4" fmla="*/ 16453 h 290679"/>
                    <a:gd name="connsiteX5" fmla="*/ 243513 w 259965"/>
                    <a:gd name="connsiteY5" fmla="*/ 16453 h 290679"/>
                    <a:gd name="connsiteX6" fmla="*/ 243513 w 259965"/>
                    <a:gd name="connsiteY6" fmla="*/ 274227 h 290679"/>
                    <a:gd name="connsiteX7" fmla="*/ 140401 w 259965"/>
                    <a:gd name="connsiteY7" fmla="*/ 274227 h 290679"/>
                    <a:gd name="connsiteX8" fmla="*/ 140401 w 259965"/>
                    <a:gd name="connsiteY8" fmla="*/ 290680 h 290679"/>
                    <a:gd name="connsiteX9" fmla="*/ 259966 w 259965"/>
                    <a:gd name="connsiteY9" fmla="*/ 290680 h 290679"/>
                    <a:gd name="connsiteX10" fmla="*/ 259966 w 259965"/>
                    <a:gd name="connsiteY10" fmla="*/ 0 h 290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9965" h="290679">
                      <a:moveTo>
                        <a:pt x="259966" y="0"/>
                      </a:moveTo>
                      <a:lnTo>
                        <a:pt x="0" y="0"/>
                      </a:lnTo>
                      <a:lnTo>
                        <a:pt x="0" y="48263"/>
                      </a:lnTo>
                      <a:lnTo>
                        <a:pt x="16453" y="48263"/>
                      </a:lnTo>
                      <a:lnTo>
                        <a:pt x="16453" y="16453"/>
                      </a:lnTo>
                      <a:lnTo>
                        <a:pt x="243513" y="16453"/>
                      </a:lnTo>
                      <a:lnTo>
                        <a:pt x="243513" y="274227"/>
                      </a:lnTo>
                      <a:lnTo>
                        <a:pt x="140401" y="274227"/>
                      </a:lnTo>
                      <a:lnTo>
                        <a:pt x="140401" y="290680"/>
                      </a:lnTo>
                      <a:lnTo>
                        <a:pt x="259966" y="290680"/>
                      </a:lnTo>
                      <a:lnTo>
                        <a:pt x="25996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45">
                  <a:extLst>
                    <a:ext uri="{FF2B5EF4-FFF2-40B4-BE49-F238E27FC236}">
                      <a16:creationId xmlns:a16="http://schemas.microsoft.com/office/drawing/2014/main" id="{BDD7E5F0-53F1-B39E-BC39-5B3BFF111F57}"/>
                    </a:ext>
                  </a:extLst>
                </p:cNvPr>
                <p:cNvSpPr/>
                <p:nvPr/>
              </p:nvSpPr>
              <p:spPr>
                <a:xfrm>
                  <a:off x="3385898" y="2490409"/>
                  <a:ext cx="86652" cy="15356"/>
                </a:xfrm>
                <a:custGeom>
                  <a:avLst/>
                  <a:gdLst>
                    <a:gd name="connsiteX0" fmla="*/ 86653 w 86652"/>
                    <a:gd name="connsiteY0" fmla="*/ 0 h 15356"/>
                    <a:gd name="connsiteX1" fmla="*/ 0 w 86652"/>
                    <a:gd name="connsiteY1" fmla="*/ 0 h 15356"/>
                    <a:gd name="connsiteX2" fmla="*/ 0 w 86652"/>
                    <a:gd name="connsiteY2" fmla="*/ 7678 h 15356"/>
                    <a:gd name="connsiteX3" fmla="*/ 0 w 86652"/>
                    <a:gd name="connsiteY3" fmla="*/ 15357 h 15356"/>
                    <a:gd name="connsiteX4" fmla="*/ 86653 w 86652"/>
                    <a:gd name="connsiteY4" fmla="*/ 15357 h 15356"/>
                    <a:gd name="connsiteX5" fmla="*/ 86653 w 86652"/>
                    <a:gd name="connsiteY5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652" h="15356">
                      <a:moveTo>
                        <a:pt x="86653" y="0"/>
                      </a:moveTo>
                      <a:lnTo>
                        <a:pt x="0" y="0"/>
                      </a:lnTo>
                      <a:lnTo>
                        <a:pt x="0" y="7678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8665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46">
                  <a:extLst>
                    <a:ext uri="{FF2B5EF4-FFF2-40B4-BE49-F238E27FC236}">
                      <a16:creationId xmlns:a16="http://schemas.microsoft.com/office/drawing/2014/main" id="{3BEED932-C62C-CB0F-16CE-4C09EAF3FAA2}"/>
                    </a:ext>
                  </a:extLst>
                </p:cNvPr>
                <p:cNvSpPr/>
                <p:nvPr/>
              </p:nvSpPr>
              <p:spPr>
                <a:xfrm>
                  <a:off x="3278403" y="2461889"/>
                  <a:ext cx="194154" cy="15356"/>
                </a:xfrm>
                <a:custGeom>
                  <a:avLst/>
                  <a:gdLst>
                    <a:gd name="connsiteX0" fmla="*/ 194155 w 194154"/>
                    <a:gd name="connsiteY0" fmla="*/ 0 h 15356"/>
                    <a:gd name="connsiteX1" fmla="*/ 0 w 194154"/>
                    <a:gd name="connsiteY1" fmla="*/ 0 h 15356"/>
                    <a:gd name="connsiteX2" fmla="*/ 0 w 194154"/>
                    <a:gd name="connsiteY2" fmla="*/ 15357 h 15356"/>
                    <a:gd name="connsiteX3" fmla="*/ 86653 w 194154"/>
                    <a:gd name="connsiteY3" fmla="*/ 15357 h 15356"/>
                    <a:gd name="connsiteX4" fmla="*/ 107495 w 194154"/>
                    <a:gd name="connsiteY4" fmla="*/ 15357 h 15356"/>
                    <a:gd name="connsiteX5" fmla="*/ 194155 w 194154"/>
                    <a:gd name="connsiteY5" fmla="*/ 15357 h 15356"/>
                    <a:gd name="connsiteX6" fmla="*/ 194155 w 194154"/>
                    <a:gd name="connsiteY6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154" h="15356">
                      <a:moveTo>
                        <a:pt x="194155" y="0"/>
                      </a:moveTo>
                      <a:lnTo>
                        <a:pt x="0" y="0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107495" y="15357"/>
                      </a:lnTo>
                      <a:lnTo>
                        <a:pt x="194155" y="15357"/>
                      </a:lnTo>
                      <a:lnTo>
                        <a:pt x="194155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47">
                  <a:extLst>
                    <a:ext uri="{FF2B5EF4-FFF2-40B4-BE49-F238E27FC236}">
                      <a16:creationId xmlns:a16="http://schemas.microsoft.com/office/drawing/2014/main" id="{DFADA838-B540-D6BC-6B4B-9CD370C97DB3}"/>
                    </a:ext>
                  </a:extLst>
                </p:cNvPr>
                <p:cNvSpPr/>
                <p:nvPr/>
              </p:nvSpPr>
              <p:spPr>
                <a:xfrm>
                  <a:off x="3385898" y="2517833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49">
                  <a:extLst>
                    <a:ext uri="{FF2B5EF4-FFF2-40B4-BE49-F238E27FC236}">
                      <a16:creationId xmlns:a16="http://schemas.microsoft.com/office/drawing/2014/main" id="{B2A411A9-BE5F-A8C8-10E6-D4BAFA3B207D}"/>
                    </a:ext>
                  </a:extLst>
                </p:cNvPr>
                <p:cNvSpPr/>
                <p:nvPr/>
              </p:nvSpPr>
              <p:spPr>
                <a:xfrm>
                  <a:off x="3385898" y="2546350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50">
                  <a:extLst>
                    <a:ext uri="{FF2B5EF4-FFF2-40B4-BE49-F238E27FC236}">
                      <a16:creationId xmlns:a16="http://schemas.microsoft.com/office/drawing/2014/main" id="{4979AFA5-9EF3-862C-9E60-73D30EDA542E}"/>
                    </a:ext>
                  </a:extLst>
                </p:cNvPr>
                <p:cNvSpPr/>
                <p:nvPr/>
              </p:nvSpPr>
              <p:spPr>
                <a:xfrm>
                  <a:off x="3385898" y="2574870"/>
                  <a:ext cx="52649" cy="16453"/>
                </a:xfrm>
                <a:custGeom>
                  <a:avLst/>
                  <a:gdLst>
                    <a:gd name="connsiteX0" fmla="*/ 52650 w 52649"/>
                    <a:gd name="connsiteY0" fmla="*/ 0 h 16453"/>
                    <a:gd name="connsiteX1" fmla="*/ 0 w 52649"/>
                    <a:gd name="connsiteY1" fmla="*/ 0 h 16453"/>
                    <a:gd name="connsiteX2" fmla="*/ 0 w 52649"/>
                    <a:gd name="connsiteY2" fmla="*/ 16453 h 16453"/>
                    <a:gd name="connsiteX3" fmla="*/ 52650 w 52649"/>
                    <a:gd name="connsiteY3" fmla="*/ 16453 h 16453"/>
                    <a:gd name="connsiteX4" fmla="*/ 52650 w 52649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49" h="16453">
                      <a:moveTo>
                        <a:pt x="526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52650" y="16453"/>
                      </a:lnTo>
                      <a:lnTo>
                        <a:pt x="526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52">
                  <a:extLst>
                    <a:ext uri="{FF2B5EF4-FFF2-40B4-BE49-F238E27FC236}">
                      <a16:creationId xmlns:a16="http://schemas.microsoft.com/office/drawing/2014/main" id="{42D3D6C9-0EFC-27D6-BAFB-F1F65940F018}"/>
                    </a:ext>
                  </a:extLst>
                </p:cNvPr>
                <p:cNvSpPr/>
                <p:nvPr/>
              </p:nvSpPr>
              <p:spPr>
                <a:xfrm>
                  <a:off x="3014048" y="2490409"/>
                  <a:ext cx="359785" cy="377334"/>
                </a:xfrm>
                <a:custGeom>
                  <a:avLst/>
                  <a:gdLst>
                    <a:gd name="connsiteX0" fmla="*/ 359786 w 359785"/>
                    <a:gd name="connsiteY0" fmla="*/ 0 h 377334"/>
                    <a:gd name="connsiteX1" fmla="*/ 300552 w 359785"/>
                    <a:gd name="connsiteY1" fmla="*/ 0 h 377334"/>
                    <a:gd name="connsiteX2" fmla="*/ 0 w 359785"/>
                    <a:gd name="connsiteY2" fmla="*/ 0 h 377334"/>
                    <a:gd name="connsiteX3" fmla="*/ 0 w 359785"/>
                    <a:gd name="connsiteY3" fmla="*/ 377335 h 377334"/>
                    <a:gd name="connsiteX4" fmla="*/ 359786 w 359785"/>
                    <a:gd name="connsiteY4" fmla="*/ 377335 h 377334"/>
                    <a:gd name="connsiteX5" fmla="*/ 359786 w 359785"/>
                    <a:gd name="connsiteY5" fmla="*/ 0 h 377334"/>
                    <a:gd name="connsiteX6" fmla="*/ 16459 w 359785"/>
                    <a:gd name="connsiteY6" fmla="*/ 360882 h 377334"/>
                    <a:gd name="connsiteX7" fmla="*/ 16459 w 359785"/>
                    <a:gd name="connsiteY7" fmla="*/ 15357 h 377334"/>
                    <a:gd name="connsiteX8" fmla="*/ 300552 w 359785"/>
                    <a:gd name="connsiteY8" fmla="*/ 15357 h 377334"/>
                    <a:gd name="connsiteX9" fmla="*/ 343333 w 359785"/>
                    <a:gd name="connsiteY9" fmla="*/ 15357 h 377334"/>
                    <a:gd name="connsiteX10" fmla="*/ 343333 w 359785"/>
                    <a:gd name="connsiteY10" fmla="*/ 360882 h 377334"/>
                    <a:gd name="connsiteX11" fmla="*/ 16459 w 359785"/>
                    <a:gd name="connsiteY11" fmla="*/ 360882 h 37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785" h="377334">
                      <a:moveTo>
                        <a:pt x="359786" y="0"/>
                      </a:moveTo>
                      <a:lnTo>
                        <a:pt x="300552" y="0"/>
                      </a:lnTo>
                      <a:lnTo>
                        <a:pt x="0" y="0"/>
                      </a:lnTo>
                      <a:lnTo>
                        <a:pt x="0" y="377335"/>
                      </a:lnTo>
                      <a:lnTo>
                        <a:pt x="359786" y="377335"/>
                      </a:lnTo>
                      <a:lnTo>
                        <a:pt x="359786" y="0"/>
                      </a:lnTo>
                      <a:close/>
                      <a:moveTo>
                        <a:pt x="16459" y="360882"/>
                      </a:moveTo>
                      <a:lnTo>
                        <a:pt x="16459" y="15357"/>
                      </a:lnTo>
                      <a:lnTo>
                        <a:pt x="300552" y="15357"/>
                      </a:lnTo>
                      <a:lnTo>
                        <a:pt x="343333" y="15357"/>
                      </a:lnTo>
                      <a:lnTo>
                        <a:pt x="343333" y="360882"/>
                      </a:lnTo>
                      <a:lnTo>
                        <a:pt x="16459" y="360882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54">
                  <a:extLst>
                    <a:ext uri="{FF2B5EF4-FFF2-40B4-BE49-F238E27FC236}">
                      <a16:creationId xmlns:a16="http://schemas.microsoft.com/office/drawing/2014/main" id="{0B0E7080-32C1-F6D1-9C03-578DE43A446D}"/>
                    </a:ext>
                  </a:extLst>
                </p:cNvPr>
                <p:cNvSpPr/>
                <p:nvPr/>
              </p:nvSpPr>
              <p:spPr>
                <a:xfrm>
                  <a:off x="3043668" y="2522219"/>
                  <a:ext cx="302344" cy="153565"/>
                </a:xfrm>
                <a:custGeom>
                  <a:avLst/>
                  <a:gdLst>
                    <a:gd name="connsiteX0" fmla="*/ 43878 w 302344"/>
                    <a:gd name="connsiteY0" fmla="*/ 136015 h 153565"/>
                    <a:gd name="connsiteX1" fmla="*/ 17550 w 302344"/>
                    <a:gd name="connsiteY1" fmla="*/ 136015 h 153565"/>
                    <a:gd name="connsiteX2" fmla="*/ 46073 w 302344"/>
                    <a:gd name="connsiteY2" fmla="*/ 98721 h 153565"/>
                    <a:gd name="connsiteX3" fmla="*/ 64720 w 302344"/>
                    <a:gd name="connsiteY3" fmla="*/ 73492 h 153565"/>
                    <a:gd name="connsiteX4" fmla="*/ 86653 w 302344"/>
                    <a:gd name="connsiteY4" fmla="*/ 46070 h 153565"/>
                    <a:gd name="connsiteX5" fmla="*/ 106398 w 302344"/>
                    <a:gd name="connsiteY5" fmla="*/ 42779 h 153565"/>
                    <a:gd name="connsiteX6" fmla="*/ 136018 w 302344"/>
                    <a:gd name="connsiteY6" fmla="*/ 31810 h 153565"/>
                    <a:gd name="connsiteX7" fmla="*/ 173313 w 302344"/>
                    <a:gd name="connsiteY7" fmla="*/ 15357 h 153565"/>
                    <a:gd name="connsiteX8" fmla="*/ 219379 w 302344"/>
                    <a:gd name="connsiteY8" fmla="*/ 43876 h 153565"/>
                    <a:gd name="connsiteX9" fmla="*/ 244610 w 302344"/>
                    <a:gd name="connsiteY9" fmla="*/ 63620 h 153565"/>
                    <a:gd name="connsiteX10" fmla="*/ 261063 w 302344"/>
                    <a:gd name="connsiteY10" fmla="*/ 70202 h 153565"/>
                    <a:gd name="connsiteX11" fmla="*/ 281905 w 302344"/>
                    <a:gd name="connsiteY11" fmla="*/ 136015 h 153565"/>
                    <a:gd name="connsiteX12" fmla="*/ 259966 w 302344"/>
                    <a:gd name="connsiteY12" fmla="*/ 136015 h 153565"/>
                    <a:gd name="connsiteX13" fmla="*/ 259966 w 302344"/>
                    <a:gd name="connsiteY13" fmla="*/ 152469 h 153565"/>
                    <a:gd name="connsiteX14" fmla="*/ 291774 w 302344"/>
                    <a:gd name="connsiteY14" fmla="*/ 152469 h 153565"/>
                    <a:gd name="connsiteX15" fmla="*/ 293968 w 302344"/>
                    <a:gd name="connsiteY15" fmla="*/ 148081 h 153565"/>
                    <a:gd name="connsiteX16" fmla="*/ 269834 w 302344"/>
                    <a:gd name="connsiteY16" fmla="*/ 57039 h 153565"/>
                    <a:gd name="connsiteX17" fmla="*/ 247902 w 302344"/>
                    <a:gd name="connsiteY17" fmla="*/ 48264 h 153565"/>
                    <a:gd name="connsiteX18" fmla="*/ 233637 w 302344"/>
                    <a:gd name="connsiteY18" fmla="*/ 37295 h 153565"/>
                    <a:gd name="connsiteX19" fmla="*/ 173313 w 302344"/>
                    <a:gd name="connsiteY19" fmla="*/ 0 h 153565"/>
                    <a:gd name="connsiteX20" fmla="*/ 123948 w 302344"/>
                    <a:gd name="connsiteY20" fmla="*/ 20841 h 153565"/>
                    <a:gd name="connsiteX21" fmla="*/ 108592 w 302344"/>
                    <a:gd name="connsiteY21" fmla="*/ 27422 h 153565"/>
                    <a:gd name="connsiteX22" fmla="*/ 81173 w 302344"/>
                    <a:gd name="connsiteY22" fmla="*/ 31810 h 153565"/>
                    <a:gd name="connsiteX23" fmla="*/ 49365 w 302344"/>
                    <a:gd name="connsiteY23" fmla="*/ 71298 h 153565"/>
                    <a:gd name="connsiteX24" fmla="*/ 39489 w 302344"/>
                    <a:gd name="connsiteY24" fmla="*/ 85558 h 153565"/>
                    <a:gd name="connsiteX25" fmla="*/ 1097 w 302344"/>
                    <a:gd name="connsiteY25" fmla="*/ 144790 h 153565"/>
                    <a:gd name="connsiteX26" fmla="*/ 0 w 302344"/>
                    <a:gd name="connsiteY26" fmla="*/ 153565 h 153565"/>
                    <a:gd name="connsiteX27" fmla="*/ 43878 w 302344"/>
                    <a:gd name="connsiteY27" fmla="*/ 153565 h 153565"/>
                    <a:gd name="connsiteX28" fmla="*/ 43878 w 302344"/>
                    <a:gd name="connsiteY28" fmla="*/ 136015 h 1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02344" h="153565">
                      <a:moveTo>
                        <a:pt x="43878" y="136015"/>
                      </a:moveTo>
                      <a:lnTo>
                        <a:pt x="17550" y="136015"/>
                      </a:lnTo>
                      <a:cubicBezTo>
                        <a:pt x="20842" y="120658"/>
                        <a:pt x="31808" y="106399"/>
                        <a:pt x="46073" y="98721"/>
                      </a:cubicBezTo>
                      <a:cubicBezTo>
                        <a:pt x="55942" y="93236"/>
                        <a:pt x="62526" y="84461"/>
                        <a:pt x="64720" y="73492"/>
                      </a:cubicBezTo>
                      <a:cubicBezTo>
                        <a:pt x="66915" y="61427"/>
                        <a:pt x="75687" y="50457"/>
                        <a:pt x="86653" y="46070"/>
                      </a:cubicBezTo>
                      <a:cubicBezTo>
                        <a:pt x="93237" y="43876"/>
                        <a:pt x="99820" y="42779"/>
                        <a:pt x="106398" y="42779"/>
                      </a:cubicBezTo>
                      <a:cubicBezTo>
                        <a:pt x="117370" y="43876"/>
                        <a:pt x="127239" y="39488"/>
                        <a:pt x="136018" y="31810"/>
                      </a:cubicBezTo>
                      <a:cubicBezTo>
                        <a:pt x="145887" y="21938"/>
                        <a:pt x="159054" y="15357"/>
                        <a:pt x="173313" y="15357"/>
                      </a:cubicBezTo>
                      <a:cubicBezTo>
                        <a:pt x="193057" y="15357"/>
                        <a:pt x="210607" y="26326"/>
                        <a:pt x="219379" y="43876"/>
                      </a:cubicBezTo>
                      <a:cubicBezTo>
                        <a:pt x="224865" y="53748"/>
                        <a:pt x="233637" y="61426"/>
                        <a:pt x="244610" y="63620"/>
                      </a:cubicBezTo>
                      <a:cubicBezTo>
                        <a:pt x="250096" y="64717"/>
                        <a:pt x="255576" y="66911"/>
                        <a:pt x="261063" y="70202"/>
                      </a:cubicBezTo>
                      <a:cubicBezTo>
                        <a:pt x="283002" y="84461"/>
                        <a:pt x="291774" y="111883"/>
                        <a:pt x="281905" y="136015"/>
                      </a:cubicBezTo>
                      <a:lnTo>
                        <a:pt x="259966" y="136015"/>
                      </a:lnTo>
                      <a:lnTo>
                        <a:pt x="259966" y="152469"/>
                      </a:lnTo>
                      <a:lnTo>
                        <a:pt x="291774" y="152469"/>
                      </a:lnTo>
                      <a:lnTo>
                        <a:pt x="293968" y="148081"/>
                      </a:lnTo>
                      <a:cubicBezTo>
                        <a:pt x="311518" y="116271"/>
                        <a:pt x="300552" y="75686"/>
                        <a:pt x="269834" y="57039"/>
                      </a:cubicBezTo>
                      <a:cubicBezTo>
                        <a:pt x="263257" y="52651"/>
                        <a:pt x="255576" y="49360"/>
                        <a:pt x="247902" y="48264"/>
                      </a:cubicBezTo>
                      <a:cubicBezTo>
                        <a:pt x="242416" y="47166"/>
                        <a:pt x="236929" y="42779"/>
                        <a:pt x="233637" y="37295"/>
                      </a:cubicBezTo>
                      <a:cubicBezTo>
                        <a:pt x="222671" y="14259"/>
                        <a:pt x="198537" y="0"/>
                        <a:pt x="173313" y="0"/>
                      </a:cubicBezTo>
                      <a:cubicBezTo>
                        <a:pt x="154665" y="0"/>
                        <a:pt x="137115" y="7678"/>
                        <a:pt x="123948" y="20841"/>
                      </a:cubicBezTo>
                      <a:cubicBezTo>
                        <a:pt x="119565" y="25228"/>
                        <a:pt x="114079" y="27422"/>
                        <a:pt x="108592" y="27422"/>
                      </a:cubicBezTo>
                      <a:cubicBezTo>
                        <a:pt x="98723" y="26326"/>
                        <a:pt x="89945" y="28519"/>
                        <a:pt x="81173" y="31810"/>
                      </a:cubicBezTo>
                      <a:cubicBezTo>
                        <a:pt x="64720" y="38391"/>
                        <a:pt x="53747" y="53748"/>
                        <a:pt x="49365" y="71298"/>
                      </a:cubicBezTo>
                      <a:cubicBezTo>
                        <a:pt x="48267" y="77880"/>
                        <a:pt x="43878" y="83364"/>
                        <a:pt x="39489" y="85558"/>
                      </a:cubicBezTo>
                      <a:cubicBezTo>
                        <a:pt x="17550" y="96527"/>
                        <a:pt x="2194" y="119562"/>
                        <a:pt x="1097" y="144790"/>
                      </a:cubicBezTo>
                      <a:lnTo>
                        <a:pt x="0" y="153565"/>
                      </a:lnTo>
                      <a:lnTo>
                        <a:pt x="43878" y="153565"/>
                      </a:lnTo>
                      <a:lnTo>
                        <a:pt x="43878" y="13601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56">
                  <a:extLst>
                    <a:ext uri="{FF2B5EF4-FFF2-40B4-BE49-F238E27FC236}">
                      <a16:creationId xmlns:a16="http://schemas.microsoft.com/office/drawing/2014/main" id="{BC27EDF8-F7F1-7198-944A-B52C333B4D48}"/>
                    </a:ext>
                  </a:extLst>
                </p:cNvPr>
                <p:cNvSpPr/>
                <p:nvPr/>
              </p:nvSpPr>
              <p:spPr>
                <a:xfrm>
                  <a:off x="3098513" y="2622038"/>
                  <a:ext cx="191959" cy="216085"/>
                </a:xfrm>
                <a:custGeom>
                  <a:avLst/>
                  <a:gdLst>
                    <a:gd name="connsiteX0" fmla="*/ 191960 w 191959"/>
                    <a:gd name="connsiteY0" fmla="*/ 18647 h 216085"/>
                    <a:gd name="connsiteX1" fmla="*/ 173313 w 191959"/>
                    <a:gd name="connsiteY1" fmla="*/ 0 h 216085"/>
                    <a:gd name="connsiteX2" fmla="*/ 18647 w 191959"/>
                    <a:gd name="connsiteY2" fmla="*/ 0 h 216085"/>
                    <a:gd name="connsiteX3" fmla="*/ 0 w 191959"/>
                    <a:gd name="connsiteY3" fmla="*/ 18647 h 216085"/>
                    <a:gd name="connsiteX4" fmla="*/ 0 w 191959"/>
                    <a:gd name="connsiteY4" fmla="*/ 197439 h 216085"/>
                    <a:gd name="connsiteX5" fmla="*/ 18647 w 191959"/>
                    <a:gd name="connsiteY5" fmla="*/ 216086 h 216085"/>
                    <a:gd name="connsiteX6" fmla="*/ 173313 w 191959"/>
                    <a:gd name="connsiteY6" fmla="*/ 216086 h 216085"/>
                    <a:gd name="connsiteX7" fmla="*/ 191960 w 191959"/>
                    <a:gd name="connsiteY7" fmla="*/ 197439 h 216085"/>
                    <a:gd name="connsiteX8" fmla="*/ 191960 w 191959"/>
                    <a:gd name="connsiteY8" fmla="*/ 18647 h 216085"/>
                    <a:gd name="connsiteX9" fmla="*/ 173313 w 191959"/>
                    <a:gd name="connsiteY9" fmla="*/ 198536 h 216085"/>
                    <a:gd name="connsiteX10" fmla="*/ 18647 w 191959"/>
                    <a:gd name="connsiteY10" fmla="*/ 198536 h 216085"/>
                    <a:gd name="connsiteX11" fmla="*/ 16453 w 191959"/>
                    <a:gd name="connsiteY11" fmla="*/ 196341 h 216085"/>
                    <a:gd name="connsiteX12" fmla="*/ 16453 w 191959"/>
                    <a:gd name="connsiteY12" fmla="*/ 18647 h 216085"/>
                    <a:gd name="connsiteX13" fmla="*/ 18647 w 191959"/>
                    <a:gd name="connsiteY13" fmla="*/ 16453 h 216085"/>
                    <a:gd name="connsiteX14" fmla="*/ 173313 w 191959"/>
                    <a:gd name="connsiteY14" fmla="*/ 16453 h 216085"/>
                    <a:gd name="connsiteX15" fmla="*/ 175507 w 191959"/>
                    <a:gd name="connsiteY15" fmla="*/ 18647 h 216085"/>
                    <a:gd name="connsiteX16" fmla="*/ 175507 w 191959"/>
                    <a:gd name="connsiteY16" fmla="*/ 197439 h 216085"/>
                    <a:gd name="connsiteX17" fmla="*/ 173313 w 191959"/>
                    <a:gd name="connsiteY17" fmla="*/ 198536 h 21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959" h="216085">
                      <a:moveTo>
                        <a:pt x="191960" y="18647"/>
                      </a:moveTo>
                      <a:cubicBezTo>
                        <a:pt x="191960" y="8775"/>
                        <a:pt x="183182" y="0"/>
                        <a:pt x="173313" y="0"/>
                      </a:cubicBezTo>
                      <a:lnTo>
                        <a:pt x="18647" y="0"/>
                      </a:lnTo>
                      <a:cubicBezTo>
                        <a:pt x="8778" y="0"/>
                        <a:pt x="0" y="8775"/>
                        <a:pt x="0" y="18647"/>
                      </a:cubicBezTo>
                      <a:lnTo>
                        <a:pt x="0" y="197439"/>
                      </a:lnTo>
                      <a:cubicBezTo>
                        <a:pt x="0" y="207314"/>
                        <a:pt x="8778" y="216086"/>
                        <a:pt x="18647" y="216086"/>
                      </a:cubicBezTo>
                      <a:lnTo>
                        <a:pt x="173313" y="216086"/>
                      </a:lnTo>
                      <a:cubicBezTo>
                        <a:pt x="183182" y="216086"/>
                        <a:pt x="191960" y="207314"/>
                        <a:pt x="191960" y="197439"/>
                      </a:cubicBezTo>
                      <a:lnTo>
                        <a:pt x="191960" y="18647"/>
                      </a:lnTo>
                      <a:close/>
                      <a:moveTo>
                        <a:pt x="173313" y="198536"/>
                      </a:moveTo>
                      <a:lnTo>
                        <a:pt x="18647" y="198536"/>
                      </a:lnTo>
                      <a:cubicBezTo>
                        <a:pt x="17550" y="198536"/>
                        <a:pt x="16453" y="197439"/>
                        <a:pt x="16453" y="196341"/>
                      </a:cubicBezTo>
                      <a:lnTo>
                        <a:pt x="16453" y="18647"/>
                      </a:lnTo>
                      <a:cubicBezTo>
                        <a:pt x="16453" y="17550"/>
                        <a:pt x="17550" y="16453"/>
                        <a:pt x="18647" y="16453"/>
                      </a:cubicBezTo>
                      <a:lnTo>
                        <a:pt x="173313" y="16453"/>
                      </a:lnTo>
                      <a:cubicBezTo>
                        <a:pt x="174410" y="16453"/>
                        <a:pt x="175507" y="17550"/>
                        <a:pt x="175507" y="18647"/>
                      </a:cubicBezTo>
                      <a:lnTo>
                        <a:pt x="175507" y="197439"/>
                      </a:lnTo>
                      <a:cubicBezTo>
                        <a:pt x="175507" y="198536"/>
                        <a:pt x="174410" y="198536"/>
                        <a:pt x="173313" y="19853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57">
                  <a:extLst>
                    <a:ext uri="{FF2B5EF4-FFF2-40B4-BE49-F238E27FC236}">
                      <a16:creationId xmlns:a16="http://schemas.microsoft.com/office/drawing/2014/main" id="{F792C157-E3A2-19F9-96E7-6F5C29517599}"/>
                    </a:ext>
                  </a:extLst>
                </p:cNvPr>
                <p:cNvSpPr/>
                <p:nvPr/>
              </p:nvSpPr>
              <p:spPr>
                <a:xfrm>
                  <a:off x="3128127" y="2650555"/>
                  <a:ext cx="133823" cy="73490"/>
                </a:xfrm>
                <a:custGeom>
                  <a:avLst/>
                  <a:gdLst>
                    <a:gd name="connsiteX0" fmla="*/ 133823 w 133823"/>
                    <a:gd name="connsiteY0" fmla="*/ 52648 h 73490"/>
                    <a:gd name="connsiteX1" fmla="*/ 133823 w 133823"/>
                    <a:gd name="connsiteY1" fmla="*/ 0 h 73490"/>
                    <a:gd name="connsiteX2" fmla="*/ 0 w 133823"/>
                    <a:gd name="connsiteY2" fmla="*/ 0 h 73490"/>
                    <a:gd name="connsiteX3" fmla="*/ 0 w 133823"/>
                    <a:gd name="connsiteY3" fmla="*/ 73490 h 73490"/>
                    <a:gd name="connsiteX4" fmla="*/ 133823 w 133823"/>
                    <a:gd name="connsiteY4" fmla="*/ 73490 h 73490"/>
                    <a:gd name="connsiteX5" fmla="*/ 133823 w 133823"/>
                    <a:gd name="connsiteY5" fmla="*/ 52648 h 73490"/>
                    <a:gd name="connsiteX6" fmla="*/ 16453 w 133823"/>
                    <a:gd name="connsiteY6" fmla="*/ 16453 h 73490"/>
                    <a:gd name="connsiteX7" fmla="*/ 118468 w 133823"/>
                    <a:gd name="connsiteY7" fmla="*/ 16453 h 73490"/>
                    <a:gd name="connsiteX8" fmla="*/ 118468 w 133823"/>
                    <a:gd name="connsiteY8" fmla="*/ 57037 h 73490"/>
                    <a:gd name="connsiteX9" fmla="*/ 16453 w 133823"/>
                    <a:gd name="connsiteY9" fmla="*/ 57037 h 73490"/>
                    <a:gd name="connsiteX10" fmla="*/ 16453 w 133823"/>
                    <a:gd name="connsiteY10" fmla="*/ 16453 h 7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823" h="73490">
                      <a:moveTo>
                        <a:pt x="133823" y="52648"/>
                      </a:move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3490"/>
                      </a:lnTo>
                      <a:lnTo>
                        <a:pt x="133823" y="73490"/>
                      </a:lnTo>
                      <a:lnTo>
                        <a:pt x="133823" y="52648"/>
                      </a:lnTo>
                      <a:close/>
                      <a:moveTo>
                        <a:pt x="16453" y="16453"/>
                      </a:moveTo>
                      <a:lnTo>
                        <a:pt x="118468" y="16453"/>
                      </a:lnTo>
                      <a:lnTo>
                        <a:pt x="118468" y="57037"/>
                      </a:lnTo>
                      <a:lnTo>
                        <a:pt x="16453" y="57037"/>
                      </a:lnTo>
                      <a:lnTo>
                        <a:pt x="16453" y="1645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58">
                  <a:extLst>
                    <a:ext uri="{FF2B5EF4-FFF2-40B4-BE49-F238E27FC236}">
                      <a16:creationId xmlns:a16="http://schemas.microsoft.com/office/drawing/2014/main" id="{70E703FB-E4A2-9E2B-18E7-5937F10F7019}"/>
                    </a:ext>
                  </a:extLst>
                </p:cNvPr>
                <p:cNvSpPr/>
                <p:nvPr/>
              </p:nvSpPr>
              <p:spPr>
                <a:xfrm>
                  <a:off x="3218071" y="2679075"/>
                  <a:ext cx="15361" cy="15356"/>
                </a:xfrm>
                <a:custGeom>
                  <a:avLst/>
                  <a:gdLst>
                    <a:gd name="connsiteX0" fmla="*/ 7681 w 15361"/>
                    <a:gd name="connsiteY0" fmla="*/ 15357 h 15356"/>
                    <a:gd name="connsiteX1" fmla="*/ 15362 w 15361"/>
                    <a:gd name="connsiteY1" fmla="*/ 7676 h 15356"/>
                    <a:gd name="connsiteX2" fmla="*/ 7681 w 15361"/>
                    <a:gd name="connsiteY2" fmla="*/ 0 h 15356"/>
                    <a:gd name="connsiteX3" fmla="*/ 0 w 15361"/>
                    <a:gd name="connsiteY3" fmla="*/ 7676 h 15356"/>
                    <a:gd name="connsiteX4" fmla="*/ 7681 w 15361"/>
                    <a:gd name="connsiteY4" fmla="*/ 15357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6">
                      <a:moveTo>
                        <a:pt x="7681" y="15357"/>
                      </a:moveTo>
                      <a:cubicBezTo>
                        <a:pt x="11923" y="15357"/>
                        <a:pt x="15362" y="11917"/>
                        <a:pt x="15362" y="7676"/>
                      </a:cubicBezTo>
                      <a:cubicBezTo>
                        <a:pt x="15362" y="3438"/>
                        <a:pt x="11923" y="0"/>
                        <a:pt x="7681" y="0"/>
                      </a:cubicBezTo>
                      <a:cubicBezTo>
                        <a:pt x="3439" y="0"/>
                        <a:pt x="0" y="3438"/>
                        <a:pt x="0" y="7676"/>
                      </a:cubicBezTo>
                      <a:cubicBezTo>
                        <a:pt x="0" y="11917"/>
                        <a:pt x="3439" y="15357"/>
                        <a:pt x="7681" y="1535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59">
                  <a:extLst>
                    <a:ext uri="{FF2B5EF4-FFF2-40B4-BE49-F238E27FC236}">
                      <a16:creationId xmlns:a16="http://schemas.microsoft.com/office/drawing/2014/main" id="{4896B680-053B-9661-F63A-297F2DEE86BB}"/>
                    </a:ext>
                  </a:extLst>
                </p:cNvPr>
                <p:cNvSpPr/>
                <p:nvPr/>
              </p:nvSpPr>
              <p:spPr>
                <a:xfrm>
                  <a:off x="3128127" y="2736115"/>
                  <a:ext cx="133823" cy="72394"/>
                </a:xfrm>
                <a:custGeom>
                  <a:avLst/>
                  <a:gdLst>
                    <a:gd name="connsiteX0" fmla="*/ 0 w 133823"/>
                    <a:gd name="connsiteY0" fmla="*/ 72395 h 72394"/>
                    <a:gd name="connsiteX1" fmla="*/ 133823 w 133823"/>
                    <a:gd name="connsiteY1" fmla="*/ 72395 h 72394"/>
                    <a:gd name="connsiteX2" fmla="*/ 133823 w 133823"/>
                    <a:gd name="connsiteY2" fmla="*/ 0 h 72394"/>
                    <a:gd name="connsiteX3" fmla="*/ 0 w 133823"/>
                    <a:gd name="connsiteY3" fmla="*/ 0 h 72394"/>
                    <a:gd name="connsiteX4" fmla="*/ 0 w 133823"/>
                    <a:gd name="connsiteY4" fmla="*/ 72395 h 72394"/>
                    <a:gd name="connsiteX5" fmla="*/ 16453 w 133823"/>
                    <a:gd name="connsiteY5" fmla="*/ 15355 h 72394"/>
                    <a:gd name="connsiteX6" fmla="*/ 118468 w 133823"/>
                    <a:gd name="connsiteY6" fmla="*/ 15355 h 72394"/>
                    <a:gd name="connsiteX7" fmla="*/ 118468 w 133823"/>
                    <a:gd name="connsiteY7" fmla="*/ 55942 h 72394"/>
                    <a:gd name="connsiteX8" fmla="*/ 16453 w 133823"/>
                    <a:gd name="connsiteY8" fmla="*/ 55942 h 72394"/>
                    <a:gd name="connsiteX9" fmla="*/ 16453 w 133823"/>
                    <a:gd name="connsiteY9" fmla="*/ 15355 h 72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3" h="72394">
                      <a:moveTo>
                        <a:pt x="0" y="72395"/>
                      </a:moveTo>
                      <a:lnTo>
                        <a:pt x="133823" y="72395"/>
                      </a:ln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2395"/>
                      </a:lnTo>
                      <a:close/>
                      <a:moveTo>
                        <a:pt x="16453" y="15355"/>
                      </a:moveTo>
                      <a:lnTo>
                        <a:pt x="118468" y="15355"/>
                      </a:lnTo>
                      <a:lnTo>
                        <a:pt x="118468" y="55942"/>
                      </a:lnTo>
                      <a:lnTo>
                        <a:pt x="16453" y="55942"/>
                      </a:lnTo>
                      <a:lnTo>
                        <a:pt x="16453" y="153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60">
                  <a:extLst>
                    <a:ext uri="{FF2B5EF4-FFF2-40B4-BE49-F238E27FC236}">
                      <a16:creationId xmlns:a16="http://schemas.microsoft.com/office/drawing/2014/main" id="{6D89D06A-4316-6B7D-FC1A-E37408165107}"/>
                    </a:ext>
                  </a:extLst>
                </p:cNvPr>
                <p:cNvSpPr/>
                <p:nvPr/>
              </p:nvSpPr>
              <p:spPr>
                <a:xfrm>
                  <a:off x="3218071" y="2764632"/>
                  <a:ext cx="15361" cy="15355"/>
                </a:xfrm>
                <a:custGeom>
                  <a:avLst/>
                  <a:gdLst>
                    <a:gd name="connsiteX0" fmla="*/ 7681 w 15361"/>
                    <a:gd name="connsiteY0" fmla="*/ 15356 h 15355"/>
                    <a:gd name="connsiteX1" fmla="*/ 15362 w 15361"/>
                    <a:gd name="connsiteY1" fmla="*/ 7681 h 15355"/>
                    <a:gd name="connsiteX2" fmla="*/ 7681 w 15361"/>
                    <a:gd name="connsiteY2" fmla="*/ 0 h 15355"/>
                    <a:gd name="connsiteX3" fmla="*/ 0 w 15361"/>
                    <a:gd name="connsiteY3" fmla="*/ 7681 h 15355"/>
                    <a:gd name="connsiteX4" fmla="*/ 7681 w 15361"/>
                    <a:gd name="connsiteY4" fmla="*/ 15356 h 1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5">
                      <a:moveTo>
                        <a:pt x="7681" y="15356"/>
                      </a:moveTo>
                      <a:cubicBezTo>
                        <a:pt x="11923" y="15356"/>
                        <a:pt x="15362" y="11923"/>
                        <a:pt x="15362" y="7681"/>
                      </a:cubicBezTo>
                      <a:cubicBezTo>
                        <a:pt x="15362" y="3439"/>
                        <a:pt x="11923" y="0"/>
                        <a:pt x="7681" y="0"/>
                      </a:cubicBezTo>
                      <a:cubicBezTo>
                        <a:pt x="3439" y="0"/>
                        <a:pt x="0" y="3439"/>
                        <a:pt x="0" y="7681"/>
                      </a:cubicBezTo>
                      <a:cubicBezTo>
                        <a:pt x="0" y="11923"/>
                        <a:pt x="3439" y="15356"/>
                        <a:pt x="7681" y="1535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62">
                  <a:extLst>
                    <a:ext uri="{FF2B5EF4-FFF2-40B4-BE49-F238E27FC236}">
                      <a16:creationId xmlns:a16="http://schemas.microsoft.com/office/drawing/2014/main" id="{EE986518-AF18-0EBC-3B94-73399C9CE561}"/>
                    </a:ext>
                  </a:extLst>
                </p:cNvPr>
                <p:cNvSpPr/>
                <p:nvPr/>
              </p:nvSpPr>
              <p:spPr>
                <a:xfrm>
                  <a:off x="3414421" y="2656039"/>
                  <a:ext cx="39482" cy="35100"/>
                </a:xfrm>
                <a:custGeom>
                  <a:avLst/>
                  <a:gdLst>
                    <a:gd name="connsiteX0" fmla="*/ 9869 w 39482"/>
                    <a:gd name="connsiteY0" fmla="*/ 0 h 35100"/>
                    <a:gd name="connsiteX1" fmla="*/ 0 w 39482"/>
                    <a:gd name="connsiteY1" fmla="*/ 17550 h 35100"/>
                    <a:gd name="connsiteX2" fmla="*/ 9869 w 39482"/>
                    <a:gd name="connsiteY2" fmla="*/ 35100 h 35100"/>
                    <a:gd name="connsiteX3" fmla="*/ 29614 w 39482"/>
                    <a:gd name="connsiteY3" fmla="*/ 35100 h 35100"/>
                    <a:gd name="connsiteX4" fmla="*/ 39483 w 39482"/>
                    <a:gd name="connsiteY4" fmla="*/ 17550 h 35100"/>
                    <a:gd name="connsiteX5" fmla="*/ 29614 w 39482"/>
                    <a:gd name="connsiteY5" fmla="*/ 0 h 35100"/>
                    <a:gd name="connsiteX6" fmla="*/ 9869 w 39482"/>
                    <a:gd name="connsiteY6" fmla="*/ 0 h 3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82" h="35100">
                      <a:moveTo>
                        <a:pt x="9869" y="0"/>
                      </a:moveTo>
                      <a:lnTo>
                        <a:pt x="0" y="17550"/>
                      </a:lnTo>
                      <a:lnTo>
                        <a:pt x="9869" y="35100"/>
                      </a:lnTo>
                      <a:lnTo>
                        <a:pt x="29614" y="35100"/>
                      </a:lnTo>
                      <a:lnTo>
                        <a:pt x="39483" y="17550"/>
                      </a:lnTo>
                      <a:lnTo>
                        <a:pt x="29614" y="0"/>
                      </a:lnTo>
                      <a:lnTo>
                        <a:pt x="9869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63">
                  <a:extLst>
                    <a:ext uri="{FF2B5EF4-FFF2-40B4-BE49-F238E27FC236}">
                      <a16:creationId xmlns:a16="http://schemas.microsoft.com/office/drawing/2014/main" id="{DF263B03-37B4-9541-BB04-E683D4DE1204}"/>
                    </a:ext>
                  </a:extLst>
                </p:cNvPr>
                <p:cNvSpPr/>
                <p:nvPr/>
              </p:nvSpPr>
              <p:spPr>
                <a:xfrm>
                  <a:off x="3439645" y="2605584"/>
                  <a:ext cx="37294" cy="37294"/>
                </a:xfrm>
                <a:custGeom>
                  <a:avLst/>
                  <a:gdLst>
                    <a:gd name="connsiteX0" fmla="*/ 18647 w 37294"/>
                    <a:gd name="connsiteY0" fmla="*/ 0 h 37294"/>
                    <a:gd name="connsiteX1" fmla="*/ 0 w 37294"/>
                    <a:gd name="connsiteY1" fmla="*/ 18647 h 37294"/>
                    <a:gd name="connsiteX2" fmla="*/ 18647 w 37294"/>
                    <a:gd name="connsiteY2" fmla="*/ 37294 h 37294"/>
                    <a:gd name="connsiteX3" fmla="*/ 37295 w 37294"/>
                    <a:gd name="connsiteY3" fmla="*/ 18647 h 37294"/>
                    <a:gd name="connsiteX4" fmla="*/ 18647 w 37294"/>
                    <a:gd name="connsiteY4" fmla="*/ 0 h 37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" h="37294">
                      <a:moveTo>
                        <a:pt x="18647" y="0"/>
                      </a:moveTo>
                      <a:cubicBezTo>
                        <a:pt x="8772" y="0"/>
                        <a:pt x="0" y="8775"/>
                        <a:pt x="0" y="18647"/>
                      </a:cubicBezTo>
                      <a:cubicBezTo>
                        <a:pt x="0" y="28519"/>
                        <a:pt x="8772" y="37294"/>
                        <a:pt x="18647" y="37294"/>
                      </a:cubicBezTo>
                      <a:cubicBezTo>
                        <a:pt x="28517" y="37294"/>
                        <a:pt x="37295" y="28519"/>
                        <a:pt x="37295" y="18647"/>
                      </a:cubicBezTo>
                      <a:cubicBezTo>
                        <a:pt x="37295" y="8775"/>
                        <a:pt x="28517" y="0"/>
                        <a:pt x="18647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64">
                  <a:extLst>
                    <a:ext uri="{FF2B5EF4-FFF2-40B4-BE49-F238E27FC236}">
                      <a16:creationId xmlns:a16="http://schemas.microsoft.com/office/drawing/2014/main" id="{0C007C23-67E6-6FB0-7FF3-5DB41C2C6D4A}"/>
                    </a:ext>
                  </a:extLst>
                </p:cNvPr>
                <p:cNvSpPr/>
                <p:nvPr/>
              </p:nvSpPr>
              <p:spPr>
                <a:xfrm>
                  <a:off x="3385898" y="2607777"/>
                  <a:ext cx="39489" cy="36197"/>
                </a:xfrm>
                <a:custGeom>
                  <a:avLst/>
                  <a:gdLst>
                    <a:gd name="connsiteX0" fmla="*/ 19744 w 39489"/>
                    <a:gd name="connsiteY0" fmla="*/ 0 h 36197"/>
                    <a:gd name="connsiteX1" fmla="*/ 0 w 39489"/>
                    <a:gd name="connsiteY1" fmla="*/ 36197 h 36197"/>
                    <a:gd name="connsiteX2" fmla="*/ 39489 w 39489"/>
                    <a:gd name="connsiteY2" fmla="*/ 36197 h 36197"/>
                    <a:gd name="connsiteX3" fmla="*/ 19744 w 39489"/>
                    <a:gd name="connsiteY3" fmla="*/ 0 h 3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89" h="36197">
                      <a:moveTo>
                        <a:pt x="19744" y="0"/>
                      </a:moveTo>
                      <a:lnTo>
                        <a:pt x="0" y="36197"/>
                      </a:lnTo>
                      <a:lnTo>
                        <a:pt x="39489" y="36197"/>
                      </a:lnTo>
                      <a:lnTo>
                        <a:pt x="19744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8" name="TextBox 65">
              <a:extLst>
                <a:ext uri="{FF2B5EF4-FFF2-40B4-BE49-F238E27FC236}">
                  <a16:creationId xmlns:a16="http://schemas.microsoft.com/office/drawing/2014/main" id="{B907A3B7-3AB1-FF6F-3717-A7F059E8D035}"/>
                </a:ext>
              </a:extLst>
            </p:cNvPr>
            <p:cNvSpPr txBox="1"/>
            <p:nvPr/>
          </p:nvSpPr>
          <p:spPr>
            <a:xfrm>
              <a:off x="2628997" y="2877376"/>
              <a:ext cx="1155302" cy="752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Data</a:t>
              </a:r>
            </a:p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Catalog</a:t>
              </a:r>
            </a:p>
          </p:txBody>
        </p:sp>
      </p:grpSp>
      <p:cxnSp>
        <p:nvCxnSpPr>
          <p:cNvPr id="209" name="直線矢印コネクタ 208">
            <a:extLst>
              <a:ext uri="{FF2B5EF4-FFF2-40B4-BE49-F238E27FC236}">
                <a16:creationId xmlns:a16="http://schemas.microsoft.com/office/drawing/2014/main" id="{EEDED15E-5940-19F8-8B83-CDB9120E5A45}"/>
              </a:ext>
            </a:extLst>
          </p:cNvPr>
          <p:cNvCxnSpPr>
            <a:cxnSpLocks/>
          </p:cNvCxnSpPr>
          <p:nvPr/>
        </p:nvCxnSpPr>
        <p:spPr>
          <a:xfrm flipH="1" flipV="1">
            <a:off x="11969794" y="7670408"/>
            <a:ext cx="3800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440BD416-E9A2-80DF-0870-BBB08EA9E21F}"/>
              </a:ext>
            </a:extLst>
          </p:cNvPr>
          <p:cNvGrpSpPr/>
          <p:nvPr/>
        </p:nvGrpSpPr>
        <p:grpSpPr>
          <a:xfrm>
            <a:off x="15590993" y="7269968"/>
            <a:ext cx="1082348" cy="1113779"/>
            <a:chOff x="1300571" y="5087449"/>
            <a:chExt cx="1082348" cy="1113779"/>
          </a:xfrm>
        </p:grpSpPr>
        <p:grpSp>
          <p:nvGrpSpPr>
            <p:cNvPr id="211" name="グループ化 210">
              <a:extLst>
                <a:ext uri="{FF2B5EF4-FFF2-40B4-BE49-F238E27FC236}">
                  <a16:creationId xmlns:a16="http://schemas.microsoft.com/office/drawing/2014/main" id="{315D80F4-71DF-A474-0873-B30B5B42992D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213" name="グラフィックス 212">
                <a:extLst>
                  <a:ext uri="{FF2B5EF4-FFF2-40B4-BE49-F238E27FC236}">
                    <a16:creationId xmlns:a16="http://schemas.microsoft.com/office/drawing/2014/main" id="{FA6DA4C6-7FD1-131E-E7AB-CA816CC26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14" name="グラフィックス 213">
                <a:extLst>
                  <a:ext uri="{FF2B5EF4-FFF2-40B4-BE49-F238E27FC236}">
                    <a16:creationId xmlns:a16="http://schemas.microsoft.com/office/drawing/2014/main" id="{3AB7E907-533F-89F8-F556-A1FE5D93D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15" name="グラフィックス 214">
                <a:extLst>
                  <a:ext uri="{FF2B5EF4-FFF2-40B4-BE49-F238E27FC236}">
                    <a16:creationId xmlns:a16="http://schemas.microsoft.com/office/drawing/2014/main" id="{74C0C3E8-3E52-509C-3163-6DC9A47CD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212" name="TextBox 12">
              <a:extLst>
                <a:ext uri="{FF2B5EF4-FFF2-40B4-BE49-F238E27FC236}">
                  <a16:creationId xmlns:a16="http://schemas.microsoft.com/office/drawing/2014/main" id="{3C142426-5979-965F-E225-6901FB890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571" y="5678008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業務分析者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216" name="直線矢印コネクタ 147">
            <a:extLst>
              <a:ext uri="{FF2B5EF4-FFF2-40B4-BE49-F238E27FC236}">
                <a16:creationId xmlns:a16="http://schemas.microsoft.com/office/drawing/2014/main" id="{1307C1D6-732F-E0AD-B854-85FF0E5456F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908874" y="6497473"/>
            <a:ext cx="1400514" cy="1400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7" name="グループ化 216">
            <a:extLst>
              <a:ext uri="{FF2B5EF4-FFF2-40B4-BE49-F238E27FC236}">
                <a16:creationId xmlns:a16="http://schemas.microsoft.com/office/drawing/2014/main" id="{48E1ED55-7951-0E05-C752-A9454C81E856}"/>
              </a:ext>
            </a:extLst>
          </p:cNvPr>
          <p:cNvGrpSpPr/>
          <p:nvPr/>
        </p:nvGrpSpPr>
        <p:grpSpPr>
          <a:xfrm>
            <a:off x="9838888" y="8345402"/>
            <a:ext cx="3320195" cy="1220229"/>
            <a:chOff x="11387952" y="4201857"/>
            <a:chExt cx="3074647" cy="2118080"/>
          </a:xfrm>
        </p:grpSpPr>
        <p:sp>
          <p:nvSpPr>
            <p:cNvPr id="218" name="TextBox 20">
              <a:extLst>
                <a:ext uri="{FF2B5EF4-FFF2-40B4-BE49-F238E27FC236}">
                  <a16:creationId xmlns:a16="http://schemas.microsoft.com/office/drawing/2014/main" id="{60044E2C-17D4-D4C7-89DA-4A666D7D7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共有されたデータを利用する機能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19" name="グループ化 218">
              <a:extLst>
                <a:ext uri="{FF2B5EF4-FFF2-40B4-BE49-F238E27FC236}">
                  <a16:creationId xmlns:a16="http://schemas.microsoft.com/office/drawing/2014/main" id="{B626AC4F-66EB-C750-A017-25B38FEE7AA8}"/>
                </a:ext>
              </a:extLst>
            </p:cNvPr>
            <p:cNvGrpSpPr/>
            <p:nvPr/>
          </p:nvGrpSpPr>
          <p:grpSpPr>
            <a:xfrm>
              <a:off x="11387952" y="4201857"/>
              <a:ext cx="3074647" cy="2118080"/>
              <a:chOff x="11387952" y="4201857"/>
              <a:chExt cx="3074647" cy="2118080"/>
            </a:xfrm>
          </p:grpSpPr>
          <p:sp>
            <p:nvSpPr>
              <p:cNvPr id="220" name="Rectangle 134">
                <a:extLst>
                  <a:ext uri="{FF2B5EF4-FFF2-40B4-BE49-F238E27FC236}">
                    <a16:creationId xmlns:a16="http://schemas.microsoft.com/office/drawing/2014/main" id="{F612789D-20F1-B066-B4F0-199958DFC064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074647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221" name="TextBox 20">
                <a:extLst>
                  <a:ext uri="{FF2B5EF4-FFF2-40B4-BE49-F238E27FC236}">
                    <a16:creationId xmlns:a16="http://schemas.microsoft.com/office/drawing/2014/main" id="{CD1BF021-1DBD-B136-A8A1-E29178940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分析用ダッシュボード機能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A2B2EBD8-D331-D333-5B76-64F81691495F}"/>
              </a:ext>
            </a:extLst>
          </p:cNvPr>
          <p:cNvCxnSpPr>
            <a:cxnSpLocks/>
          </p:cNvCxnSpPr>
          <p:nvPr/>
        </p:nvCxnSpPr>
        <p:spPr>
          <a:xfrm>
            <a:off x="11382400" y="5874175"/>
            <a:ext cx="0" cy="247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3" name="グループ化 222">
            <a:extLst>
              <a:ext uri="{FF2B5EF4-FFF2-40B4-BE49-F238E27FC236}">
                <a16:creationId xmlns:a16="http://schemas.microsoft.com/office/drawing/2014/main" id="{D012FE05-468F-C340-8D04-232E3D4DEF00}"/>
              </a:ext>
            </a:extLst>
          </p:cNvPr>
          <p:cNvGrpSpPr/>
          <p:nvPr/>
        </p:nvGrpSpPr>
        <p:grpSpPr>
          <a:xfrm>
            <a:off x="15770530" y="8541928"/>
            <a:ext cx="723275" cy="898336"/>
            <a:chOff x="1480107" y="5087449"/>
            <a:chExt cx="723275" cy="898336"/>
          </a:xfrm>
        </p:grpSpPr>
        <p:grpSp>
          <p:nvGrpSpPr>
            <p:cNvPr id="224" name="グループ化 223">
              <a:extLst>
                <a:ext uri="{FF2B5EF4-FFF2-40B4-BE49-F238E27FC236}">
                  <a16:creationId xmlns:a16="http://schemas.microsoft.com/office/drawing/2014/main" id="{26D5103D-1E03-2E11-2D00-12B8AAEBE5A1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226" name="グラフィックス 225">
                <a:extLst>
                  <a:ext uri="{FF2B5EF4-FFF2-40B4-BE49-F238E27FC236}">
                    <a16:creationId xmlns:a16="http://schemas.microsoft.com/office/drawing/2014/main" id="{71CD97A6-6B91-AF35-39EB-428F4B90D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27" name="グラフィックス 226">
                <a:extLst>
                  <a:ext uri="{FF2B5EF4-FFF2-40B4-BE49-F238E27FC236}">
                    <a16:creationId xmlns:a16="http://schemas.microsoft.com/office/drawing/2014/main" id="{96288A0D-D4FE-7A0E-A8C5-2D7285E3C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28" name="グラフィックス 227">
                <a:extLst>
                  <a:ext uri="{FF2B5EF4-FFF2-40B4-BE49-F238E27FC236}">
                    <a16:creationId xmlns:a16="http://schemas.microsoft.com/office/drawing/2014/main" id="{54A2433D-6E02-21BD-5B4C-BEF8D7F25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225" name="TextBox 12">
              <a:extLst>
                <a:ext uri="{FF2B5EF4-FFF2-40B4-BE49-F238E27FC236}">
                  <a16:creationId xmlns:a16="http://schemas.microsoft.com/office/drawing/2014/main" id="{5D046740-C519-41C8-1DC0-B9CDCA78E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229" name="直線矢印コネクタ 228">
            <a:extLst>
              <a:ext uri="{FF2B5EF4-FFF2-40B4-BE49-F238E27FC236}">
                <a16:creationId xmlns:a16="http://schemas.microsoft.com/office/drawing/2014/main" id="{17EC9CC3-CF9E-4F83-9558-BCF2B57CF293}"/>
              </a:ext>
            </a:extLst>
          </p:cNvPr>
          <p:cNvCxnSpPr>
            <a:cxnSpLocks/>
          </p:cNvCxnSpPr>
          <p:nvPr/>
        </p:nvCxnSpPr>
        <p:spPr>
          <a:xfrm flipH="1">
            <a:off x="13159083" y="8868516"/>
            <a:ext cx="254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8E3545C-AB07-D165-7309-558FC50F2D25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6101935" y="4994928"/>
            <a:ext cx="1942661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9327589-0841-30FD-6896-EBE11D3F7B67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9269853" y="4994928"/>
            <a:ext cx="1924733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61BDF919-1216-5FBE-58A0-F998DBABDA85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9269853" y="5315717"/>
            <a:ext cx="1924733" cy="171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6FA7F40-AB40-686A-36CA-ED5DDEE4C362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6049849" y="5368967"/>
            <a:ext cx="1994747" cy="11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円/楕円 18">
            <a:extLst>
              <a:ext uri="{FF2B5EF4-FFF2-40B4-BE49-F238E27FC236}">
                <a16:creationId xmlns:a16="http://schemas.microsoft.com/office/drawing/2014/main" id="{52C421CE-323F-154B-4F7A-E625C9D84C74}"/>
              </a:ext>
            </a:extLst>
          </p:cNvPr>
          <p:cNvSpPr/>
          <p:nvPr/>
        </p:nvSpPr>
        <p:spPr>
          <a:xfrm>
            <a:off x="2844163" y="3610405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239" name="円/楕円 18">
            <a:extLst>
              <a:ext uri="{FF2B5EF4-FFF2-40B4-BE49-F238E27FC236}">
                <a16:creationId xmlns:a16="http://schemas.microsoft.com/office/drawing/2014/main" id="{8E852B53-7652-0F6C-CC6C-C9EA607A1422}"/>
              </a:ext>
            </a:extLst>
          </p:cNvPr>
          <p:cNvSpPr/>
          <p:nvPr/>
        </p:nvSpPr>
        <p:spPr>
          <a:xfrm>
            <a:off x="7737893" y="4289036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240" name="円/楕円 18">
            <a:extLst>
              <a:ext uri="{FF2B5EF4-FFF2-40B4-BE49-F238E27FC236}">
                <a16:creationId xmlns:a16="http://schemas.microsoft.com/office/drawing/2014/main" id="{04D0925D-1E5A-A3D2-B2F8-9D16A22E6250}"/>
              </a:ext>
            </a:extLst>
          </p:cNvPr>
          <p:cNvSpPr/>
          <p:nvPr/>
        </p:nvSpPr>
        <p:spPr>
          <a:xfrm>
            <a:off x="5112278" y="7203881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241" name="円/楕円 18">
            <a:extLst>
              <a:ext uri="{FF2B5EF4-FFF2-40B4-BE49-F238E27FC236}">
                <a16:creationId xmlns:a16="http://schemas.microsoft.com/office/drawing/2014/main" id="{E8DE79B1-1DA5-CBE8-FB2A-64C58ADDBF74}"/>
              </a:ext>
            </a:extLst>
          </p:cNvPr>
          <p:cNvSpPr/>
          <p:nvPr/>
        </p:nvSpPr>
        <p:spPr>
          <a:xfrm>
            <a:off x="4043501" y="843168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05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237774" y="684810"/>
            <a:ext cx="15525115" cy="10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71" tIns="67471" rIns="67471" bIns="67471" anchor="ctr" anchorCtr="0">
            <a:normAutofit/>
          </a:bodyPr>
          <a:lstStyle/>
          <a:p>
            <a:r>
              <a:rPr lang="ja-JP" altLang="en-US" dirty="0"/>
              <a:t>改訂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履歴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3820186364"/>
              </p:ext>
            </p:extLst>
          </p:nvPr>
        </p:nvGraphicFramePr>
        <p:xfrm>
          <a:off x="1247022" y="1722069"/>
          <a:ext cx="15515888" cy="3960488"/>
        </p:xfrm>
        <a:graphic>
          <a:graphicData uri="http://schemas.openxmlformats.org/drawingml/2006/table">
            <a:tbl>
              <a:tblPr firstRow="1" bandRow="1">
                <a:noFill/>
                <a:tableStyleId>{A7577889-4FD1-43E7-A14B-D78D8FF0F031}</a:tableStyleId>
              </a:tblPr>
              <a:tblGrid>
                <a:gridCol w="2454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年月日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箇所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改訂</a:t>
                      </a: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内容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2023年12月22日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21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新規作成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</a:t>
                      </a:r>
                      <a:r>
                        <a:rPr lang="en-US" altLang="ja-JP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03</a:t>
                      </a: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月2</a:t>
                      </a:r>
                      <a:r>
                        <a:rPr lang="en-US" altLang="ja-JP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9</a:t>
                      </a: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21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135016" marR="135016" marT="67508" marB="67508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非機能ブロックの拡充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449674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2024年03月29日</a:t>
                      </a:r>
                      <a:endParaRPr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-</a:t>
                      </a:r>
                      <a:endParaRPr sz="2100" b="0" i="0" u="none" strike="noStrike" cap="none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135016" marR="135016" marT="67508" marB="67508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2067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4</a:t>
                      </a:r>
                      <a:r>
                        <a:rPr lang="ja-JP" altLang="ja-JP" sz="2067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章 システム構成検討における留意事項」の追加に伴う章構成変更</a:t>
                      </a:r>
                      <a:endParaRPr sz="25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35016" marR="135016" marT="67508" marB="67508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02629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2024</a:t>
                      </a: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年</a:t>
                      </a:r>
                      <a:r>
                        <a:rPr lang="en-US" altLang="ja-JP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06</a:t>
                      </a: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月</a:t>
                      </a:r>
                      <a:r>
                        <a:rPr lang="en-US" altLang="ja-JP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14</a:t>
                      </a:r>
                      <a:r>
                        <a:rPr lang="ja-JP" altLang="en-US" sz="2100" b="0" i="0" u="none" strike="noStrike" cap="none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日</a:t>
                      </a:r>
                      <a:endParaRPr lang="ja-JP" altLang="en-US" sz="2500" dirty="0"/>
                    </a:p>
                  </a:txBody>
                  <a:tcPr marL="135016" marR="135016" marT="67508" marB="67508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-</a:t>
                      </a:r>
                      <a:endParaRPr sz="2100" b="0" i="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135016" marR="135016" marT="67508" marB="67508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latin typeface="+mn-ea"/>
                          <a:ea typeface="+mn-ea"/>
                        </a:rPr>
                        <a:t>8-2-8-1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を追加</a:t>
                      </a:r>
                      <a:endParaRPr sz="2100" dirty="0">
                        <a:latin typeface="+mn-ea"/>
                        <a:ea typeface="+mn-ea"/>
                      </a:endParaRPr>
                    </a:p>
                  </a:txBody>
                  <a:tcPr marL="135016" marR="135016" marT="67508" marB="67508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813011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altLang="ja-JP" sz="2100" b="0" i="0" u="none" strike="noStrike" cap="none" noProof="0" dirty="0">
                          <a:solidFill>
                            <a:schemeClr val="dk1"/>
                          </a:solidFill>
                          <a:latin typeface="Meiryo UI"/>
                        </a:rPr>
                        <a:t>2024</a:t>
                      </a:r>
                      <a:r>
                        <a:rPr lang="ja-JP" sz="2100" b="0" i="0" u="none" strike="noStrike" cap="none" noProof="0" dirty="0">
                          <a:solidFill>
                            <a:schemeClr val="dk1"/>
                          </a:solidFill>
                          <a:latin typeface="Meiryo UI"/>
                          <a:ea typeface="Meiryo UI"/>
                        </a:rPr>
                        <a:t>年</a:t>
                      </a:r>
                      <a:r>
                        <a:rPr lang="en-US" altLang="ja-JP" sz="2100" b="0" i="0" u="none" strike="noStrike" cap="none" noProof="0" dirty="0">
                          <a:solidFill>
                            <a:schemeClr val="dk1"/>
                          </a:solidFill>
                          <a:latin typeface="Meiryo UI"/>
                        </a:rPr>
                        <a:t>08</a:t>
                      </a:r>
                      <a:r>
                        <a:rPr lang="ja-JP" sz="2100" b="0" i="0" u="none" strike="noStrike" cap="none" noProof="0" dirty="0">
                          <a:solidFill>
                            <a:schemeClr val="dk1"/>
                          </a:solidFill>
                          <a:latin typeface="Meiryo UI"/>
                          <a:ea typeface="Meiryo UI"/>
                        </a:rPr>
                        <a:t>月</a:t>
                      </a:r>
                      <a:r>
                        <a:rPr lang="en-US" altLang="ja-JP" sz="2100" b="0" i="0" u="none" strike="noStrike" cap="none" noProof="0" dirty="0">
                          <a:solidFill>
                            <a:schemeClr val="dk1"/>
                          </a:solidFill>
                          <a:latin typeface="Meiryo UI"/>
                          <a:ea typeface="Meiryo UI"/>
                        </a:rPr>
                        <a:t>02</a:t>
                      </a:r>
                      <a:r>
                        <a:rPr lang="ja-JP" sz="2100" b="0" i="0" u="none" strike="noStrike" cap="none" noProof="0" dirty="0">
                          <a:solidFill>
                            <a:schemeClr val="dk1"/>
                          </a:solidFill>
                          <a:latin typeface="Meiryo UI"/>
                          <a:ea typeface="Meiryo UI"/>
                        </a:rPr>
                        <a:t>日</a:t>
                      </a:r>
                      <a:endParaRPr lang="ja-JP" dirty="0"/>
                    </a:p>
                  </a:txBody>
                  <a:tcPr marL="135016" marR="135016" marT="67508" marB="67508">
                    <a:lnL w="9524">
                      <a:solidFill>
                        <a:schemeClr val="dk1"/>
                      </a:solidFill>
                    </a:lnL>
                    <a:lnR w="9524">
                      <a:solidFill>
                        <a:schemeClr val="dk1"/>
                      </a:solidFill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Arial"/>
                        </a:rPr>
                        <a:t>-</a:t>
                      </a:r>
                      <a:endParaRPr lang="en-US" sz="2100" b="0" i="0" u="none" strike="noStrike" cap="none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135016" marR="135016" marT="67508" marB="67508">
                    <a:lnL w="9524">
                      <a:solidFill>
                        <a:schemeClr val="dk1"/>
                      </a:solidFill>
                    </a:lnL>
                    <a:lnR w="9524">
                      <a:solidFill>
                        <a:schemeClr val="dk1"/>
                      </a:solidFill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8-2-18-1、</a:t>
                      </a:r>
                      <a:r>
                        <a:rPr lang="ja-JP" sz="2100" b="0" i="0" u="none" strike="noStrike" noProof="0" dirty="0">
                          <a:solidFill>
                            <a:srgbClr val="000000"/>
                          </a:solidFill>
                          <a:latin typeface="Meiryo UI"/>
                          <a:ea typeface="Meiryo UI"/>
                        </a:rPr>
                        <a:t>8-2-</a:t>
                      </a:r>
                      <a:r>
                        <a:rPr lang="en-US" altLang="ja-JP" sz="2100" b="0" i="0" u="none" strike="noStrike" noProof="0" dirty="0">
                          <a:solidFill>
                            <a:srgbClr val="000000"/>
                          </a:solidFill>
                          <a:latin typeface="Meiryo UI"/>
                          <a:ea typeface="Meiryo UI"/>
                        </a:rPr>
                        <a:t>20</a:t>
                      </a:r>
                      <a:r>
                        <a:rPr lang="ja-JP" sz="2100" b="0" i="0" u="none" strike="noStrike" noProof="0" dirty="0">
                          <a:solidFill>
                            <a:srgbClr val="000000"/>
                          </a:solidFill>
                          <a:latin typeface="Meiryo UI"/>
                          <a:ea typeface="Meiryo UI"/>
                        </a:rPr>
                        <a:t>-1</a:t>
                      </a:r>
                      <a:r>
                        <a:rPr lang="ja-JP" altLang="en-US" sz="2100" b="0" i="0" u="none" strike="noStrike" noProof="0" dirty="0">
                          <a:solidFill>
                            <a:srgbClr val="000000"/>
                          </a:solidFill>
                          <a:latin typeface="Meiryo UI"/>
                          <a:ea typeface="Meiryo UI"/>
                        </a:rPr>
                        <a:t>を追加</a:t>
                      </a:r>
                      <a:endParaRPr altLang="en-US" sz="2100" dirty="0">
                        <a:latin typeface="+mn-ea"/>
                        <a:ea typeface="+mn-ea"/>
                      </a:endParaRPr>
                    </a:p>
                  </a:txBody>
                  <a:tcPr marL="135016" marR="135016" marT="67508" marB="67508">
                    <a:lnL w="9524">
                      <a:solidFill>
                        <a:schemeClr val="dk1"/>
                      </a:solidFill>
                    </a:lnL>
                    <a:lnR w="9524">
                      <a:solidFill>
                        <a:schemeClr val="dk1"/>
                      </a:solidFill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951928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altLang="ja-JP" sz="2100" dirty="0">
                          <a:latin typeface="+mj-lt"/>
                        </a:rPr>
                        <a:t>2025</a:t>
                      </a:r>
                      <a:r>
                        <a:rPr lang="ja-JP" altLang="en-US" sz="2100" dirty="0">
                          <a:latin typeface="+mj-lt"/>
                        </a:rPr>
                        <a:t>年</a:t>
                      </a:r>
                      <a:r>
                        <a:rPr lang="en-US" altLang="ja-JP" sz="2100" dirty="0">
                          <a:latin typeface="+mj-lt"/>
                        </a:rPr>
                        <a:t>05</a:t>
                      </a:r>
                      <a:r>
                        <a:rPr lang="ja-JP" altLang="en-US" sz="2100" dirty="0">
                          <a:latin typeface="+mj-lt"/>
                        </a:rPr>
                        <a:t>月</a:t>
                      </a:r>
                      <a:r>
                        <a:rPr lang="en-US" altLang="ja-JP" sz="2100" dirty="0">
                          <a:latin typeface="+mj-lt"/>
                        </a:rPr>
                        <a:t>30</a:t>
                      </a:r>
                      <a:r>
                        <a:rPr lang="ja-JP" altLang="en-US" sz="2100" dirty="0">
                          <a:latin typeface="+mj-lt"/>
                        </a:rPr>
                        <a:t>日</a:t>
                      </a:r>
                      <a:endParaRPr lang="ja-JP" sz="2100" dirty="0">
                        <a:latin typeface="+mj-lt"/>
                      </a:endParaRPr>
                    </a:p>
                  </a:txBody>
                  <a:tcPr marL="135016" marR="135016" marT="67508" marB="67508">
                    <a:lnL w="9524">
                      <a:solidFill>
                        <a:schemeClr val="dk1"/>
                      </a:solidFill>
                    </a:lnL>
                    <a:lnR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35016" marR="135016" marT="67508" marB="67508">
                    <a:lnL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2100" dirty="0">
                          <a:latin typeface="+mn-ea"/>
                          <a:ea typeface="+mn-ea"/>
                        </a:rPr>
                        <a:t>8-3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を追加</a:t>
                      </a:r>
                      <a:endParaRPr altLang="en-US" sz="2100" dirty="0">
                        <a:latin typeface="+mn-ea"/>
                        <a:ea typeface="+mn-ea"/>
                      </a:endParaRPr>
                    </a:p>
                  </a:txBody>
                  <a:tcPr marL="135016" marR="135016" marT="67508" marB="67508">
                    <a:lnL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dk1"/>
                      </a:solidFill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087160"/>
                  </a:ext>
                </a:extLst>
              </a:tr>
              <a:tr h="453768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altLang="ja-JP" sz="2100" dirty="0">
                          <a:latin typeface="+mj-lt"/>
                        </a:rPr>
                        <a:t>2025</a:t>
                      </a:r>
                      <a:r>
                        <a:rPr lang="ja-JP" altLang="en-US" sz="2100" dirty="0">
                          <a:latin typeface="+mj-lt"/>
                        </a:rPr>
                        <a:t>年</a:t>
                      </a:r>
                      <a:r>
                        <a:rPr lang="en-US" altLang="ja-JP" sz="2100" dirty="0">
                          <a:latin typeface="+mj-lt"/>
                        </a:rPr>
                        <a:t>09</a:t>
                      </a:r>
                      <a:r>
                        <a:rPr lang="ja-JP" altLang="en-US" sz="2100" dirty="0">
                          <a:latin typeface="+mj-lt"/>
                        </a:rPr>
                        <a:t>月</a:t>
                      </a:r>
                      <a:r>
                        <a:rPr lang="en-US" altLang="ja-JP" sz="2100" dirty="0">
                          <a:latin typeface="+mj-lt"/>
                        </a:rPr>
                        <a:t>12</a:t>
                      </a:r>
                      <a:r>
                        <a:rPr lang="ja-JP" altLang="en-US" sz="2100" dirty="0">
                          <a:latin typeface="+mj-lt"/>
                        </a:rPr>
                        <a:t>日</a:t>
                      </a:r>
                      <a:endParaRPr lang="ja-JP" sz="2100" dirty="0">
                        <a:latin typeface="+mj-lt"/>
                      </a:endParaRPr>
                    </a:p>
                  </a:txBody>
                  <a:tcPr marL="135016" marR="135016" marT="67508" marB="67508">
                    <a:lnL w="9524">
                      <a:solidFill>
                        <a:schemeClr val="dk1"/>
                      </a:solidFill>
                    </a:lnL>
                    <a:lnR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chemeClr val="dk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cap="none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135016" marR="135016" marT="67508" marB="67508">
                    <a:lnL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chemeClr val="dk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2100" dirty="0">
                          <a:latin typeface="+mn-ea"/>
                          <a:ea typeface="+mn-ea"/>
                        </a:rPr>
                        <a:t>8-2-1-1. 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利用者認証</a:t>
                      </a:r>
                      <a:r>
                        <a:rPr lang="en-US" altLang="ja-JP" sz="2100" dirty="0">
                          <a:latin typeface="+mn-ea"/>
                          <a:ea typeface="+mn-ea"/>
                        </a:rPr>
                        <a:t>_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ユーザー認証機能</a:t>
                      </a:r>
                      <a:r>
                        <a:rPr lang="en-US" altLang="ja-JP" sz="21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国民向け</a:t>
                      </a:r>
                      <a:r>
                        <a:rPr lang="en-US" altLang="ja-JP" sz="2100" dirty="0">
                          <a:latin typeface="+mn-ea"/>
                          <a:ea typeface="+mn-ea"/>
                        </a:rPr>
                        <a:t>) 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（パターン</a:t>
                      </a:r>
                      <a:r>
                        <a:rPr lang="en-US" altLang="ja-JP" sz="210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2100" dirty="0">
                          <a:latin typeface="+mn-ea"/>
                          <a:ea typeface="+mn-ea"/>
                        </a:rPr>
                        <a:t>：アプリケーション直接連携）を追加</a:t>
                      </a:r>
                      <a:endParaRPr altLang="en-US" sz="2100" dirty="0">
                        <a:latin typeface="+mn-ea"/>
                        <a:ea typeface="+mn-ea"/>
                      </a:endParaRPr>
                    </a:p>
                  </a:txBody>
                  <a:tcPr marL="135016" marR="135016" marT="67508" marB="67508">
                    <a:lnL w="9524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chemeClr val="dk1"/>
                      </a:solidFill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chemeClr val="dk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73679"/>
                  </a:ext>
                </a:extLst>
              </a:tr>
            </a:tbl>
          </a:graphicData>
        </a:graphic>
      </p:graphicFrame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13247110" y="9375009"/>
            <a:ext cx="4050030" cy="45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979" tIns="67471" rIns="134979" bIns="67471" anchor="ctr" anchorCtr="0">
            <a:spAutoFit/>
          </a:bodyPr>
          <a:lstStyle/>
          <a:p>
            <a:fld id="{00000000-1234-1234-1234-123412341234}" type="slidenum"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8-2-18-1.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データ共有</a:t>
            </a:r>
            <a:r>
              <a:rPr lang="en-US" altLang="ja-JP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_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複数組織データ分離格納方法</a:t>
            </a:r>
            <a:r>
              <a:rPr kumimoji="1" lang="ja-JP" altLang="en-US" dirty="0">
                <a:latin typeface="+mn-ea"/>
                <a:ea typeface="+mn-ea"/>
              </a:rPr>
              <a:t>（パターン</a:t>
            </a:r>
            <a:r>
              <a:rPr kumimoji="1" lang="en-US" altLang="ja-JP" dirty="0">
                <a:latin typeface="+mn-ea"/>
                <a:ea typeface="+mn-ea"/>
              </a:rPr>
              <a:t>2 ADB</a:t>
            </a:r>
            <a:r>
              <a:rPr kumimoji="1" lang="ja-JP" altLang="en-US" dirty="0">
                <a:latin typeface="+mn-ea"/>
                <a:ea typeface="+mn-ea"/>
              </a:rPr>
              <a:t>と他サービス間データ共有 </a:t>
            </a:r>
            <a:r>
              <a:rPr kumimoji="1" lang="en-US" altLang="ja-JP" dirty="0">
                <a:latin typeface="+mn-ea"/>
                <a:ea typeface="+mn-ea"/>
              </a:rPr>
              <a:t>Delta Sharing</a:t>
            </a:r>
            <a:r>
              <a:rPr kumimoji="1" lang="ja-JP" altLang="en-US" dirty="0">
                <a:latin typeface="+mn-ea"/>
                <a:ea typeface="+mn-ea"/>
              </a:rPr>
              <a:t>利用）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2506135" y="2232334"/>
            <a:ext cx="5892798" cy="75720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5201613" y="2366559"/>
            <a:ext cx="2842983" cy="597697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データ共有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複数組織データ分離格納方法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36" y="2253599"/>
            <a:ext cx="502920" cy="502920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155D536-324D-49C0-91EE-838A392AD05F}"/>
              </a:ext>
            </a:extLst>
          </p:cNvPr>
          <p:cNvGrpSpPr/>
          <p:nvPr/>
        </p:nvGrpSpPr>
        <p:grpSpPr>
          <a:xfrm>
            <a:off x="1480107" y="5087449"/>
            <a:ext cx="723275" cy="898336"/>
            <a:chOff x="1480107" y="5087449"/>
            <a:chExt cx="723275" cy="89833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A4A3619-A6A9-E8F7-6E97-C6AA6FA8C9B8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5" name="グラフィックス 4">
                <a:extLst>
                  <a:ext uri="{FF2B5EF4-FFF2-40B4-BE49-F238E27FC236}">
                    <a16:creationId xmlns:a16="http://schemas.microsoft.com/office/drawing/2014/main" id="{34DAA2F3-F079-118B-678E-3BCB96BE3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" name="グラフィックス 5">
                <a:extLst>
                  <a:ext uri="{FF2B5EF4-FFF2-40B4-BE49-F238E27FC236}">
                    <a16:creationId xmlns:a16="http://schemas.microsoft.com/office/drawing/2014/main" id="{37BCDF4B-7667-A110-BB51-F96E3337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4" name="グラフィックス 3">
                <a:extLst>
                  <a:ext uri="{FF2B5EF4-FFF2-40B4-BE49-F238E27FC236}">
                    <a16:creationId xmlns:a16="http://schemas.microsoft.com/office/drawing/2014/main" id="{9BD2DC6C-91B1-938E-6623-B0999B952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2D95E41-A1F2-4139-4656-62DD6635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125" y="2366559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A18FF2-1540-975F-70B1-08B23250DC8D}"/>
              </a:ext>
            </a:extLst>
          </p:cNvPr>
          <p:cNvGrpSpPr/>
          <p:nvPr/>
        </p:nvGrpSpPr>
        <p:grpSpPr>
          <a:xfrm>
            <a:off x="6353364" y="5131491"/>
            <a:ext cx="561372" cy="836229"/>
            <a:chOff x="9986474" y="5149556"/>
            <a:chExt cx="561372" cy="836229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DBECFB7E-57C8-E8D0-9115-86B20ECB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1308783-5208-DBE7-F260-6105C50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13CA63-B760-3B50-6942-C464288E9C55}"/>
              </a:ext>
            </a:extLst>
          </p:cNvPr>
          <p:cNvGrpSpPr/>
          <p:nvPr/>
        </p:nvGrpSpPr>
        <p:grpSpPr>
          <a:xfrm>
            <a:off x="2972364" y="3832138"/>
            <a:ext cx="4524661" cy="3366608"/>
            <a:chOff x="11829872" y="3932040"/>
            <a:chExt cx="4524661" cy="3366608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F4524925-E7FE-0F09-D4BA-CF770334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4331" y="4242153"/>
              <a:ext cx="2300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データソースを提供する機能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0ED4780-8E03-3DD0-C9DC-D48FC6752180}"/>
                </a:ext>
              </a:extLst>
            </p:cNvPr>
            <p:cNvGrpSpPr/>
            <p:nvPr/>
          </p:nvGrpSpPr>
          <p:grpSpPr>
            <a:xfrm>
              <a:off x="11829872" y="3932040"/>
              <a:ext cx="4524661" cy="3366608"/>
              <a:chOff x="11829872" y="3932040"/>
              <a:chExt cx="4524661" cy="3366608"/>
            </a:xfrm>
          </p:grpSpPr>
          <p:sp>
            <p:nvSpPr>
              <p:cNvPr id="29" name="Rectangle 134">
                <a:extLst>
                  <a:ext uri="{FF2B5EF4-FFF2-40B4-BE49-F238E27FC236}">
                    <a16:creationId xmlns:a16="http://schemas.microsoft.com/office/drawing/2014/main" id="{DAE25B4C-2EAD-1130-714C-1E084F4DB8B9}"/>
                  </a:ext>
                </a:extLst>
              </p:cNvPr>
              <p:cNvSpPr/>
              <p:nvPr/>
            </p:nvSpPr>
            <p:spPr>
              <a:xfrm>
                <a:off x="11829872" y="3932040"/>
                <a:ext cx="4524661" cy="3366608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71520157-7C0D-3D7B-CD34-CB3F13AA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4331" y="5297504"/>
                <a:ext cx="2120333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データ連携機能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大量データ取り込み機能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932E4D7-CD75-CDFA-4CFE-668FBECAB73C}"/>
              </a:ext>
            </a:extLst>
          </p:cNvPr>
          <p:cNvCxnSpPr>
            <a:cxnSpLocks/>
          </p:cNvCxnSpPr>
          <p:nvPr/>
        </p:nvCxnSpPr>
        <p:spPr>
          <a:xfrm>
            <a:off x="2203382" y="5338572"/>
            <a:ext cx="723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8E3545C-AB07-D165-7309-558FC50F2D25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6907559" y="5202517"/>
            <a:ext cx="3861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20">
            <a:extLst>
              <a:ext uri="{FF2B5EF4-FFF2-40B4-BE49-F238E27FC236}">
                <a16:creationId xmlns:a16="http://schemas.microsoft.com/office/drawing/2014/main" id="{1EDF17EE-113A-671E-9E60-F60F4065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89" y="4940179"/>
            <a:ext cx="14739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Delta Sharing</a:t>
            </a:r>
            <a:endParaRPr 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90442E-9693-0397-93A1-AA4FA5AB39EC}"/>
              </a:ext>
            </a:extLst>
          </p:cNvPr>
          <p:cNvGrpSpPr/>
          <p:nvPr/>
        </p:nvGrpSpPr>
        <p:grpSpPr>
          <a:xfrm>
            <a:off x="1529470" y="3183946"/>
            <a:ext cx="723275" cy="898336"/>
            <a:chOff x="1480108" y="5087449"/>
            <a:chExt cx="723275" cy="898336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B9794456-F1E8-E87C-A712-FEE23345C17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85" name="グラフィックス 84">
                <a:extLst>
                  <a:ext uri="{FF2B5EF4-FFF2-40B4-BE49-F238E27FC236}">
                    <a16:creationId xmlns:a16="http://schemas.microsoft.com/office/drawing/2014/main" id="{59083741-6148-067D-2A22-89E0787DA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6" name="グラフィックス 85">
                <a:extLst>
                  <a:ext uri="{FF2B5EF4-FFF2-40B4-BE49-F238E27FC236}">
                    <a16:creationId xmlns:a16="http://schemas.microsoft.com/office/drawing/2014/main" id="{517A5255-88FE-0786-CDE9-7DA5BB4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F9A8EF59-76DF-1325-207C-46A24C43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29285B5C-D5EB-1902-ACF6-72E34E00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8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F5BA8F28-CA86-5813-5622-7C3C19A41B54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300681" y="3456276"/>
            <a:ext cx="4333369" cy="16752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88A66CB7-3B74-4AD4-DBC7-2D2594D6975F}"/>
              </a:ext>
            </a:extLst>
          </p:cNvPr>
          <p:cNvGrpSpPr/>
          <p:nvPr/>
        </p:nvGrpSpPr>
        <p:grpSpPr>
          <a:xfrm>
            <a:off x="14975802" y="4826058"/>
            <a:ext cx="1082348" cy="1329223"/>
            <a:chOff x="1300570" y="5087449"/>
            <a:chExt cx="1082348" cy="1329223"/>
          </a:xfrm>
        </p:grpSpPr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AD87EFD7-2F43-ACC2-7F01-989DCB23A180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19" name="グラフィックス 118">
                <a:extLst>
                  <a:ext uri="{FF2B5EF4-FFF2-40B4-BE49-F238E27FC236}">
                    <a16:creationId xmlns:a16="http://schemas.microsoft.com/office/drawing/2014/main" id="{B8F3D1D9-78ED-7B0E-CC4E-BBCA7AC49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20" name="グラフィックス 119">
                <a:extLst>
                  <a:ext uri="{FF2B5EF4-FFF2-40B4-BE49-F238E27FC236}">
                    <a16:creationId xmlns:a16="http://schemas.microsoft.com/office/drawing/2014/main" id="{68B300A3-F878-3E6B-58CC-2A7228AA6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21" name="グラフィックス 120">
                <a:extLst>
                  <a:ext uri="{FF2B5EF4-FFF2-40B4-BE49-F238E27FC236}">
                    <a16:creationId xmlns:a16="http://schemas.microsoft.com/office/drawing/2014/main" id="{954A50E8-A23A-55C6-224F-62807E89D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18" name="TextBox 12">
              <a:extLst>
                <a:ext uri="{FF2B5EF4-FFF2-40B4-BE49-F238E27FC236}">
                  <a16:creationId xmlns:a16="http://schemas.microsoft.com/office/drawing/2014/main" id="{0DB17455-E56B-796C-3283-2495FA7B5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570" y="5678008"/>
              <a:ext cx="108234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分析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者/</a:t>
              </a: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業務分析者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2CBD67C4-7B20-51DE-F2FB-18F99CC2ABDC}"/>
              </a:ext>
            </a:extLst>
          </p:cNvPr>
          <p:cNvSpPr/>
          <p:nvPr/>
        </p:nvSpPr>
        <p:spPr>
          <a:xfrm>
            <a:off x="10769136" y="4727026"/>
            <a:ext cx="1846197" cy="9509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Delta Sharing</a:t>
            </a:r>
            <a:r>
              <a:rPr kumimoji="1"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対応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外部サービス</a:t>
            </a:r>
            <a:endParaRPr kumimoji="1" lang="en-US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A5DDC5C-2695-6429-778A-256CFB8B1E37}"/>
              </a:ext>
            </a:extLst>
          </p:cNvPr>
          <p:cNvCxnSpPr>
            <a:cxnSpLocks/>
          </p:cNvCxnSpPr>
          <p:nvPr/>
        </p:nvCxnSpPr>
        <p:spPr>
          <a:xfrm flipH="1">
            <a:off x="12615333" y="5164060"/>
            <a:ext cx="23585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BF009EC-B81B-A9D6-9787-0A338B108092}"/>
              </a:ext>
            </a:extLst>
          </p:cNvPr>
          <p:cNvGrpSpPr/>
          <p:nvPr/>
        </p:nvGrpSpPr>
        <p:grpSpPr>
          <a:xfrm>
            <a:off x="15182533" y="3352276"/>
            <a:ext cx="723275" cy="898336"/>
            <a:chOff x="1480108" y="5087449"/>
            <a:chExt cx="723275" cy="898336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CF184550-F229-7EC5-883C-03BC1B26797A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59" name="グラフィックス 58">
                <a:extLst>
                  <a:ext uri="{FF2B5EF4-FFF2-40B4-BE49-F238E27FC236}">
                    <a16:creationId xmlns:a16="http://schemas.microsoft.com/office/drawing/2014/main" id="{DA4E0F99-DBDA-8C54-236B-B3AB1B830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0" name="グラフィックス 59">
                <a:extLst>
                  <a:ext uri="{FF2B5EF4-FFF2-40B4-BE49-F238E27FC236}">
                    <a16:creationId xmlns:a16="http://schemas.microsoft.com/office/drawing/2014/main" id="{0CE1DF00-1C72-5784-5DBB-6A85A13F7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3" name="グラフィックス 62">
                <a:extLst>
                  <a:ext uri="{FF2B5EF4-FFF2-40B4-BE49-F238E27FC236}">
                    <a16:creationId xmlns:a16="http://schemas.microsoft.com/office/drawing/2014/main" id="{D69937C0-3286-C594-8F95-3F94490F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56" name="TextBox 12">
              <a:extLst>
                <a:ext uri="{FF2B5EF4-FFF2-40B4-BE49-F238E27FC236}">
                  <a16:creationId xmlns:a16="http://schemas.microsoft.com/office/drawing/2014/main" id="{C0D188EE-B113-10B1-BCCE-6AAF5FC49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8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E40A0D17-659D-E843-0379-A4FD16881231}"/>
              </a:ext>
            </a:extLst>
          </p:cNvPr>
          <p:cNvCxnSpPr>
            <a:cxnSpLocks/>
            <a:endCxn id="17" idx="0"/>
          </p:cNvCxnSpPr>
          <p:nvPr/>
        </p:nvCxnSpPr>
        <p:spPr>
          <a:xfrm rot="10800000" flipV="1">
            <a:off x="11692236" y="3676516"/>
            <a:ext cx="3283567" cy="10505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9AF36DB6-7F03-0450-BF24-59A8F3BAC57B}"/>
              </a:ext>
            </a:extLst>
          </p:cNvPr>
          <p:cNvCxnSpPr>
            <a:cxnSpLocks/>
          </p:cNvCxnSpPr>
          <p:nvPr/>
        </p:nvCxnSpPr>
        <p:spPr>
          <a:xfrm flipH="1">
            <a:off x="6907559" y="5416617"/>
            <a:ext cx="3861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" name="Graphic 3">
            <a:extLst>
              <a:ext uri="{FF2B5EF4-FFF2-40B4-BE49-F238E27FC236}">
                <a16:creationId xmlns:a16="http://schemas.microsoft.com/office/drawing/2014/main" id="{5701E499-3119-7056-8727-6698A39D1C67}"/>
              </a:ext>
            </a:extLst>
          </p:cNvPr>
          <p:cNvGrpSpPr>
            <a:grpSpLocks noChangeAspect="1"/>
          </p:cNvGrpSpPr>
          <p:nvPr/>
        </p:nvGrpSpPr>
        <p:grpSpPr>
          <a:xfrm>
            <a:off x="5543915" y="7563906"/>
            <a:ext cx="1232004" cy="627229"/>
            <a:chOff x="2409856" y="2418013"/>
            <a:chExt cx="1771586" cy="901938"/>
          </a:xfrm>
        </p:grpSpPr>
        <p:grpSp>
          <p:nvGrpSpPr>
            <p:cNvPr id="77" name="Graphic 3">
              <a:extLst>
                <a:ext uri="{FF2B5EF4-FFF2-40B4-BE49-F238E27FC236}">
                  <a16:creationId xmlns:a16="http://schemas.microsoft.com/office/drawing/2014/main" id="{08C2031C-51DC-DE7B-A23F-994010C0EA33}"/>
                </a:ext>
              </a:extLst>
            </p:cNvPr>
            <p:cNvGrpSpPr/>
            <p:nvPr/>
          </p:nvGrpSpPr>
          <p:grpSpPr>
            <a:xfrm>
              <a:off x="3003082" y="2418013"/>
              <a:ext cx="513347" cy="460697"/>
              <a:chOff x="3003082" y="2418013"/>
              <a:chExt cx="513347" cy="460697"/>
            </a:xfrm>
          </p:grpSpPr>
          <p:grpSp>
            <p:nvGrpSpPr>
              <p:cNvPr id="79" name="Graphic 3">
                <a:extLst>
                  <a:ext uri="{FF2B5EF4-FFF2-40B4-BE49-F238E27FC236}">
                    <a16:creationId xmlns:a16="http://schemas.microsoft.com/office/drawing/2014/main" id="{D435F54E-8B26-32AF-97A4-E0B7EC9D8A14}"/>
                  </a:ext>
                </a:extLst>
              </p:cNvPr>
              <p:cNvGrpSpPr/>
              <p:nvPr/>
            </p:nvGrpSpPr>
            <p:grpSpPr>
              <a:xfrm>
                <a:off x="3003082" y="2418013"/>
                <a:ext cx="513347" cy="460697"/>
                <a:chOff x="3003082" y="2418013"/>
                <a:chExt cx="513347" cy="460697"/>
              </a:xfrm>
              <a:solidFill>
                <a:srgbClr val="FFFFFF"/>
              </a:solidFill>
            </p:grpSpPr>
            <p:sp>
              <p:nvSpPr>
                <p:cNvPr id="135" name="Freeform: Shape 39">
                  <a:extLst>
                    <a:ext uri="{FF2B5EF4-FFF2-40B4-BE49-F238E27FC236}">
                      <a16:creationId xmlns:a16="http://schemas.microsoft.com/office/drawing/2014/main" id="{37B985E8-0C3D-7A18-3B91-74DC41A42245}"/>
                    </a:ext>
                  </a:extLst>
                </p:cNvPr>
                <p:cNvSpPr/>
                <p:nvPr/>
              </p:nvSpPr>
              <p:spPr>
                <a:xfrm>
                  <a:off x="3008568" y="2423498"/>
                  <a:ext cx="502374" cy="449726"/>
                </a:xfrm>
                <a:custGeom>
                  <a:avLst/>
                  <a:gdLst>
                    <a:gd name="connsiteX0" fmla="*/ 0 w 502374"/>
                    <a:gd name="connsiteY0" fmla="*/ 449726 h 449726"/>
                    <a:gd name="connsiteX1" fmla="*/ 0 w 502374"/>
                    <a:gd name="connsiteY1" fmla="*/ 61426 h 449726"/>
                    <a:gd name="connsiteX2" fmla="*/ 231443 w 502374"/>
                    <a:gd name="connsiteY2" fmla="*/ 61426 h 449726"/>
                    <a:gd name="connsiteX3" fmla="*/ 231443 w 502374"/>
                    <a:gd name="connsiteY3" fmla="*/ 0 h 449726"/>
                    <a:gd name="connsiteX4" fmla="*/ 502375 w 502374"/>
                    <a:gd name="connsiteY4" fmla="*/ 0 h 449726"/>
                    <a:gd name="connsiteX5" fmla="*/ 502375 w 502374"/>
                    <a:gd name="connsiteY5" fmla="*/ 301645 h 449726"/>
                    <a:gd name="connsiteX6" fmla="*/ 370746 w 502374"/>
                    <a:gd name="connsiteY6" fmla="*/ 301645 h 449726"/>
                    <a:gd name="connsiteX7" fmla="*/ 370746 w 502374"/>
                    <a:gd name="connsiteY7" fmla="*/ 449726 h 449726"/>
                    <a:gd name="connsiteX8" fmla="*/ 0 w 502374"/>
                    <a:gd name="connsiteY8" fmla="*/ 449726 h 44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74" h="449726">
                      <a:moveTo>
                        <a:pt x="0" y="449726"/>
                      </a:moveTo>
                      <a:lnTo>
                        <a:pt x="0" y="61426"/>
                      </a:lnTo>
                      <a:lnTo>
                        <a:pt x="231443" y="61426"/>
                      </a:lnTo>
                      <a:lnTo>
                        <a:pt x="231443" y="0"/>
                      </a:lnTo>
                      <a:lnTo>
                        <a:pt x="502375" y="0"/>
                      </a:lnTo>
                      <a:lnTo>
                        <a:pt x="502375" y="301645"/>
                      </a:lnTo>
                      <a:lnTo>
                        <a:pt x="370746" y="301645"/>
                      </a:lnTo>
                      <a:lnTo>
                        <a:pt x="370746" y="449726"/>
                      </a:lnTo>
                      <a:lnTo>
                        <a:pt x="0" y="449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40">
                  <a:extLst>
                    <a:ext uri="{FF2B5EF4-FFF2-40B4-BE49-F238E27FC236}">
                      <a16:creationId xmlns:a16="http://schemas.microsoft.com/office/drawing/2014/main" id="{BF49D5CB-D931-8A6B-B9C1-EEBA7F91C185}"/>
                    </a:ext>
                  </a:extLst>
                </p:cNvPr>
                <p:cNvSpPr/>
                <p:nvPr/>
              </p:nvSpPr>
              <p:spPr>
                <a:xfrm>
                  <a:off x="3003082" y="2418013"/>
                  <a:ext cx="513347" cy="460697"/>
                </a:xfrm>
                <a:custGeom>
                  <a:avLst/>
                  <a:gdLst>
                    <a:gd name="connsiteX0" fmla="*/ 502381 w 513347"/>
                    <a:gd name="connsiteY0" fmla="*/ 10969 h 460697"/>
                    <a:gd name="connsiteX1" fmla="*/ 502381 w 513347"/>
                    <a:gd name="connsiteY1" fmla="*/ 301649 h 460697"/>
                    <a:gd name="connsiteX2" fmla="*/ 370752 w 513347"/>
                    <a:gd name="connsiteY2" fmla="*/ 301649 h 460697"/>
                    <a:gd name="connsiteX3" fmla="*/ 370752 w 513347"/>
                    <a:gd name="connsiteY3" fmla="*/ 449724 h 460697"/>
                    <a:gd name="connsiteX4" fmla="*/ 10966 w 513347"/>
                    <a:gd name="connsiteY4" fmla="*/ 449724 h 460697"/>
                    <a:gd name="connsiteX5" fmla="*/ 10966 w 513347"/>
                    <a:gd name="connsiteY5" fmla="*/ 72395 h 460697"/>
                    <a:gd name="connsiteX6" fmla="*/ 242416 w 513347"/>
                    <a:gd name="connsiteY6" fmla="*/ 72395 h 460697"/>
                    <a:gd name="connsiteX7" fmla="*/ 242416 w 513347"/>
                    <a:gd name="connsiteY7" fmla="*/ 10969 h 460697"/>
                    <a:gd name="connsiteX8" fmla="*/ 502381 w 513347"/>
                    <a:gd name="connsiteY8" fmla="*/ 10969 h 460697"/>
                    <a:gd name="connsiteX9" fmla="*/ 513347 w 513347"/>
                    <a:gd name="connsiteY9" fmla="*/ 0 h 460697"/>
                    <a:gd name="connsiteX10" fmla="*/ 502381 w 513347"/>
                    <a:gd name="connsiteY10" fmla="*/ 0 h 460697"/>
                    <a:gd name="connsiteX11" fmla="*/ 242416 w 513347"/>
                    <a:gd name="connsiteY11" fmla="*/ 0 h 460697"/>
                    <a:gd name="connsiteX12" fmla="*/ 231443 w 513347"/>
                    <a:gd name="connsiteY12" fmla="*/ 0 h 460697"/>
                    <a:gd name="connsiteX13" fmla="*/ 231443 w 513347"/>
                    <a:gd name="connsiteY13" fmla="*/ 10969 h 460697"/>
                    <a:gd name="connsiteX14" fmla="*/ 231443 w 513347"/>
                    <a:gd name="connsiteY14" fmla="*/ 61426 h 460697"/>
                    <a:gd name="connsiteX15" fmla="*/ 10966 w 513347"/>
                    <a:gd name="connsiteY15" fmla="*/ 61426 h 460697"/>
                    <a:gd name="connsiteX16" fmla="*/ 0 w 513347"/>
                    <a:gd name="connsiteY16" fmla="*/ 61426 h 460697"/>
                    <a:gd name="connsiteX17" fmla="*/ 0 w 513347"/>
                    <a:gd name="connsiteY17" fmla="*/ 72395 h 460697"/>
                    <a:gd name="connsiteX18" fmla="*/ 0 w 513347"/>
                    <a:gd name="connsiteY18" fmla="*/ 449724 h 460697"/>
                    <a:gd name="connsiteX19" fmla="*/ 0 w 513347"/>
                    <a:gd name="connsiteY19" fmla="*/ 460697 h 460697"/>
                    <a:gd name="connsiteX20" fmla="*/ 10966 w 513347"/>
                    <a:gd name="connsiteY20" fmla="*/ 460697 h 460697"/>
                    <a:gd name="connsiteX21" fmla="*/ 370752 w 513347"/>
                    <a:gd name="connsiteY21" fmla="*/ 460697 h 460697"/>
                    <a:gd name="connsiteX22" fmla="*/ 381719 w 513347"/>
                    <a:gd name="connsiteY22" fmla="*/ 460697 h 460697"/>
                    <a:gd name="connsiteX23" fmla="*/ 381719 w 513347"/>
                    <a:gd name="connsiteY23" fmla="*/ 449724 h 460697"/>
                    <a:gd name="connsiteX24" fmla="*/ 381719 w 513347"/>
                    <a:gd name="connsiteY24" fmla="*/ 312616 h 460697"/>
                    <a:gd name="connsiteX25" fmla="*/ 502381 w 513347"/>
                    <a:gd name="connsiteY25" fmla="*/ 312616 h 460697"/>
                    <a:gd name="connsiteX26" fmla="*/ 513347 w 513347"/>
                    <a:gd name="connsiteY26" fmla="*/ 312616 h 460697"/>
                    <a:gd name="connsiteX27" fmla="*/ 513347 w 513347"/>
                    <a:gd name="connsiteY27" fmla="*/ 301649 h 460697"/>
                    <a:gd name="connsiteX28" fmla="*/ 513347 w 513347"/>
                    <a:gd name="connsiteY28" fmla="*/ 10969 h 460697"/>
                    <a:gd name="connsiteX29" fmla="*/ 513347 w 513347"/>
                    <a:gd name="connsiteY29" fmla="*/ 0 h 46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47" h="460697">
                      <a:moveTo>
                        <a:pt x="502381" y="10969"/>
                      </a:moveTo>
                      <a:lnTo>
                        <a:pt x="502381" y="301649"/>
                      </a:lnTo>
                      <a:lnTo>
                        <a:pt x="370752" y="301649"/>
                      </a:lnTo>
                      <a:lnTo>
                        <a:pt x="370752" y="449724"/>
                      </a:lnTo>
                      <a:lnTo>
                        <a:pt x="10966" y="449724"/>
                      </a:lnTo>
                      <a:lnTo>
                        <a:pt x="10966" y="72395"/>
                      </a:lnTo>
                      <a:lnTo>
                        <a:pt x="242416" y="72395"/>
                      </a:lnTo>
                      <a:lnTo>
                        <a:pt x="242416" y="10969"/>
                      </a:lnTo>
                      <a:lnTo>
                        <a:pt x="502381" y="10969"/>
                      </a:lnTo>
                      <a:close/>
                      <a:moveTo>
                        <a:pt x="513347" y="0"/>
                      </a:moveTo>
                      <a:lnTo>
                        <a:pt x="502381" y="0"/>
                      </a:lnTo>
                      <a:lnTo>
                        <a:pt x="242416" y="0"/>
                      </a:lnTo>
                      <a:lnTo>
                        <a:pt x="231443" y="0"/>
                      </a:lnTo>
                      <a:lnTo>
                        <a:pt x="231443" y="10969"/>
                      </a:lnTo>
                      <a:lnTo>
                        <a:pt x="231443" y="61426"/>
                      </a:lnTo>
                      <a:lnTo>
                        <a:pt x="10966" y="61426"/>
                      </a:lnTo>
                      <a:lnTo>
                        <a:pt x="0" y="61426"/>
                      </a:lnTo>
                      <a:lnTo>
                        <a:pt x="0" y="72395"/>
                      </a:lnTo>
                      <a:lnTo>
                        <a:pt x="0" y="449724"/>
                      </a:lnTo>
                      <a:lnTo>
                        <a:pt x="0" y="460697"/>
                      </a:lnTo>
                      <a:lnTo>
                        <a:pt x="10966" y="460697"/>
                      </a:lnTo>
                      <a:lnTo>
                        <a:pt x="370752" y="460697"/>
                      </a:lnTo>
                      <a:lnTo>
                        <a:pt x="381719" y="460697"/>
                      </a:lnTo>
                      <a:lnTo>
                        <a:pt x="381719" y="449724"/>
                      </a:lnTo>
                      <a:lnTo>
                        <a:pt x="381719" y="312616"/>
                      </a:lnTo>
                      <a:lnTo>
                        <a:pt x="502381" y="312616"/>
                      </a:lnTo>
                      <a:lnTo>
                        <a:pt x="513347" y="312616"/>
                      </a:lnTo>
                      <a:lnTo>
                        <a:pt x="513347" y="301649"/>
                      </a:lnTo>
                      <a:lnTo>
                        <a:pt x="513347" y="10969"/>
                      </a:lnTo>
                      <a:lnTo>
                        <a:pt x="5133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aphic 3">
                <a:extLst>
                  <a:ext uri="{FF2B5EF4-FFF2-40B4-BE49-F238E27FC236}">
                    <a16:creationId xmlns:a16="http://schemas.microsoft.com/office/drawing/2014/main" id="{2AEE56F0-C585-1FD6-DDFA-EC06FE6AD46F}"/>
                  </a:ext>
                </a:extLst>
              </p:cNvPr>
              <p:cNvGrpSpPr/>
              <p:nvPr/>
            </p:nvGrpSpPr>
            <p:grpSpPr>
              <a:xfrm>
                <a:off x="3014048" y="2428983"/>
                <a:ext cx="491414" cy="438761"/>
                <a:chOff x="3014048" y="2428983"/>
                <a:chExt cx="491414" cy="438761"/>
              </a:xfrm>
              <a:solidFill>
                <a:srgbClr val="2D5967"/>
              </a:solidFill>
            </p:grpSpPr>
            <p:sp>
              <p:nvSpPr>
                <p:cNvPr id="89" name="Freeform: Shape 43">
                  <a:extLst>
                    <a:ext uri="{FF2B5EF4-FFF2-40B4-BE49-F238E27FC236}">
                      <a16:creationId xmlns:a16="http://schemas.microsoft.com/office/drawing/2014/main" id="{FED5AD2E-D1BB-5862-7296-5F53627E5B82}"/>
                    </a:ext>
                  </a:extLst>
                </p:cNvPr>
                <p:cNvSpPr/>
                <p:nvPr/>
              </p:nvSpPr>
              <p:spPr>
                <a:xfrm>
                  <a:off x="3245497" y="2428983"/>
                  <a:ext cx="259965" cy="290679"/>
                </a:xfrm>
                <a:custGeom>
                  <a:avLst/>
                  <a:gdLst>
                    <a:gd name="connsiteX0" fmla="*/ 259966 w 259965"/>
                    <a:gd name="connsiteY0" fmla="*/ 0 h 290679"/>
                    <a:gd name="connsiteX1" fmla="*/ 0 w 259965"/>
                    <a:gd name="connsiteY1" fmla="*/ 0 h 290679"/>
                    <a:gd name="connsiteX2" fmla="*/ 0 w 259965"/>
                    <a:gd name="connsiteY2" fmla="*/ 48263 h 290679"/>
                    <a:gd name="connsiteX3" fmla="*/ 16453 w 259965"/>
                    <a:gd name="connsiteY3" fmla="*/ 48263 h 290679"/>
                    <a:gd name="connsiteX4" fmla="*/ 16453 w 259965"/>
                    <a:gd name="connsiteY4" fmla="*/ 16453 h 290679"/>
                    <a:gd name="connsiteX5" fmla="*/ 243513 w 259965"/>
                    <a:gd name="connsiteY5" fmla="*/ 16453 h 290679"/>
                    <a:gd name="connsiteX6" fmla="*/ 243513 w 259965"/>
                    <a:gd name="connsiteY6" fmla="*/ 274227 h 290679"/>
                    <a:gd name="connsiteX7" fmla="*/ 140401 w 259965"/>
                    <a:gd name="connsiteY7" fmla="*/ 274227 h 290679"/>
                    <a:gd name="connsiteX8" fmla="*/ 140401 w 259965"/>
                    <a:gd name="connsiteY8" fmla="*/ 290680 h 290679"/>
                    <a:gd name="connsiteX9" fmla="*/ 259966 w 259965"/>
                    <a:gd name="connsiteY9" fmla="*/ 290680 h 290679"/>
                    <a:gd name="connsiteX10" fmla="*/ 259966 w 259965"/>
                    <a:gd name="connsiteY10" fmla="*/ 0 h 290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9965" h="290679">
                      <a:moveTo>
                        <a:pt x="259966" y="0"/>
                      </a:moveTo>
                      <a:lnTo>
                        <a:pt x="0" y="0"/>
                      </a:lnTo>
                      <a:lnTo>
                        <a:pt x="0" y="48263"/>
                      </a:lnTo>
                      <a:lnTo>
                        <a:pt x="16453" y="48263"/>
                      </a:lnTo>
                      <a:lnTo>
                        <a:pt x="16453" y="16453"/>
                      </a:lnTo>
                      <a:lnTo>
                        <a:pt x="243513" y="16453"/>
                      </a:lnTo>
                      <a:lnTo>
                        <a:pt x="243513" y="274227"/>
                      </a:lnTo>
                      <a:lnTo>
                        <a:pt x="140401" y="274227"/>
                      </a:lnTo>
                      <a:lnTo>
                        <a:pt x="140401" y="290680"/>
                      </a:lnTo>
                      <a:lnTo>
                        <a:pt x="259966" y="290680"/>
                      </a:lnTo>
                      <a:lnTo>
                        <a:pt x="25996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45">
                  <a:extLst>
                    <a:ext uri="{FF2B5EF4-FFF2-40B4-BE49-F238E27FC236}">
                      <a16:creationId xmlns:a16="http://schemas.microsoft.com/office/drawing/2014/main" id="{7229D88F-BB1D-68D2-98DC-A762556C21B5}"/>
                    </a:ext>
                  </a:extLst>
                </p:cNvPr>
                <p:cNvSpPr/>
                <p:nvPr/>
              </p:nvSpPr>
              <p:spPr>
                <a:xfrm>
                  <a:off x="3385898" y="2490409"/>
                  <a:ext cx="86652" cy="15356"/>
                </a:xfrm>
                <a:custGeom>
                  <a:avLst/>
                  <a:gdLst>
                    <a:gd name="connsiteX0" fmla="*/ 86653 w 86652"/>
                    <a:gd name="connsiteY0" fmla="*/ 0 h 15356"/>
                    <a:gd name="connsiteX1" fmla="*/ 0 w 86652"/>
                    <a:gd name="connsiteY1" fmla="*/ 0 h 15356"/>
                    <a:gd name="connsiteX2" fmla="*/ 0 w 86652"/>
                    <a:gd name="connsiteY2" fmla="*/ 7678 h 15356"/>
                    <a:gd name="connsiteX3" fmla="*/ 0 w 86652"/>
                    <a:gd name="connsiteY3" fmla="*/ 15357 h 15356"/>
                    <a:gd name="connsiteX4" fmla="*/ 86653 w 86652"/>
                    <a:gd name="connsiteY4" fmla="*/ 15357 h 15356"/>
                    <a:gd name="connsiteX5" fmla="*/ 86653 w 86652"/>
                    <a:gd name="connsiteY5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652" h="15356">
                      <a:moveTo>
                        <a:pt x="86653" y="0"/>
                      </a:moveTo>
                      <a:lnTo>
                        <a:pt x="0" y="0"/>
                      </a:lnTo>
                      <a:lnTo>
                        <a:pt x="0" y="7678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8665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46">
                  <a:extLst>
                    <a:ext uri="{FF2B5EF4-FFF2-40B4-BE49-F238E27FC236}">
                      <a16:creationId xmlns:a16="http://schemas.microsoft.com/office/drawing/2014/main" id="{91FA4C51-B93F-D262-8F11-39FF5647097E}"/>
                    </a:ext>
                  </a:extLst>
                </p:cNvPr>
                <p:cNvSpPr/>
                <p:nvPr/>
              </p:nvSpPr>
              <p:spPr>
                <a:xfrm>
                  <a:off x="3278403" y="2461889"/>
                  <a:ext cx="194154" cy="15356"/>
                </a:xfrm>
                <a:custGeom>
                  <a:avLst/>
                  <a:gdLst>
                    <a:gd name="connsiteX0" fmla="*/ 194155 w 194154"/>
                    <a:gd name="connsiteY0" fmla="*/ 0 h 15356"/>
                    <a:gd name="connsiteX1" fmla="*/ 0 w 194154"/>
                    <a:gd name="connsiteY1" fmla="*/ 0 h 15356"/>
                    <a:gd name="connsiteX2" fmla="*/ 0 w 194154"/>
                    <a:gd name="connsiteY2" fmla="*/ 15357 h 15356"/>
                    <a:gd name="connsiteX3" fmla="*/ 86653 w 194154"/>
                    <a:gd name="connsiteY3" fmla="*/ 15357 h 15356"/>
                    <a:gd name="connsiteX4" fmla="*/ 107495 w 194154"/>
                    <a:gd name="connsiteY4" fmla="*/ 15357 h 15356"/>
                    <a:gd name="connsiteX5" fmla="*/ 194155 w 194154"/>
                    <a:gd name="connsiteY5" fmla="*/ 15357 h 15356"/>
                    <a:gd name="connsiteX6" fmla="*/ 194155 w 194154"/>
                    <a:gd name="connsiteY6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154" h="15356">
                      <a:moveTo>
                        <a:pt x="194155" y="0"/>
                      </a:moveTo>
                      <a:lnTo>
                        <a:pt x="0" y="0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107495" y="15357"/>
                      </a:lnTo>
                      <a:lnTo>
                        <a:pt x="194155" y="15357"/>
                      </a:lnTo>
                      <a:lnTo>
                        <a:pt x="194155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47">
                  <a:extLst>
                    <a:ext uri="{FF2B5EF4-FFF2-40B4-BE49-F238E27FC236}">
                      <a16:creationId xmlns:a16="http://schemas.microsoft.com/office/drawing/2014/main" id="{FB7EAF2E-42B7-F904-F3C0-ED25B210E8CD}"/>
                    </a:ext>
                  </a:extLst>
                </p:cNvPr>
                <p:cNvSpPr/>
                <p:nvPr/>
              </p:nvSpPr>
              <p:spPr>
                <a:xfrm>
                  <a:off x="3385898" y="2517833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49">
                  <a:extLst>
                    <a:ext uri="{FF2B5EF4-FFF2-40B4-BE49-F238E27FC236}">
                      <a16:creationId xmlns:a16="http://schemas.microsoft.com/office/drawing/2014/main" id="{C2F0645E-FC9E-769E-CAEC-C7B0F35BE7DF}"/>
                    </a:ext>
                  </a:extLst>
                </p:cNvPr>
                <p:cNvSpPr/>
                <p:nvPr/>
              </p:nvSpPr>
              <p:spPr>
                <a:xfrm>
                  <a:off x="3385898" y="2546350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50">
                  <a:extLst>
                    <a:ext uri="{FF2B5EF4-FFF2-40B4-BE49-F238E27FC236}">
                      <a16:creationId xmlns:a16="http://schemas.microsoft.com/office/drawing/2014/main" id="{897FC92E-993F-93B0-B0EB-BE7116E103CA}"/>
                    </a:ext>
                  </a:extLst>
                </p:cNvPr>
                <p:cNvSpPr/>
                <p:nvPr/>
              </p:nvSpPr>
              <p:spPr>
                <a:xfrm>
                  <a:off x="3385898" y="2574870"/>
                  <a:ext cx="52649" cy="16453"/>
                </a:xfrm>
                <a:custGeom>
                  <a:avLst/>
                  <a:gdLst>
                    <a:gd name="connsiteX0" fmla="*/ 52650 w 52649"/>
                    <a:gd name="connsiteY0" fmla="*/ 0 h 16453"/>
                    <a:gd name="connsiteX1" fmla="*/ 0 w 52649"/>
                    <a:gd name="connsiteY1" fmla="*/ 0 h 16453"/>
                    <a:gd name="connsiteX2" fmla="*/ 0 w 52649"/>
                    <a:gd name="connsiteY2" fmla="*/ 16453 h 16453"/>
                    <a:gd name="connsiteX3" fmla="*/ 52650 w 52649"/>
                    <a:gd name="connsiteY3" fmla="*/ 16453 h 16453"/>
                    <a:gd name="connsiteX4" fmla="*/ 52650 w 52649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49" h="16453">
                      <a:moveTo>
                        <a:pt x="526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52650" y="16453"/>
                      </a:lnTo>
                      <a:lnTo>
                        <a:pt x="526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52">
                  <a:extLst>
                    <a:ext uri="{FF2B5EF4-FFF2-40B4-BE49-F238E27FC236}">
                      <a16:creationId xmlns:a16="http://schemas.microsoft.com/office/drawing/2014/main" id="{5C4DD660-C7D5-874B-1700-FE2487058448}"/>
                    </a:ext>
                  </a:extLst>
                </p:cNvPr>
                <p:cNvSpPr/>
                <p:nvPr/>
              </p:nvSpPr>
              <p:spPr>
                <a:xfrm>
                  <a:off x="3014048" y="2490409"/>
                  <a:ext cx="359785" cy="377334"/>
                </a:xfrm>
                <a:custGeom>
                  <a:avLst/>
                  <a:gdLst>
                    <a:gd name="connsiteX0" fmla="*/ 359786 w 359785"/>
                    <a:gd name="connsiteY0" fmla="*/ 0 h 377334"/>
                    <a:gd name="connsiteX1" fmla="*/ 300552 w 359785"/>
                    <a:gd name="connsiteY1" fmla="*/ 0 h 377334"/>
                    <a:gd name="connsiteX2" fmla="*/ 0 w 359785"/>
                    <a:gd name="connsiteY2" fmla="*/ 0 h 377334"/>
                    <a:gd name="connsiteX3" fmla="*/ 0 w 359785"/>
                    <a:gd name="connsiteY3" fmla="*/ 377335 h 377334"/>
                    <a:gd name="connsiteX4" fmla="*/ 359786 w 359785"/>
                    <a:gd name="connsiteY4" fmla="*/ 377335 h 377334"/>
                    <a:gd name="connsiteX5" fmla="*/ 359786 w 359785"/>
                    <a:gd name="connsiteY5" fmla="*/ 0 h 377334"/>
                    <a:gd name="connsiteX6" fmla="*/ 16459 w 359785"/>
                    <a:gd name="connsiteY6" fmla="*/ 360882 h 377334"/>
                    <a:gd name="connsiteX7" fmla="*/ 16459 w 359785"/>
                    <a:gd name="connsiteY7" fmla="*/ 15357 h 377334"/>
                    <a:gd name="connsiteX8" fmla="*/ 300552 w 359785"/>
                    <a:gd name="connsiteY8" fmla="*/ 15357 h 377334"/>
                    <a:gd name="connsiteX9" fmla="*/ 343333 w 359785"/>
                    <a:gd name="connsiteY9" fmla="*/ 15357 h 377334"/>
                    <a:gd name="connsiteX10" fmla="*/ 343333 w 359785"/>
                    <a:gd name="connsiteY10" fmla="*/ 360882 h 377334"/>
                    <a:gd name="connsiteX11" fmla="*/ 16459 w 359785"/>
                    <a:gd name="connsiteY11" fmla="*/ 360882 h 37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785" h="377334">
                      <a:moveTo>
                        <a:pt x="359786" y="0"/>
                      </a:moveTo>
                      <a:lnTo>
                        <a:pt x="300552" y="0"/>
                      </a:lnTo>
                      <a:lnTo>
                        <a:pt x="0" y="0"/>
                      </a:lnTo>
                      <a:lnTo>
                        <a:pt x="0" y="377335"/>
                      </a:lnTo>
                      <a:lnTo>
                        <a:pt x="359786" y="377335"/>
                      </a:lnTo>
                      <a:lnTo>
                        <a:pt x="359786" y="0"/>
                      </a:lnTo>
                      <a:close/>
                      <a:moveTo>
                        <a:pt x="16459" y="360882"/>
                      </a:moveTo>
                      <a:lnTo>
                        <a:pt x="16459" y="15357"/>
                      </a:lnTo>
                      <a:lnTo>
                        <a:pt x="300552" y="15357"/>
                      </a:lnTo>
                      <a:lnTo>
                        <a:pt x="343333" y="15357"/>
                      </a:lnTo>
                      <a:lnTo>
                        <a:pt x="343333" y="360882"/>
                      </a:lnTo>
                      <a:lnTo>
                        <a:pt x="16459" y="360882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54">
                  <a:extLst>
                    <a:ext uri="{FF2B5EF4-FFF2-40B4-BE49-F238E27FC236}">
                      <a16:creationId xmlns:a16="http://schemas.microsoft.com/office/drawing/2014/main" id="{F0C37925-C8B0-A434-C6AF-A23D155381F9}"/>
                    </a:ext>
                  </a:extLst>
                </p:cNvPr>
                <p:cNvSpPr/>
                <p:nvPr/>
              </p:nvSpPr>
              <p:spPr>
                <a:xfrm>
                  <a:off x="3043668" y="2522219"/>
                  <a:ext cx="302344" cy="153565"/>
                </a:xfrm>
                <a:custGeom>
                  <a:avLst/>
                  <a:gdLst>
                    <a:gd name="connsiteX0" fmla="*/ 43878 w 302344"/>
                    <a:gd name="connsiteY0" fmla="*/ 136015 h 153565"/>
                    <a:gd name="connsiteX1" fmla="*/ 17550 w 302344"/>
                    <a:gd name="connsiteY1" fmla="*/ 136015 h 153565"/>
                    <a:gd name="connsiteX2" fmla="*/ 46073 w 302344"/>
                    <a:gd name="connsiteY2" fmla="*/ 98721 h 153565"/>
                    <a:gd name="connsiteX3" fmla="*/ 64720 w 302344"/>
                    <a:gd name="connsiteY3" fmla="*/ 73492 h 153565"/>
                    <a:gd name="connsiteX4" fmla="*/ 86653 w 302344"/>
                    <a:gd name="connsiteY4" fmla="*/ 46070 h 153565"/>
                    <a:gd name="connsiteX5" fmla="*/ 106398 w 302344"/>
                    <a:gd name="connsiteY5" fmla="*/ 42779 h 153565"/>
                    <a:gd name="connsiteX6" fmla="*/ 136018 w 302344"/>
                    <a:gd name="connsiteY6" fmla="*/ 31810 h 153565"/>
                    <a:gd name="connsiteX7" fmla="*/ 173313 w 302344"/>
                    <a:gd name="connsiteY7" fmla="*/ 15357 h 153565"/>
                    <a:gd name="connsiteX8" fmla="*/ 219379 w 302344"/>
                    <a:gd name="connsiteY8" fmla="*/ 43876 h 153565"/>
                    <a:gd name="connsiteX9" fmla="*/ 244610 w 302344"/>
                    <a:gd name="connsiteY9" fmla="*/ 63620 h 153565"/>
                    <a:gd name="connsiteX10" fmla="*/ 261063 w 302344"/>
                    <a:gd name="connsiteY10" fmla="*/ 70202 h 153565"/>
                    <a:gd name="connsiteX11" fmla="*/ 281905 w 302344"/>
                    <a:gd name="connsiteY11" fmla="*/ 136015 h 153565"/>
                    <a:gd name="connsiteX12" fmla="*/ 259966 w 302344"/>
                    <a:gd name="connsiteY12" fmla="*/ 136015 h 153565"/>
                    <a:gd name="connsiteX13" fmla="*/ 259966 w 302344"/>
                    <a:gd name="connsiteY13" fmla="*/ 152469 h 153565"/>
                    <a:gd name="connsiteX14" fmla="*/ 291774 w 302344"/>
                    <a:gd name="connsiteY14" fmla="*/ 152469 h 153565"/>
                    <a:gd name="connsiteX15" fmla="*/ 293968 w 302344"/>
                    <a:gd name="connsiteY15" fmla="*/ 148081 h 153565"/>
                    <a:gd name="connsiteX16" fmla="*/ 269834 w 302344"/>
                    <a:gd name="connsiteY16" fmla="*/ 57039 h 153565"/>
                    <a:gd name="connsiteX17" fmla="*/ 247902 w 302344"/>
                    <a:gd name="connsiteY17" fmla="*/ 48264 h 153565"/>
                    <a:gd name="connsiteX18" fmla="*/ 233637 w 302344"/>
                    <a:gd name="connsiteY18" fmla="*/ 37295 h 153565"/>
                    <a:gd name="connsiteX19" fmla="*/ 173313 w 302344"/>
                    <a:gd name="connsiteY19" fmla="*/ 0 h 153565"/>
                    <a:gd name="connsiteX20" fmla="*/ 123948 w 302344"/>
                    <a:gd name="connsiteY20" fmla="*/ 20841 h 153565"/>
                    <a:gd name="connsiteX21" fmla="*/ 108592 w 302344"/>
                    <a:gd name="connsiteY21" fmla="*/ 27422 h 153565"/>
                    <a:gd name="connsiteX22" fmla="*/ 81173 w 302344"/>
                    <a:gd name="connsiteY22" fmla="*/ 31810 h 153565"/>
                    <a:gd name="connsiteX23" fmla="*/ 49365 w 302344"/>
                    <a:gd name="connsiteY23" fmla="*/ 71298 h 153565"/>
                    <a:gd name="connsiteX24" fmla="*/ 39489 w 302344"/>
                    <a:gd name="connsiteY24" fmla="*/ 85558 h 153565"/>
                    <a:gd name="connsiteX25" fmla="*/ 1097 w 302344"/>
                    <a:gd name="connsiteY25" fmla="*/ 144790 h 153565"/>
                    <a:gd name="connsiteX26" fmla="*/ 0 w 302344"/>
                    <a:gd name="connsiteY26" fmla="*/ 153565 h 153565"/>
                    <a:gd name="connsiteX27" fmla="*/ 43878 w 302344"/>
                    <a:gd name="connsiteY27" fmla="*/ 153565 h 153565"/>
                    <a:gd name="connsiteX28" fmla="*/ 43878 w 302344"/>
                    <a:gd name="connsiteY28" fmla="*/ 136015 h 1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02344" h="153565">
                      <a:moveTo>
                        <a:pt x="43878" y="136015"/>
                      </a:moveTo>
                      <a:lnTo>
                        <a:pt x="17550" y="136015"/>
                      </a:lnTo>
                      <a:cubicBezTo>
                        <a:pt x="20842" y="120658"/>
                        <a:pt x="31808" y="106399"/>
                        <a:pt x="46073" y="98721"/>
                      </a:cubicBezTo>
                      <a:cubicBezTo>
                        <a:pt x="55942" y="93236"/>
                        <a:pt x="62526" y="84461"/>
                        <a:pt x="64720" y="73492"/>
                      </a:cubicBezTo>
                      <a:cubicBezTo>
                        <a:pt x="66915" y="61427"/>
                        <a:pt x="75687" y="50457"/>
                        <a:pt x="86653" y="46070"/>
                      </a:cubicBezTo>
                      <a:cubicBezTo>
                        <a:pt x="93237" y="43876"/>
                        <a:pt x="99820" y="42779"/>
                        <a:pt x="106398" y="42779"/>
                      </a:cubicBezTo>
                      <a:cubicBezTo>
                        <a:pt x="117370" y="43876"/>
                        <a:pt x="127239" y="39488"/>
                        <a:pt x="136018" y="31810"/>
                      </a:cubicBezTo>
                      <a:cubicBezTo>
                        <a:pt x="145887" y="21938"/>
                        <a:pt x="159054" y="15357"/>
                        <a:pt x="173313" y="15357"/>
                      </a:cubicBezTo>
                      <a:cubicBezTo>
                        <a:pt x="193057" y="15357"/>
                        <a:pt x="210607" y="26326"/>
                        <a:pt x="219379" y="43876"/>
                      </a:cubicBezTo>
                      <a:cubicBezTo>
                        <a:pt x="224865" y="53748"/>
                        <a:pt x="233637" y="61426"/>
                        <a:pt x="244610" y="63620"/>
                      </a:cubicBezTo>
                      <a:cubicBezTo>
                        <a:pt x="250096" y="64717"/>
                        <a:pt x="255576" y="66911"/>
                        <a:pt x="261063" y="70202"/>
                      </a:cubicBezTo>
                      <a:cubicBezTo>
                        <a:pt x="283002" y="84461"/>
                        <a:pt x="291774" y="111883"/>
                        <a:pt x="281905" y="136015"/>
                      </a:cubicBezTo>
                      <a:lnTo>
                        <a:pt x="259966" y="136015"/>
                      </a:lnTo>
                      <a:lnTo>
                        <a:pt x="259966" y="152469"/>
                      </a:lnTo>
                      <a:lnTo>
                        <a:pt x="291774" y="152469"/>
                      </a:lnTo>
                      <a:lnTo>
                        <a:pt x="293968" y="148081"/>
                      </a:lnTo>
                      <a:cubicBezTo>
                        <a:pt x="311518" y="116271"/>
                        <a:pt x="300552" y="75686"/>
                        <a:pt x="269834" y="57039"/>
                      </a:cubicBezTo>
                      <a:cubicBezTo>
                        <a:pt x="263257" y="52651"/>
                        <a:pt x="255576" y="49360"/>
                        <a:pt x="247902" y="48264"/>
                      </a:cubicBezTo>
                      <a:cubicBezTo>
                        <a:pt x="242416" y="47166"/>
                        <a:pt x="236929" y="42779"/>
                        <a:pt x="233637" y="37295"/>
                      </a:cubicBezTo>
                      <a:cubicBezTo>
                        <a:pt x="222671" y="14259"/>
                        <a:pt x="198537" y="0"/>
                        <a:pt x="173313" y="0"/>
                      </a:cubicBezTo>
                      <a:cubicBezTo>
                        <a:pt x="154665" y="0"/>
                        <a:pt x="137115" y="7678"/>
                        <a:pt x="123948" y="20841"/>
                      </a:cubicBezTo>
                      <a:cubicBezTo>
                        <a:pt x="119565" y="25228"/>
                        <a:pt x="114079" y="27422"/>
                        <a:pt x="108592" y="27422"/>
                      </a:cubicBezTo>
                      <a:cubicBezTo>
                        <a:pt x="98723" y="26326"/>
                        <a:pt x="89945" y="28519"/>
                        <a:pt x="81173" y="31810"/>
                      </a:cubicBezTo>
                      <a:cubicBezTo>
                        <a:pt x="64720" y="38391"/>
                        <a:pt x="53747" y="53748"/>
                        <a:pt x="49365" y="71298"/>
                      </a:cubicBezTo>
                      <a:cubicBezTo>
                        <a:pt x="48267" y="77880"/>
                        <a:pt x="43878" y="83364"/>
                        <a:pt x="39489" y="85558"/>
                      </a:cubicBezTo>
                      <a:cubicBezTo>
                        <a:pt x="17550" y="96527"/>
                        <a:pt x="2194" y="119562"/>
                        <a:pt x="1097" y="144790"/>
                      </a:cubicBezTo>
                      <a:lnTo>
                        <a:pt x="0" y="153565"/>
                      </a:lnTo>
                      <a:lnTo>
                        <a:pt x="43878" y="153565"/>
                      </a:lnTo>
                      <a:lnTo>
                        <a:pt x="43878" y="13601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56">
                  <a:extLst>
                    <a:ext uri="{FF2B5EF4-FFF2-40B4-BE49-F238E27FC236}">
                      <a16:creationId xmlns:a16="http://schemas.microsoft.com/office/drawing/2014/main" id="{E07DB553-E380-D5E5-DED2-35173954E877}"/>
                    </a:ext>
                  </a:extLst>
                </p:cNvPr>
                <p:cNvSpPr/>
                <p:nvPr/>
              </p:nvSpPr>
              <p:spPr>
                <a:xfrm>
                  <a:off x="3098513" y="2622038"/>
                  <a:ext cx="191959" cy="216085"/>
                </a:xfrm>
                <a:custGeom>
                  <a:avLst/>
                  <a:gdLst>
                    <a:gd name="connsiteX0" fmla="*/ 191960 w 191959"/>
                    <a:gd name="connsiteY0" fmla="*/ 18647 h 216085"/>
                    <a:gd name="connsiteX1" fmla="*/ 173313 w 191959"/>
                    <a:gd name="connsiteY1" fmla="*/ 0 h 216085"/>
                    <a:gd name="connsiteX2" fmla="*/ 18647 w 191959"/>
                    <a:gd name="connsiteY2" fmla="*/ 0 h 216085"/>
                    <a:gd name="connsiteX3" fmla="*/ 0 w 191959"/>
                    <a:gd name="connsiteY3" fmla="*/ 18647 h 216085"/>
                    <a:gd name="connsiteX4" fmla="*/ 0 w 191959"/>
                    <a:gd name="connsiteY4" fmla="*/ 197439 h 216085"/>
                    <a:gd name="connsiteX5" fmla="*/ 18647 w 191959"/>
                    <a:gd name="connsiteY5" fmla="*/ 216086 h 216085"/>
                    <a:gd name="connsiteX6" fmla="*/ 173313 w 191959"/>
                    <a:gd name="connsiteY6" fmla="*/ 216086 h 216085"/>
                    <a:gd name="connsiteX7" fmla="*/ 191960 w 191959"/>
                    <a:gd name="connsiteY7" fmla="*/ 197439 h 216085"/>
                    <a:gd name="connsiteX8" fmla="*/ 191960 w 191959"/>
                    <a:gd name="connsiteY8" fmla="*/ 18647 h 216085"/>
                    <a:gd name="connsiteX9" fmla="*/ 173313 w 191959"/>
                    <a:gd name="connsiteY9" fmla="*/ 198536 h 216085"/>
                    <a:gd name="connsiteX10" fmla="*/ 18647 w 191959"/>
                    <a:gd name="connsiteY10" fmla="*/ 198536 h 216085"/>
                    <a:gd name="connsiteX11" fmla="*/ 16453 w 191959"/>
                    <a:gd name="connsiteY11" fmla="*/ 196341 h 216085"/>
                    <a:gd name="connsiteX12" fmla="*/ 16453 w 191959"/>
                    <a:gd name="connsiteY12" fmla="*/ 18647 h 216085"/>
                    <a:gd name="connsiteX13" fmla="*/ 18647 w 191959"/>
                    <a:gd name="connsiteY13" fmla="*/ 16453 h 216085"/>
                    <a:gd name="connsiteX14" fmla="*/ 173313 w 191959"/>
                    <a:gd name="connsiteY14" fmla="*/ 16453 h 216085"/>
                    <a:gd name="connsiteX15" fmla="*/ 175507 w 191959"/>
                    <a:gd name="connsiteY15" fmla="*/ 18647 h 216085"/>
                    <a:gd name="connsiteX16" fmla="*/ 175507 w 191959"/>
                    <a:gd name="connsiteY16" fmla="*/ 197439 h 216085"/>
                    <a:gd name="connsiteX17" fmla="*/ 173313 w 191959"/>
                    <a:gd name="connsiteY17" fmla="*/ 198536 h 21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959" h="216085">
                      <a:moveTo>
                        <a:pt x="191960" y="18647"/>
                      </a:moveTo>
                      <a:cubicBezTo>
                        <a:pt x="191960" y="8775"/>
                        <a:pt x="183182" y="0"/>
                        <a:pt x="173313" y="0"/>
                      </a:cubicBezTo>
                      <a:lnTo>
                        <a:pt x="18647" y="0"/>
                      </a:lnTo>
                      <a:cubicBezTo>
                        <a:pt x="8778" y="0"/>
                        <a:pt x="0" y="8775"/>
                        <a:pt x="0" y="18647"/>
                      </a:cubicBezTo>
                      <a:lnTo>
                        <a:pt x="0" y="197439"/>
                      </a:lnTo>
                      <a:cubicBezTo>
                        <a:pt x="0" y="207314"/>
                        <a:pt x="8778" y="216086"/>
                        <a:pt x="18647" y="216086"/>
                      </a:cubicBezTo>
                      <a:lnTo>
                        <a:pt x="173313" y="216086"/>
                      </a:lnTo>
                      <a:cubicBezTo>
                        <a:pt x="183182" y="216086"/>
                        <a:pt x="191960" y="207314"/>
                        <a:pt x="191960" y="197439"/>
                      </a:cubicBezTo>
                      <a:lnTo>
                        <a:pt x="191960" y="18647"/>
                      </a:lnTo>
                      <a:close/>
                      <a:moveTo>
                        <a:pt x="173313" y="198536"/>
                      </a:moveTo>
                      <a:lnTo>
                        <a:pt x="18647" y="198536"/>
                      </a:lnTo>
                      <a:cubicBezTo>
                        <a:pt x="17550" y="198536"/>
                        <a:pt x="16453" y="197439"/>
                        <a:pt x="16453" y="196341"/>
                      </a:cubicBezTo>
                      <a:lnTo>
                        <a:pt x="16453" y="18647"/>
                      </a:lnTo>
                      <a:cubicBezTo>
                        <a:pt x="16453" y="17550"/>
                        <a:pt x="17550" y="16453"/>
                        <a:pt x="18647" y="16453"/>
                      </a:cubicBezTo>
                      <a:lnTo>
                        <a:pt x="173313" y="16453"/>
                      </a:lnTo>
                      <a:cubicBezTo>
                        <a:pt x="174410" y="16453"/>
                        <a:pt x="175507" y="17550"/>
                        <a:pt x="175507" y="18647"/>
                      </a:cubicBezTo>
                      <a:lnTo>
                        <a:pt x="175507" y="197439"/>
                      </a:lnTo>
                      <a:cubicBezTo>
                        <a:pt x="175507" y="198536"/>
                        <a:pt x="174410" y="198536"/>
                        <a:pt x="173313" y="19853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57">
                  <a:extLst>
                    <a:ext uri="{FF2B5EF4-FFF2-40B4-BE49-F238E27FC236}">
                      <a16:creationId xmlns:a16="http://schemas.microsoft.com/office/drawing/2014/main" id="{2D43136A-B38B-3D73-45F4-194C785D5A47}"/>
                    </a:ext>
                  </a:extLst>
                </p:cNvPr>
                <p:cNvSpPr/>
                <p:nvPr/>
              </p:nvSpPr>
              <p:spPr>
                <a:xfrm>
                  <a:off x="3128127" y="2650555"/>
                  <a:ext cx="133823" cy="73490"/>
                </a:xfrm>
                <a:custGeom>
                  <a:avLst/>
                  <a:gdLst>
                    <a:gd name="connsiteX0" fmla="*/ 133823 w 133823"/>
                    <a:gd name="connsiteY0" fmla="*/ 52648 h 73490"/>
                    <a:gd name="connsiteX1" fmla="*/ 133823 w 133823"/>
                    <a:gd name="connsiteY1" fmla="*/ 0 h 73490"/>
                    <a:gd name="connsiteX2" fmla="*/ 0 w 133823"/>
                    <a:gd name="connsiteY2" fmla="*/ 0 h 73490"/>
                    <a:gd name="connsiteX3" fmla="*/ 0 w 133823"/>
                    <a:gd name="connsiteY3" fmla="*/ 73490 h 73490"/>
                    <a:gd name="connsiteX4" fmla="*/ 133823 w 133823"/>
                    <a:gd name="connsiteY4" fmla="*/ 73490 h 73490"/>
                    <a:gd name="connsiteX5" fmla="*/ 133823 w 133823"/>
                    <a:gd name="connsiteY5" fmla="*/ 52648 h 73490"/>
                    <a:gd name="connsiteX6" fmla="*/ 16453 w 133823"/>
                    <a:gd name="connsiteY6" fmla="*/ 16453 h 73490"/>
                    <a:gd name="connsiteX7" fmla="*/ 118468 w 133823"/>
                    <a:gd name="connsiteY7" fmla="*/ 16453 h 73490"/>
                    <a:gd name="connsiteX8" fmla="*/ 118468 w 133823"/>
                    <a:gd name="connsiteY8" fmla="*/ 57037 h 73490"/>
                    <a:gd name="connsiteX9" fmla="*/ 16453 w 133823"/>
                    <a:gd name="connsiteY9" fmla="*/ 57037 h 73490"/>
                    <a:gd name="connsiteX10" fmla="*/ 16453 w 133823"/>
                    <a:gd name="connsiteY10" fmla="*/ 16453 h 7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823" h="73490">
                      <a:moveTo>
                        <a:pt x="133823" y="52648"/>
                      </a:move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3490"/>
                      </a:lnTo>
                      <a:lnTo>
                        <a:pt x="133823" y="73490"/>
                      </a:lnTo>
                      <a:lnTo>
                        <a:pt x="133823" y="52648"/>
                      </a:lnTo>
                      <a:close/>
                      <a:moveTo>
                        <a:pt x="16453" y="16453"/>
                      </a:moveTo>
                      <a:lnTo>
                        <a:pt x="118468" y="16453"/>
                      </a:lnTo>
                      <a:lnTo>
                        <a:pt x="118468" y="57037"/>
                      </a:lnTo>
                      <a:lnTo>
                        <a:pt x="16453" y="57037"/>
                      </a:lnTo>
                      <a:lnTo>
                        <a:pt x="16453" y="1645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58">
                  <a:extLst>
                    <a:ext uri="{FF2B5EF4-FFF2-40B4-BE49-F238E27FC236}">
                      <a16:creationId xmlns:a16="http://schemas.microsoft.com/office/drawing/2014/main" id="{BF52292C-8B60-917D-EAD4-60CFDF2A05E6}"/>
                    </a:ext>
                  </a:extLst>
                </p:cNvPr>
                <p:cNvSpPr/>
                <p:nvPr/>
              </p:nvSpPr>
              <p:spPr>
                <a:xfrm>
                  <a:off x="3218071" y="2679075"/>
                  <a:ext cx="15361" cy="15356"/>
                </a:xfrm>
                <a:custGeom>
                  <a:avLst/>
                  <a:gdLst>
                    <a:gd name="connsiteX0" fmla="*/ 7681 w 15361"/>
                    <a:gd name="connsiteY0" fmla="*/ 15357 h 15356"/>
                    <a:gd name="connsiteX1" fmla="*/ 15362 w 15361"/>
                    <a:gd name="connsiteY1" fmla="*/ 7676 h 15356"/>
                    <a:gd name="connsiteX2" fmla="*/ 7681 w 15361"/>
                    <a:gd name="connsiteY2" fmla="*/ 0 h 15356"/>
                    <a:gd name="connsiteX3" fmla="*/ 0 w 15361"/>
                    <a:gd name="connsiteY3" fmla="*/ 7676 h 15356"/>
                    <a:gd name="connsiteX4" fmla="*/ 7681 w 15361"/>
                    <a:gd name="connsiteY4" fmla="*/ 15357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6">
                      <a:moveTo>
                        <a:pt x="7681" y="15357"/>
                      </a:moveTo>
                      <a:cubicBezTo>
                        <a:pt x="11923" y="15357"/>
                        <a:pt x="15362" y="11917"/>
                        <a:pt x="15362" y="7676"/>
                      </a:cubicBezTo>
                      <a:cubicBezTo>
                        <a:pt x="15362" y="3438"/>
                        <a:pt x="11923" y="0"/>
                        <a:pt x="7681" y="0"/>
                      </a:cubicBezTo>
                      <a:cubicBezTo>
                        <a:pt x="3439" y="0"/>
                        <a:pt x="0" y="3438"/>
                        <a:pt x="0" y="7676"/>
                      </a:cubicBezTo>
                      <a:cubicBezTo>
                        <a:pt x="0" y="11917"/>
                        <a:pt x="3439" y="15357"/>
                        <a:pt x="7681" y="1535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59">
                  <a:extLst>
                    <a:ext uri="{FF2B5EF4-FFF2-40B4-BE49-F238E27FC236}">
                      <a16:creationId xmlns:a16="http://schemas.microsoft.com/office/drawing/2014/main" id="{77F6EAB2-A6A2-D53A-D2A9-218CE3B46A97}"/>
                    </a:ext>
                  </a:extLst>
                </p:cNvPr>
                <p:cNvSpPr/>
                <p:nvPr/>
              </p:nvSpPr>
              <p:spPr>
                <a:xfrm>
                  <a:off x="3128127" y="2736115"/>
                  <a:ext cx="133823" cy="72394"/>
                </a:xfrm>
                <a:custGeom>
                  <a:avLst/>
                  <a:gdLst>
                    <a:gd name="connsiteX0" fmla="*/ 0 w 133823"/>
                    <a:gd name="connsiteY0" fmla="*/ 72395 h 72394"/>
                    <a:gd name="connsiteX1" fmla="*/ 133823 w 133823"/>
                    <a:gd name="connsiteY1" fmla="*/ 72395 h 72394"/>
                    <a:gd name="connsiteX2" fmla="*/ 133823 w 133823"/>
                    <a:gd name="connsiteY2" fmla="*/ 0 h 72394"/>
                    <a:gd name="connsiteX3" fmla="*/ 0 w 133823"/>
                    <a:gd name="connsiteY3" fmla="*/ 0 h 72394"/>
                    <a:gd name="connsiteX4" fmla="*/ 0 w 133823"/>
                    <a:gd name="connsiteY4" fmla="*/ 72395 h 72394"/>
                    <a:gd name="connsiteX5" fmla="*/ 16453 w 133823"/>
                    <a:gd name="connsiteY5" fmla="*/ 15355 h 72394"/>
                    <a:gd name="connsiteX6" fmla="*/ 118468 w 133823"/>
                    <a:gd name="connsiteY6" fmla="*/ 15355 h 72394"/>
                    <a:gd name="connsiteX7" fmla="*/ 118468 w 133823"/>
                    <a:gd name="connsiteY7" fmla="*/ 55942 h 72394"/>
                    <a:gd name="connsiteX8" fmla="*/ 16453 w 133823"/>
                    <a:gd name="connsiteY8" fmla="*/ 55942 h 72394"/>
                    <a:gd name="connsiteX9" fmla="*/ 16453 w 133823"/>
                    <a:gd name="connsiteY9" fmla="*/ 15355 h 72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3" h="72394">
                      <a:moveTo>
                        <a:pt x="0" y="72395"/>
                      </a:moveTo>
                      <a:lnTo>
                        <a:pt x="133823" y="72395"/>
                      </a:ln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2395"/>
                      </a:lnTo>
                      <a:close/>
                      <a:moveTo>
                        <a:pt x="16453" y="15355"/>
                      </a:moveTo>
                      <a:lnTo>
                        <a:pt x="118468" y="15355"/>
                      </a:lnTo>
                      <a:lnTo>
                        <a:pt x="118468" y="55942"/>
                      </a:lnTo>
                      <a:lnTo>
                        <a:pt x="16453" y="55942"/>
                      </a:lnTo>
                      <a:lnTo>
                        <a:pt x="16453" y="153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60">
                  <a:extLst>
                    <a:ext uri="{FF2B5EF4-FFF2-40B4-BE49-F238E27FC236}">
                      <a16:creationId xmlns:a16="http://schemas.microsoft.com/office/drawing/2014/main" id="{35A53F51-28B2-E661-BB00-40F2C251CF90}"/>
                    </a:ext>
                  </a:extLst>
                </p:cNvPr>
                <p:cNvSpPr/>
                <p:nvPr/>
              </p:nvSpPr>
              <p:spPr>
                <a:xfrm>
                  <a:off x="3218071" y="2764632"/>
                  <a:ext cx="15361" cy="15355"/>
                </a:xfrm>
                <a:custGeom>
                  <a:avLst/>
                  <a:gdLst>
                    <a:gd name="connsiteX0" fmla="*/ 7681 w 15361"/>
                    <a:gd name="connsiteY0" fmla="*/ 15356 h 15355"/>
                    <a:gd name="connsiteX1" fmla="*/ 15362 w 15361"/>
                    <a:gd name="connsiteY1" fmla="*/ 7681 h 15355"/>
                    <a:gd name="connsiteX2" fmla="*/ 7681 w 15361"/>
                    <a:gd name="connsiteY2" fmla="*/ 0 h 15355"/>
                    <a:gd name="connsiteX3" fmla="*/ 0 w 15361"/>
                    <a:gd name="connsiteY3" fmla="*/ 7681 h 15355"/>
                    <a:gd name="connsiteX4" fmla="*/ 7681 w 15361"/>
                    <a:gd name="connsiteY4" fmla="*/ 15356 h 1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5">
                      <a:moveTo>
                        <a:pt x="7681" y="15356"/>
                      </a:moveTo>
                      <a:cubicBezTo>
                        <a:pt x="11923" y="15356"/>
                        <a:pt x="15362" y="11923"/>
                        <a:pt x="15362" y="7681"/>
                      </a:cubicBezTo>
                      <a:cubicBezTo>
                        <a:pt x="15362" y="3439"/>
                        <a:pt x="11923" y="0"/>
                        <a:pt x="7681" y="0"/>
                      </a:cubicBezTo>
                      <a:cubicBezTo>
                        <a:pt x="3439" y="0"/>
                        <a:pt x="0" y="3439"/>
                        <a:pt x="0" y="7681"/>
                      </a:cubicBezTo>
                      <a:cubicBezTo>
                        <a:pt x="0" y="11923"/>
                        <a:pt x="3439" y="15356"/>
                        <a:pt x="7681" y="1535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62">
                  <a:extLst>
                    <a:ext uri="{FF2B5EF4-FFF2-40B4-BE49-F238E27FC236}">
                      <a16:creationId xmlns:a16="http://schemas.microsoft.com/office/drawing/2014/main" id="{90BC3F39-64D9-BC0A-BEA6-11A3A193F748}"/>
                    </a:ext>
                  </a:extLst>
                </p:cNvPr>
                <p:cNvSpPr/>
                <p:nvPr/>
              </p:nvSpPr>
              <p:spPr>
                <a:xfrm>
                  <a:off x="3414421" y="2656039"/>
                  <a:ext cx="39482" cy="35100"/>
                </a:xfrm>
                <a:custGeom>
                  <a:avLst/>
                  <a:gdLst>
                    <a:gd name="connsiteX0" fmla="*/ 9869 w 39482"/>
                    <a:gd name="connsiteY0" fmla="*/ 0 h 35100"/>
                    <a:gd name="connsiteX1" fmla="*/ 0 w 39482"/>
                    <a:gd name="connsiteY1" fmla="*/ 17550 h 35100"/>
                    <a:gd name="connsiteX2" fmla="*/ 9869 w 39482"/>
                    <a:gd name="connsiteY2" fmla="*/ 35100 h 35100"/>
                    <a:gd name="connsiteX3" fmla="*/ 29614 w 39482"/>
                    <a:gd name="connsiteY3" fmla="*/ 35100 h 35100"/>
                    <a:gd name="connsiteX4" fmla="*/ 39483 w 39482"/>
                    <a:gd name="connsiteY4" fmla="*/ 17550 h 35100"/>
                    <a:gd name="connsiteX5" fmla="*/ 29614 w 39482"/>
                    <a:gd name="connsiteY5" fmla="*/ 0 h 35100"/>
                    <a:gd name="connsiteX6" fmla="*/ 9869 w 39482"/>
                    <a:gd name="connsiteY6" fmla="*/ 0 h 3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82" h="35100">
                      <a:moveTo>
                        <a:pt x="9869" y="0"/>
                      </a:moveTo>
                      <a:lnTo>
                        <a:pt x="0" y="17550"/>
                      </a:lnTo>
                      <a:lnTo>
                        <a:pt x="9869" y="35100"/>
                      </a:lnTo>
                      <a:lnTo>
                        <a:pt x="29614" y="35100"/>
                      </a:lnTo>
                      <a:lnTo>
                        <a:pt x="39483" y="17550"/>
                      </a:lnTo>
                      <a:lnTo>
                        <a:pt x="29614" y="0"/>
                      </a:lnTo>
                      <a:lnTo>
                        <a:pt x="9869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63">
                  <a:extLst>
                    <a:ext uri="{FF2B5EF4-FFF2-40B4-BE49-F238E27FC236}">
                      <a16:creationId xmlns:a16="http://schemas.microsoft.com/office/drawing/2014/main" id="{74525444-7F3C-19AD-BE2E-FF2E2229F903}"/>
                    </a:ext>
                  </a:extLst>
                </p:cNvPr>
                <p:cNvSpPr/>
                <p:nvPr/>
              </p:nvSpPr>
              <p:spPr>
                <a:xfrm>
                  <a:off x="3439645" y="2605584"/>
                  <a:ext cx="37294" cy="37294"/>
                </a:xfrm>
                <a:custGeom>
                  <a:avLst/>
                  <a:gdLst>
                    <a:gd name="connsiteX0" fmla="*/ 18647 w 37294"/>
                    <a:gd name="connsiteY0" fmla="*/ 0 h 37294"/>
                    <a:gd name="connsiteX1" fmla="*/ 0 w 37294"/>
                    <a:gd name="connsiteY1" fmla="*/ 18647 h 37294"/>
                    <a:gd name="connsiteX2" fmla="*/ 18647 w 37294"/>
                    <a:gd name="connsiteY2" fmla="*/ 37294 h 37294"/>
                    <a:gd name="connsiteX3" fmla="*/ 37295 w 37294"/>
                    <a:gd name="connsiteY3" fmla="*/ 18647 h 37294"/>
                    <a:gd name="connsiteX4" fmla="*/ 18647 w 37294"/>
                    <a:gd name="connsiteY4" fmla="*/ 0 h 37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" h="37294">
                      <a:moveTo>
                        <a:pt x="18647" y="0"/>
                      </a:moveTo>
                      <a:cubicBezTo>
                        <a:pt x="8772" y="0"/>
                        <a:pt x="0" y="8775"/>
                        <a:pt x="0" y="18647"/>
                      </a:cubicBezTo>
                      <a:cubicBezTo>
                        <a:pt x="0" y="28519"/>
                        <a:pt x="8772" y="37294"/>
                        <a:pt x="18647" y="37294"/>
                      </a:cubicBezTo>
                      <a:cubicBezTo>
                        <a:pt x="28517" y="37294"/>
                        <a:pt x="37295" y="28519"/>
                        <a:pt x="37295" y="18647"/>
                      </a:cubicBezTo>
                      <a:cubicBezTo>
                        <a:pt x="37295" y="8775"/>
                        <a:pt x="28517" y="0"/>
                        <a:pt x="18647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64">
                  <a:extLst>
                    <a:ext uri="{FF2B5EF4-FFF2-40B4-BE49-F238E27FC236}">
                      <a16:creationId xmlns:a16="http://schemas.microsoft.com/office/drawing/2014/main" id="{3B65CE72-11DF-AA29-3EC1-B3DB62251E10}"/>
                    </a:ext>
                  </a:extLst>
                </p:cNvPr>
                <p:cNvSpPr/>
                <p:nvPr/>
              </p:nvSpPr>
              <p:spPr>
                <a:xfrm>
                  <a:off x="3385898" y="2607777"/>
                  <a:ext cx="39489" cy="36197"/>
                </a:xfrm>
                <a:custGeom>
                  <a:avLst/>
                  <a:gdLst>
                    <a:gd name="connsiteX0" fmla="*/ 19744 w 39489"/>
                    <a:gd name="connsiteY0" fmla="*/ 0 h 36197"/>
                    <a:gd name="connsiteX1" fmla="*/ 0 w 39489"/>
                    <a:gd name="connsiteY1" fmla="*/ 36197 h 36197"/>
                    <a:gd name="connsiteX2" fmla="*/ 39489 w 39489"/>
                    <a:gd name="connsiteY2" fmla="*/ 36197 h 36197"/>
                    <a:gd name="connsiteX3" fmla="*/ 19744 w 39489"/>
                    <a:gd name="connsiteY3" fmla="*/ 0 h 3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89" h="36197">
                      <a:moveTo>
                        <a:pt x="19744" y="0"/>
                      </a:moveTo>
                      <a:lnTo>
                        <a:pt x="0" y="36197"/>
                      </a:lnTo>
                      <a:lnTo>
                        <a:pt x="39489" y="36197"/>
                      </a:lnTo>
                      <a:lnTo>
                        <a:pt x="19744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8" name="TextBox 65">
              <a:extLst>
                <a:ext uri="{FF2B5EF4-FFF2-40B4-BE49-F238E27FC236}">
                  <a16:creationId xmlns:a16="http://schemas.microsoft.com/office/drawing/2014/main" id="{0A4615D3-46C4-A613-9241-6B68B354D248}"/>
                </a:ext>
              </a:extLst>
            </p:cNvPr>
            <p:cNvSpPr txBox="1"/>
            <p:nvPr/>
          </p:nvSpPr>
          <p:spPr>
            <a:xfrm>
              <a:off x="2409856" y="2877376"/>
              <a:ext cx="1771586" cy="442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Data Catalog</a:t>
              </a:r>
            </a:p>
          </p:txBody>
        </p:sp>
      </p:grp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F0F6FAB6-A941-12AF-761F-0CB8254CDAA2}"/>
              </a:ext>
            </a:extLst>
          </p:cNvPr>
          <p:cNvCxnSpPr>
            <a:cxnSpLocks/>
          </p:cNvCxnSpPr>
          <p:nvPr/>
        </p:nvCxnSpPr>
        <p:spPr>
          <a:xfrm flipV="1">
            <a:off x="2224280" y="7745455"/>
            <a:ext cx="366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8DAAF13B-F90A-1354-9FCC-3544EEFF630E}"/>
              </a:ext>
            </a:extLst>
          </p:cNvPr>
          <p:cNvGrpSpPr/>
          <p:nvPr/>
        </p:nvGrpSpPr>
        <p:grpSpPr>
          <a:xfrm>
            <a:off x="1263498" y="7386299"/>
            <a:ext cx="1082348" cy="1113779"/>
            <a:chOff x="1300571" y="5087449"/>
            <a:chExt cx="1082348" cy="1113779"/>
          </a:xfrm>
        </p:grpSpPr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D42410CC-0A22-ADAF-8D67-27A9A3F1AFE4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45" name="グラフィックス 144">
                <a:extLst>
                  <a:ext uri="{FF2B5EF4-FFF2-40B4-BE49-F238E27FC236}">
                    <a16:creationId xmlns:a16="http://schemas.microsoft.com/office/drawing/2014/main" id="{08EAA2BE-B3DE-4BC9-94E2-1055DED83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46" name="グラフィックス 145">
                <a:extLst>
                  <a:ext uri="{FF2B5EF4-FFF2-40B4-BE49-F238E27FC236}">
                    <a16:creationId xmlns:a16="http://schemas.microsoft.com/office/drawing/2014/main" id="{CDD1C866-0872-8FB1-F24E-AB5DCD2A5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47" name="グラフィックス 146">
                <a:extLst>
                  <a:ext uri="{FF2B5EF4-FFF2-40B4-BE49-F238E27FC236}">
                    <a16:creationId xmlns:a16="http://schemas.microsoft.com/office/drawing/2014/main" id="{10CB3A57-3314-2302-5158-AAEEF43AC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44" name="TextBox 12">
              <a:extLst>
                <a:ext uri="{FF2B5EF4-FFF2-40B4-BE49-F238E27FC236}">
                  <a16:creationId xmlns:a16="http://schemas.microsoft.com/office/drawing/2014/main" id="{2E8F1446-9637-526B-BD26-0464B01F0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571" y="5678008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業務分析者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EF22AEF7-CACE-0323-B11C-D615B137AA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6159" y="6703155"/>
            <a:ext cx="1753325" cy="282457"/>
          </a:xfrm>
          <a:prstGeom prst="bentConnector3">
            <a:avLst>
              <a:gd name="adj1" fmla="val -22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D59FBDBB-E0A8-9DCF-CB12-622C0C0C0046}"/>
              </a:ext>
            </a:extLst>
          </p:cNvPr>
          <p:cNvGrpSpPr/>
          <p:nvPr/>
        </p:nvGrpSpPr>
        <p:grpSpPr>
          <a:xfrm>
            <a:off x="4724402" y="8463934"/>
            <a:ext cx="3320195" cy="1220229"/>
            <a:chOff x="11387952" y="4201857"/>
            <a:chExt cx="3074647" cy="2118080"/>
          </a:xfrm>
        </p:grpSpPr>
        <p:sp>
          <p:nvSpPr>
            <p:cNvPr id="154" name="TextBox 20">
              <a:extLst>
                <a:ext uri="{FF2B5EF4-FFF2-40B4-BE49-F238E27FC236}">
                  <a16:creationId xmlns:a16="http://schemas.microsoft.com/office/drawing/2014/main" id="{B4D860FA-D421-B37F-F788-541501892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共有されたデータを利用する機能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E180D2C8-3FF0-057F-E63A-2D0AE1D82EC6}"/>
                </a:ext>
              </a:extLst>
            </p:cNvPr>
            <p:cNvGrpSpPr/>
            <p:nvPr/>
          </p:nvGrpSpPr>
          <p:grpSpPr>
            <a:xfrm>
              <a:off x="11387952" y="4201857"/>
              <a:ext cx="3074647" cy="2118080"/>
              <a:chOff x="11387952" y="4201857"/>
              <a:chExt cx="3074647" cy="2118080"/>
            </a:xfrm>
          </p:grpSpPr>
          <p:sp>
            <p:nvSpPr>
              <p:cNvPr id="156" name="Rectangle 134">
                <a:extLst>
                  <a:ext uri="{FF2B5EF4-FFF2-40B4-BE49-F238E27FC236}">
                    <a16:creationId xmlns:a16="http://schemas.microsoft.com/office/drawing/2014/main" id="{9C64EDDC-8E23-7583-794A-4A8F263CE2BB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074647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157" name="TextBox 20">
                <a:extLst>
                  <a:ext uri="{FF2B5EF4-FFF2-40B4-BE49-F238E27FC236}">
                    <a16:creationId xmlns:a16="http://schemas.microsoft.com/office/drawing/2014/main" id="{0CEA400D-4B1E-C448-EC67-EE0497375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分析用ダッシュボード機能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158" name="直線矢印コネクタ 157">
            <a:extLst>
              <a:ext uri="{FF2B5EF4-FFF2-40B4-BE49-F238E27FC236}">
                <a16:creationId xmlns:a16="http://schemas.microsoft.com/office/drawing/2014/main" id="{6F90CF2B-435C-E41B-E18E-B91C2B225CE8}"/>
              </a:ext>
            </a:extLst>
          </p:cNvPr>
          <p:cNvCxnSpPr>
            <a:cxnSpLocks/>
          </p:cNvCxnSpPr>
          <p:nvPr/>
        </p:nvCxnSpPr>
        <p:spPr>
          <a:xfrm>
            <a:off x="6775919" y="5992707"/>
            <a:ext cx="0" cy="247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46F8799A-151B-CFDC-1B07-CC4470B8E832}"/>
              </a:ext>
            </a:extLst>
          </p:cNvPr>
          <p:cNvGrpSpPr/>
          <p:nvPr/>
        </p:nvGrpSpPr>
        <p:grpSpPr>
          <a:xfrm>
            <a:off x="1493987" y="8622750"/>
            <a:ext cx="723275" cy="898336"/>
            <a:chOff x="1480107" y="5087449"/>
            <a:chExt cx="723275" cy="898336"/>
          </a:xfrm>
        </p:grpSpPr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CAABD092-4FE2-A623-CA18-A7A226333603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63" name="グラフィックス 162">
                <a:extLst>
                  <a:ext uri="{FF2B5EF4-FFF2-40B4-BE49-F238E27FC236}">
                    <a16:creationId xmlns:a16="http://schemas.microsoft.com/office/drawing/2014/main" id="{5A83DD2E-6B9B-2A20-C204-D6746824D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64" name="グラフィックス 163">
                <a:extLst>
                  <a:ext uri="{FF2B5EF4-FFF2-40B4-BE49-F238E27FC236}">
                    <a16:creationId xmlns:a16="http://schemas.microsoft.com/office/drawing/2014/main" id="{44D16B7D-E55F-97C1-426B-53E6A9308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65" name="グラフィックス 164">
                <a:extLst>
                  <a:ext uri="{FF2B5EF4-FFF2-40B4-BE49-F238E27FC236}">
                    <a16:creationId xmlns:a16="http://schemas.microsoft.com/office/drawing/2014/main" id="{8C454769-0CF2-B127-AE54-4687FDEEC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62" name="TextBox 12">
              <a:extLst>
                <a:ext uri="{FF2B5EF4-FFF2-40B4-BE49-F238E27FC236}">
                  <a16:creationId xmlns:a16="http://schemas.microsoft.com/office/drawing/2014/main" id="{4355B928-4BE9-D48F-C7B3-1FFB6C57F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67" name="直線矢印コネクタ 166">
            <a:extLst>
              <a:ext uri="{FF2B5EF4-FFF2-40B4-BE49-F238E27FC236}">
                <a16:creationId xmlns:a16="http://schemas.microsoft.com/office/drawing/2014/main" id="{35B9296D-868F-826A-8189-8457A7F5CC0A}"/>
              </a:ext>
            </a:extLst>
          </p:cNvPr>
          <p:cNvCxnSpPr>
            <a:cxnSpLocks/>
          </p:cNvCxnSpPr>
          <p:nvPr/>
        </p:nvCxnSpPr>
        <p:spPr>
          <a:xfrm>
            <a:off x="2289063" y="8946990"/>
            <a:ext cx="2435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円/楕円 18">
            <a:extLst>
              <a:ext uri="{FF2B5EF4-FFF2-40B4-BE49-F238E27FC236}">
                <a16:creationId xmlns:a16="http://schemas.microsoft.com/office/drawing/2014/main" id="{614F63E0-70BC-79EC-DAB9-3C4DEF2379F1}"/>
              </a:ext>
            </a:extLst>
          </p:cNvPr>
          <p:cNvSpPr/>
          <p:nvPr/>
        </p:nvSpPr>
        <p:spPr>
          <a:xfrm>
            <a:off x="2844163" y="3610405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170" name="円/楕円 18">
            <a:extLst>
              <a:ext uri="{FF2B5EF4-FFF2-40B4-BE49-F238E27FC236}">
                <a16:creationId xmlns:a16="http://schemas.microsoft.com/office/drawing/2014/main" id="{D452FC21-0854-D4B7-2461-1A2AE81AA990}"/>
              </a:ext>
            </a:extLst>
          </p:cNvPr>
          <p:cNvSpPr/>
          <p:nvPr/>
        </p:nvSpPr>
        <p:spPr>
          <a:xfrm>
            <a:off x="6229883" y="4897705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171" name="円/楕円 18">
            <a:extLst>
              <a:ext uri="{FF2B5EF4-FFF2-40B4-BE49-F238E27FC236}">
                <a16:creationId xmlns:a16="http://schemas.microsoft.com/office/drawing/2014/main" id="{0AF27822-A92A-F9E9-0222-78979021650A}"/>
              </a:ext>
            </a:extLst>
          </p:cNvPr>
          <p:cNvSpPr/>
          <p:nvPr/>
        </p:nvSpPr>
        <p:spPr>
          <a:xfrm>
            <a:off x="4043501" y="843168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172" name="円/楕円 18">
            <a:extLst>
              <a:ext uri="{FF2B5EF4-FFF2-40B4-BE49-F238E27FC236}">
                <a16:creationId xmlns:a16="http://schemas.microsoft.com/office/drawing/2014/main" id="{0043B021-4B47-9C09-DDDB-7254FEE09448}"/>
              </a:ext>
            </a:extLst>
          </p:cNvPr>
          <p:cNvSpPr/>
          <p:nvPr/>
        </p:nvSpPr>
        <p:spPr>
          <a:xfrm>
            <a:off x="5112278" y="7203881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7563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8-2-18-1.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データ共有</a:t>
            </a:r>
            <a:r>
              <a:rPr lang="en-US" altLang="ja-JP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_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n-ea"/>
                <a:ea typeface="+mn-ea"/>
              </a:rPr>
              <a:t>複数組織データ分離格納方法</a:t>
            </a:r>
            <a:r>
              <a:rPr kumimoji="1" lang="ja-JP" altLang="en-US" dirty="0">
                <a:latin typeface="+mn-ea"/>
                <a:ea typeface="+mn-ea"/>
              </a:rPr>
              <a:t>（パターン</a:t>
            </a:r>
            <a:r>
              <a:rPr kumimoji="1" lang="en-US" altLang="ja-JP" dirty="0">
                <a:latin typeface="+mn-ea"/>
                <a:ea typeface="+mn-ea"/>
              </a:rPr>
              <a:t>3 </a:t>
            </a:r>
            <a:r>
              <a:rPr kumimoji="1" lang="ja-JP" altLang="en-US" dirty="0">
                <a:latin typeface="+mn-ea"/>
                <a:ea typeface="+mn-ea"/>
              </a:rPr>
              <a:t>データ連携 </a:t>
            </a:r>
            <a:r>
              <a:rPr kumimoji="1" lang="en-US" altLang="ja-JP" dirty="0">
                <a:latin typeface="+mn-ea"/>
                <a:ea typeface="+mn-ea"/>
              </a:rPr>
              <a:t>OCI GoldenGate</a:t>
            </a:r>
            <a:r>
              <a:rPr kumimoji="1" lang="ja-JP" altLang="en-US" dirty="0">
                <a:latin typeface="+mn-ea"/>
                <a:ea typeface="+mn-ea"/>
              </a:rPr>
              <a:t>利用）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2506135" y="2113802"/>
            <a:ext cx="12310532" cy="769059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5147156" y="2248027"/>
            <a:ext cx="6970573" cy="605478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データ共有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複数組織データ分離格納方法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36" y="2135067"/>
            <a:ext cx="502920" cy="502920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155D536-324D-49C0-91EE-838A392AD05F}"/>
              </a:ext>
            </a:extLst>
          </p:cNvPr>
          <p:cNvGrpSpPr/>
          <p:nvPr/>
        </p:nvGrpSpPr>
        <p:grpSpPr>
          <a:xfrm>
            <a:off x="1480107" y="4968917"/>
            <a:ext cx="723275" cy="898336"/>
            <a:chOff x="1480107" y="5087449"/>
            <a:chExt cx="723275" cy="89833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A4A3619-A6A9-E8F7-6E97-C6AA6FA8C9B8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5" name="グラフィックス 4">
                <a:extLst>
                  <a:ext uri="{FF2B5EF4-FFF2-40B4-BE49-F238E27FC236}">
                    <a16:creationId xmlns:a16="http://schemas.microsoft.com/office/drawing/2014/main" id="{34DAA2F3-F079-118B-678E-3BCB96BE3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" name="グラフィックス 5">
                <a:extLst>
                  <a:ext uri="{FF2B5EF4-FFF2-40B4-BE49-F238E27FC236}">
                    <a16:creationId xmlns:a16="http://schemas.microsoft.com/office/drawing/2014/main" id="{37BCDF4B-7667-A110-BB51-F96E3337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4" name="グラフィックス 3">
                <a:extLst>
                  <a:ext uri="{FF2B5EF4-FFF2-40B4-BE49-F238E27FC236}">
                    <a16:creationId xmlns:a16="http://schemas.microsoft.com/office/drawing/2014/main" id="{9BD2DC6C-91B1-938E-6623-B0999B952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2D95E41-A1F2-4139-4656-62DD6635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125" y="2248027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A18FF2-1540-975F-70B1-08B23250DC8D}"/>
              </a:ext>
            </a:extLst>
          </p:cNvPr>
          <p:cNvGrpSpPr/>
          <p:nvPr/>
        </p:nvGrpSpPr>
        <p:grpSpPr>
          <a:xfrm>
            <a:off x="5540563" y="5012959"/>
            <a:ext cx="561372" cy="836229"/>
            <a:chOff x="9986474" y="5149556"/>
            <a:chExt cx="561372" cy="836229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DBECFB7E-57C8-E8D0-9115-86B20ECB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1308783-5208-DBE7-F260-6105C50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13CA63-B760-3B50-6942-C464288E9C55}"/>
              </a:ext>
            </a:extLst>
          </p:cNvPr>
          <p:cNvGrpSpPr/>
          <p:nvPr/>
        </p:nvGrpSpPr>
        <p:grpSpPr>
          <a:xfrm>
            <a:off x="2972364" y="3713606"/>
            <a:ext cx="3479237" cy="3366608"/>
            <a:chOff x="11829872" y="3932040"/>
            <a:chExt cx="3479237" cy="3366608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F4524925-E7FE-0F09-D4BA-CF770334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4331" y="4242153"/>
              <a:ext cx="2300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データソースを提供する機能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0ED4780-8E03-3DD0-C9DC-D48FC6752180}"/>
                </a:ext>
              </a:extLst>
            </p:cNvPr>
            <p:cNvGrpSpPr/>
            <p:nvPr/>
          </p:nvGrpSpPr>
          <p:grpSpPr>
            <a:xfrm>
              <a:off x="11829872" y="3932040"/>
              <a:ext cx="3479237" cy="3366608"/>
              <a:chOff x="11829872" y="3932040"/>
              <a:chExt cx="3479237" cy="3366608"/>
            </a:xfrm>
          </p:grpSpPr>
          <p:sp>
            <p:nvSpPr>
              <p:cNvPr id="29" name="Rectangle 134">
                <a:extLst>
                  <a:ext uri="{FF2B5EF4-FFF2-40B4-BE49-F238E27FC236}">
                    <a16:creationId xmlns:a16="http://schemas.microsoft.com/office/drawing/2014/main" id="{DAE25B4C-2EAD-1130-714C-1E084F4DB8B9}"/>
                  </a:ext>
                </a:extLst>
              </p:cNvPr>
              <p:cNvSpPr/>
              <p:nvPr/>
            </p:nvSpPr>
            <p:spPr>
              <a:xfrm>
                <a:off x="11829872" y="3932040"/>
                <a:ext cx="3479237" cy="3366608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71520157-7C0D-3D7B-CD34-CB3F13AA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4331" y="5297504"/>
                <a:ext cx="2120333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データ連携機能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大量データ取り込み機能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932E4D7-CD75-CDFA-4CFE-668FBECAB73C}"/>
              </a:ext>
            </a:extLst>
          </p:cNvPr>
          <p:cNvCxnSpPr>
            <a:cxnSpLocks/>
          </p:cNvCxnSpPr>
          <p:nvPr/>
        </p:nvCxnSpPr>
        <p:spPr>
          <a:xfrm>
            <a:off x="2203382" y="5220040"/>
            <a:ext cx="723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6A08B679-2E8F-2150-26A5-82C1B94D7744}"/>
              </a:ext>
            </a:extLst>
          </p:cNvPr>
          <p:cNvSpPr/>
          <p:nvPr/>
        </p:nvSpPr>
        <p:spPr>
          <a:xfrm>
            <a:off x="2772497" y="2707460"/>
            <a:ext cx="5325136" cy="697840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テナンシ（組織</a:t>
            </a:r>
            <a:r>
              <a:rPr lang="en-US" altLang="ja-JP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</a:t>
            </a: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）</a:t>
            </a:r>
            <a:endParaRPr lang="en-US" sz="14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7CB387CC-D965-6324-1381-E8E2E46CCA32}"/>
              </a:ext>
            </a:extLst>
          </p:cNvPr>
          <p:cNvGrpSpPr/>
          <p:nvPr/>
        </p:nvGrpSpPr>
        <p:grpSpPr>
          <a:xfrm>
            <a:off x="11194586" y="5012959"/>
            <a:ext cx="561372" cy="836229"/>
            <a:chOff x="9986474" y="5149556"/>
            <a:chExt cx="561372" cy="836229"/>
          </a:xfrm>
        </p:grpSpPr>
        <p:pic>
          <p:nvPicPr>
            <p:cNvPr id="38" name="グラフィックス 37">
              <a:extLst>
                <a:ext uri="{FF2B5EF4-FFF2-40B4-BE49-F238E27FC236}">
                  <a16:creationId xmlns:a16="http://schemas.microsoft.com/office/drawing/2014/main" id="{FD28426C-8673-42BC-CE8C-CB5B2231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D510588D-5E09-2BC7-0F40-C4D13F341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3BBF328-F984-A79B-FB66-306D0A6ECC4F}"/>
              </a:ext>
            </a:extLst>
          </p:cNvPr>
          <p:cNvGrpSpPr/>
          <p:nvPr/>
        </p:nvGrpSpPr>
        <p:grpSpPr>
          <a:xfrm>
            <a:off x="10878524" y="3713606"/>
            <a:ext cx="3590606" cy="3366608"/>
            <a:chOff x="11829872" y="3932040"/>
            <a:chExt cx="3590606" cy="3366608"/>
          </a:xfrm>
        </p:grpSpPr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7DC6C203-E206-5461-28EC-518AA7C83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0461" y="4242153"/>
              <a:ext cx="23000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データソースを提供する機能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615A1E0-159B-E657-37AD-CC8B1E6C9550}"/>
                </a:ext>
              </a:extLst>
            </p:cNvPr>
            <p:cNvGrpSpPr/>
            <p:nvPr/>
          </p:nvGrpSpPr>
          <p:grpSpPr>
            <a:xfrm>
              <a:off x="11829872" y="3932040"/>
              <a:ext cx="3479237" cy="3366608"/>
              <a:chOff x="11829872" y="3932040"/>
              <a:chExt cx="3479237" cy="3366608"/>
            </a:xfrm>
          </p:grpSpPr>
          <p:sp>
            <p:nvSpPr>
              <p:cNvPr id="43" name="Rectangle 134">
                <a:extLst>
                  <a:ext uri="{FF2B5EF4-FFF2-40B4-BE49-F238E27FC236}">
                    <a16:creationId xmlns:a16="http://schemas.microsoft.com/office/drawing/2014/main" id="{A4B86740-163B-EB02-417B-317B108EF52F}"/>
                  </a:ext>
                </a:extLst>
              </p:cNvPr>
              <p:cNvSpPr/>
              <p:nvPr/>
            </p:nvSpPr>
            <p:spPr>
              <a:xfrm>
                <a:off x="11829872" y="3932040"/>
                <a:ext cx="3479237" cy="3366608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44" name="TextBox 20">
                <a:extLst>
                  <a:ext uri="{FF2B5EF4-FFF2-40B4-BE49-F238E27FC236}">
                    <a16:creationId xmlns:a16="http://schemas.microsoft.com/office/drawing/2014/main" id="{7FE60543-84AC-6E85-06FF-81CAFBBD6A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7394" y="5297504"/>
                <a:ext cx="2120333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データ連携機能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大量データ取り込み機能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sp>
        <p:nvSpPr>
          <p:cNvPr id="46" name="Rectangle 23">
            <a:extLst>
              <a:ext uri="{FF2B5EF4-FFF2-40B4-BE49-F238E27FC236}">
                <a16:creationId xmlns:a16="http://schemas.microsoft.com/office/drawing/2014/main" id="{2A4BEB2F-2B17-DCA5-E9C6-F6C0E91EE83E}"/>
              </a:ext>
            </a:extLst>
          </p:cNvPr>
          <p:cNvSpPr/>
          <p:nvPr/>
        </p:nvSpPr>
        <p:spPr>
          <a:xfrm>
            <a:off x="9692024" y="2707460"/>
            <a:ext cx="4878497" cy="697840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テナンシ（組織</a:t>
            </a:r>
            <a:r>
              <a:rPr lang="en-US" altLang="ja-JP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</a:t>
            </a:r>
            <a:r>
              <a:rPr lang="ja-JP" altLang="en-US" sz="1400" dirty="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）</a:t>
            </a:r>
            <a:endParaRPr lang="en-US" sz="14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8E3545C-AB07-D165-7309-558FC50F2D25}"/>
              </a:ext>
            </a:extLst>
          </p:cNvPr>
          <p:cNvCxnSpPr>
            <a:cxnSpLocks/>
          </p:cNvCxnSpPr>
          <p:nvPr/>
        </p:nvCxnSpPr>
        <p:spPr>
          <a:xfrm>
            <a:off x="6084007" y="5216595"/>
            <a:ext cx="945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20">
            <a:extLst>
              <a:ext uri="{FF2B5EF4-FFF2-40B4-BE49-F238E27FC236}">
                <a16:creationId xmlns:a16="http://schemas.microsoft.com/office/drawing/2014/main" id="{1E3E237D-FE84-F37E-02D3-67FD1C81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413" y="4910259"/>
            <a:ext cx="14739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リアルタイム連携</a:t>
            </a:r>
            <a:endParaRPr 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9327589-0841-30FD-6896-EBE11D3F7B67}"/>
              </a:ext>
            </a:extLst>
          </p:cNvPr>
          <p:cNvCxnSpPr>
            <a:cxnSpLocks/>
          </p:cNvCxnSpPr>
          <p:nvPr/>
        </p:nvCxnSpPr>
        <p:spPr>
          <a:xfrm flipV="1">
            <a:off x="7823319" y="5182212"/>
            <a:ext cx="3304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90442E-9693-0397-93A1-AA4FA5AB39EC}"/>
              </a:ext>
            </a:extLst>
          </p:cNvPr>
          <p:cNvGrpSpPr/>
          <p:nvPr/>
        </p:nvGrpSpPr>
        <p:grpSpPr>
          <a:xfrm>
            <a:off x="1529470" y="3065414"/>
            <a:ext cx="723275" cy="898336"/>
            <a:chOff x="1480108" y="5087449"/>
            <a:chExt cx="723275" cy="898336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B9794456-F1E8-E87C-A712-FEE23345C17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85" name="グラフィックス 84">
                <a:extLst>
                  <a:ext uri="{FF2B5EF4-FFF2-40B4-BE49-F238E27FC236}">
                    <a16:creationId xmlns:a16="http://schemas.microsoft.com/office/drawing/2014/main" id="{59083741-6148-067D-2A22-89E0787DA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6" name="グラフィックス 85">
                <a:extLst>
                  <a:ext uri="{FF2B5EF4-FFF2-40B4-BE49-F238E27FC236}">
                    <a16:creationId xmlns:a16="http://schemas.microsoft.com/office/drawing/2014/main" id="{517A5255-88FE-0786-CDE9-7DA5BB4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F9A8EF59-76DF-1325-207C-46A24C43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29285B5C-D5EB-1902-ACF6-72E34E00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8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F5BA8F28-CA86-5813-5622-7C3C19A41B54}"/>
              </a:ext>
            </a:extLst>
          </p:cNvPr>
          <p:cNvCxnSpPr>
            <a:cxnSpLocks/>
          </p:cNvCxnSpPr>
          <p:nvPr/>
        </p:nvCxnSpPr>
        <p:spPr>
          <a:xfrm>
            <a:off x="2300681" y="3337744"/>
            <a:ext cx="5104526" cy="1608727"/>
          </a:xfrm>
          <a:prstGeom prst="bentConnector3">
            <a:avLst>
              <a:gd name="adj1" fmla="val 1000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B91CD741-A0EC-4613-1B80-2D95D89D7B0D}"/>
              </a:ext>
            </a:extLst>
          </p:cNvPr>
          <p:cNvGrpSpPr/>
          <p:nvPr/>
        </p:nvGrpSpPr>
        <p:grpSpPr>
          <a:xfrm>
            <a:off x="15770531" y="4841039"/>
            <a:ext cx="723275" cy="898336"/>
            <a:chOff x="1480107" y="5087449"/>
            <a:chExt cx="723275" cy="898336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63F7AF6C-67B7-A176-91A2-7EC015434B84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07" name="グラフィックス 106">
                <a:extLst>
                  <a:ext uri="{FF2B5EF4-FFF2-40B4-BE49-F238E27FC236}">
                    <a16:creationId xmlns:a16="http://schemas.microsoft.com/office/drawing/2014/main" id="{F9B51C73-688B-AE0F-5168-EA7DF8D34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8" name="グラフィックス 107">
                <a:extLst>
                  <a:ext uri="{FF2B5EF4-FFF2-40B4-BE49-F238E27FC236}">
                    <a16:creationId xmlns:a16="http://schemas.microsoft.com/office/drawing/2014/main" id="{717A484E-71C9-E435-79F8-FEA41AD31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9" name="グラフィックス 108">
                <a:extLst>
                  <a:ext uri="{FF2B5EF4-FFF2-40B4-BE49-F238E27FC236}">
                    <a16:creationId xmlns:a16="http://schemas.microsoft.com/office/drawing/2014/main" id="{5C51E12E-A99F-210F-6A0D-9148E0223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06" name="TextBox 12">
              <a:extLst>
                <a:ext uri="{FF2B5EF4-FFF2-40B4-BE49-F238E27FC236}">
                  <a16:creationId xmlns:a16="http://schemas.microsoft.com/office/drawing/2014/main" id="{75AAE520-EDEC-2CA8-6939-7BF367D67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</a:p>
          </p:txBody>
        </p:sp>
      </p:grp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11ADF114-16A6-C87A-FD5C-24AA904495C0}"/>
              </a:ext>
            </a:extLst>
          </p:cNvPr>
          <p:cNvCxnSpPr>
            <a:cxnSpLocks/>
          </p:cNvCxnSpPr>
          <p:nvPr/>
        </p:nvCxnSpPr>
        <p:spPr>
          <a:xfrm flipH="1" flipV="1">
            <a:off x="14357761" y="5184732"/>
            <a:ext cx="1247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4" name="Graphic 3">
            <a:extLst>
              <a:ext uri="{FF2B5EF4-FFF2-40B4-BE49-F238E27FC236}">
                <a16:creationId xmlns:a16="http://schemas.microsoft.com/office/drawing/2014/main" id="{7E440398-3F44-5493-431D-49E84D08438C}"/>
              </a:ext>
            </a:extLst>
          </p:cNvPr>
          <p:cNvGrpSpPr>
            <a:grpSpLocks noChangeAspect="1"/>
          </p:cNvGrpSpPr>
          <p:nvPr/>
        </p:nvGrpSpPr>
        <p:grpSpPr>
          <a:xfrm>
            <a:off x="5171375" y="7309910"/>
            <a:ext cx="803425" cy="842672"/>
            <a:chOff x="2580299" y="2418013"/>
            <a:chExt cx="1155302" cy="1211739"/>
          </a:xfrm>
        </p:grpSpPr>
        <p:grpSp>
          <p:nvGrpSpPr>
            <p:cNvPr id="135" name="Graphic 3">
              <a:extLst>
                <a:ext uri="{FF2B5EF4-FFF2-40B4-BE49-F238E27FC236}">
                  <a16:creationId xmlns:a16="http://schemas.microsoft.com/office/drawing/2014/main" id="{AFA90832-FC96-2F2A-5B1C-5669639EFC9E}"/>
                </a:ext>
              </a:extLst>
            </p:cNvPr>
            <p:cNvGrpSpPr/>
            <p:nvPr/>
          </p:nvGrpSpPr>
          <p:grpSpPr>
            <a:xfrm>
              <a:off x="3003082" y="2418013"/>
              <a:ext cx="513347" cy="460697"/>
              <a:chOff x="3003082" y="2418013"/>
              <a:chExt cx="513347" cy="460697"/>
            </a:xfrm>
          </p:grpSpPr>
          <p:grpSp>
            <p:nvGrpSpPr>
              <p:cNvPr id="137" name="Graphic 3">
                <a:extLst>
                  <a:ext uri="{FF2B5EF4-FFF2-40B4-BE49-F238E27FC236}">
                    <a16:creationId xmlns:a16="http://schemas.microsoft.com/office/drawing/2014/main" id="{EA4E8CF1-B4CC-618B-5174-2EA6194D18BD}"/>
                  </a:ext>
                </a:extLst>
              </p:cNvPr>
              <p:cNvGrpSpPr/>
              <p:nvPr/>
            </p:nvGrpSpPr>
            <p:grpSpPr>
              <a:xfrm>
                <a:off x="3003082" y="2418013"/>
                <a:ext cx="513347" cy="460697"/>
                <a:chOff x="3003082" y="2418013"/>
                <a:chExt cx="513347" cy="460697"/>
              </a:xfrm>
              <a:solidFill>
                <a:srgbClr val="FFFFFF"/>
              </a:solidFill>
            </p:grpSpPr>
            <p:sp>
              <p:nvSpPr>
                <p:cNvPr id="155" name="Freeform: Shape 39">
                  <a:extLst>
                    <a:ext uri="{FF2B5EF4-FFF2-40B4-BE49-F238E27FC236}">
                      <a16:creationId xmlns:a16="http://schemas.microsoft.com/office/drawing/2014/main" id="{AD4D361F-61D1-CC65-4B70-B50AFA439FD2}"/>
                    </a:ext>
                  </a:extLst>
                </p:cNvPr>
                <p:cNvSpPr/>
                <p:nvPr/>
              </p:nvSpPr>
              <p:spPr>
                <a:xfrm>
                  <a:off x="3008568" y="2423498"/>
                  <a:ext cx="502374" cy="449726"/>
                </a:xfrm>
                <a:custGeom>
                  <a:avLst/>
                  <a:gdLst>
                    <a:gd name="connsiteX0" fmla="*/ 0 w 502374"/>
                    <a:gd name="connsiteY0" fmla="*/ 449726 h 449726"/>
                    <a:gd name="connsiteX1" fmla="*/ 0 w 502374"/>
                    <a:gd name="connsiteY1" fmla="*/ 61426 h 449726"/>
                    <a:gd name="connsiteX2" fmla="*/ 231443 w 502374"/>
                    <a:gd name="connsiteY2" fmla="*/ 61426 h 449726"/>
                    <a:gd name="connsiteX3" fmla="*/ 231443 w 502374"/>
                    <a:gd name="connsiteY3" fmla="*/ 0 h 449726"/>
                    <a:gd name="connsiteX4" fmla="*/ 502375 w 502374"/>
                    <a:gd name="connsiteY4" fmla="*/ 0 h 449726"/>
                    <a:gd name="connsiteX5" fmla="*/ 502375 w 502374"/>
                    <a:gd name="connsiteY5" fmla="*/ 301645 h 449726"/>
                    <a:gd name="connsiteX6" fmla="*/ 370746 w 502374"/>
                    <a:gd name="connsiteY6" fmla="*/ 301645 h 449726"/>
                    <a:gd name="connsiteX7" fmla="*/ 370746 w 502374"/>
                    <a:gd name="connsiteY7" fmla="*/ 449726 h 449726"/>
                    <a:gd name="connsiteX8" fmla="*/ 0 w 502374"/>
                    <a:gd name="connsiteY8" fmla="*/ 449726 h 44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74" h="449726">
                      <a:moveTo>
                        <a:pt x="0" y="449726"/>
                      </a:moveTo>
                      <a:lnTo>
                        <a:pt x="0" y="61426"/>
                      </a:lnTo>
                      <a:lnTo>
                        <a:pt x="231443" y="61426"/>
                      </a:lnTo>
                      <a:lnTo>
                        <a:pt x="231443" y="0"/>
                      </a:lnTo>
                      <a:lnTo>
                        <a:pt x="502375" y="0"/>
                      </a:lnTo>
                      <a:lnTo>
                        <a:pt x="502375" y="301645"/>
                      </a:lnTo>
                      <a:lnTo>
                        <a:pt x="370746" y="301645"/>
                      </a:lnTo>
                      <a:lnTo>
                        <a:pt x="370746" y="449726"/>
                      </a:lnTo>
                      <a:lnTo>
                        <a:pt x="0" y="449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40">
                  <a:extLst>
                    <a:ext uri="{FF2B5EF4-FFF2-40B4-BE49-F238E27FC236}">
                      <a16:creationId xmlns:a16="http://schemas.microsoft.com/office/drawing/2014/main" id="{4508CDEE-AD20-4FA9-0AD9-F95A0437D6BC}"/>
                    </a:ext>
                  </a:extLst>
                </p:cNvPr>
                <p:cNvSpPr/>
                <p:nvPr/>
              </p:nvSpPr>
              <p:spPr>
                <a:xfrm>
                  <a:off x="3003082" y="2418013"/>
                  <a:ext cx="513347" cy="460697"/>
                </a:xfrm>
                <a:custGeom>
                  <a:avLst/>
                  <a:gdLst>
                    <a:gd name="connsiteX0" fmla="*/ 502381 w 513347"/>
                    <a:gd name="connsiteY0" fmla="*/ 10969 h 460697"/>
                    <a:gd name="connsiteX1" fmla="*/ 502381 w 513347"/>
                    <a:gd name="connsiteY1" fmla="*/ 301649 h 460697"/>
                    <a:gd name="connsiteX2" fmla="*/ 370752 w 513347"/>
                    <a:gd name="connsiteY2" fmla="*/ 301649 h 460697"/>
                    <a:gd name="connsiteX3" fmla="*/ 370752 w 513347"/>
                    <a:gd name="connsiteY3" fmla="*/ 449724 h 460697"/>
                    <a:gd name="connsiteX4" fmla="*/ 10966 w 513347"/>
                    <a:gd name="connsiteY4" fmla="*/ 449724 h 460697"/>
                    <a:gd name="connsiteX5" fmla="*/ 10966 w 513347"/>
                    <a:gd name="connsiteY5" fmla="*/ 72395 h 460697"/>
                    <a:gd name="connsiteX6" fmla="*/ 242416 w 513347"/>
                    <a:gd name="connsiteY6" fmla="*/ 72395 h 460697"/>
                    <a:gd name="connsiteX7" fmla="*/ 242416 w 513347"/>
                    <a:gd name="connsiteY7" fmla="*/ 10969 h 460697"/>
                    <a:gd name="connsiteX8" fmla="*/ 502381 w 513347"/>
                    <a:gd name="connsiteY8" fmla="*/ 10969 h 460697"/>
                    <a:gd name="connsiteX9" fmla="*/ 513347 w 513347"/>
                    <a:gd name="connsiteY9" fmla="*/ 0 h 460697"/>
                    <a:gd name="connsiteX10" fmla="*/ 502381 w 513347"/>
                    <a:gd name="connsiteY10" fmla="*/ 0 h 460697"/>
                    <a:gd name="connsiteX11" fmla="*/ 242416 w 513347"/>
                    <a:gd name="connsiteY11" fmla="*/ 0 h 460697"/>
                    <a:gd name="connsiteX12" fmla="*/ 231443 w 513347"/>
                    <a:gd name="connsiteY12" fmla="*/ 0 h 460697"/>
                    <a:gd name="connsiteX13" fmla="*/ 231443 w 513347"/>
                    <a:gd name="connsiteY13" fmla="*/ 10969 h 460697"/>
                    <a:gd name="connsiteX14" fmla="*/ 231443 w 513347"/>
                    <a:gd name="connsiteY14" fmla="*/ 61426 h 460697"/>
                    <a:gd name="connsiteX15" fmla="*/ 10966 w 513347"/>
                    <a:gd name="connsiteY15" fmla="*/ 61426 h 460697"/>
                    <a:gd name="connsiteX16" fmla="*/ 0 w 513347"/>
                    <a:gd name="connsiteY16" fmla="*/ 61426 h 460697"/>
                    <a:gd name="connsiteX17" fmla="*/ 0 w 513347"/>
                    <a:gd name="connsiteY17" fmla="*/ 72395 h 460697"/>
                    <a:gd name="connsiteX18" fmla="*/ 0 w 513347"/>
                    <a:gd name="connsiteY18" fmla="*/ 449724 h 460697"/>
                    <a:gd name="connsiteX19" fmla="*/ 0 w 513347"/>
                    <a:gd name="connsiteY19" fmla="*/ 460697 h 460697"/>
                    <a:gd name="connsiteX20" fmla="*/ 10966 w 513347"/>
                    <a:gd name="connsiteY20" fmla="*/ 460697 h 460697"/>
                    <a:gd name="connsiteX21" fmla="*/ 370752 w 513347"/>
                    <a:gd name="connsiteY21" fmla="*/ 460697 h 460697"/>
                    <a:gd name="connsiteX22" fmla="*/ 381719 w 513347"/>
                    <a:gd name="connsiteY22" fmla="*/ 460697 h 460697"/>
                    <a:gd name="connsiteX23" fmla="*/ 381719 w 513347"/>
                    <a:gd name="connsiteY23" fmla="*/ 449724 h 460697"/>
                    <a:gd name="connsiteX24" fmla="*/ 381719 w 513347"/>
                    <a:gd name="connsiteY24" fmla="*/ 312616 h 460697"/>
                    <a:gd name="connsiteX25" fmla="*/ 502381 w 513347"/>
                    <a:gd name="connsiteY25" fmla="*/ 312616 h 460697"/>
                    <a:gd name="connsiteX26" fmla="*/ 513347 w 513347"/>
                    <a:gd name="connsiteY26" fmla="*/ 312616 h 460697"/>
                    <a:gd name="connsiteX27" fmla="*/ 513347 w 513347"/>
                    <a:gd name="connsiteY27" fmla="*/ 301649 h 460697"/>
                    <a:gd name="connsiteX28" fmla="*/ 513347 w 513347"/>
                    <a:gd name="connsiteY28" fmla="*/ 10969 h 460697"/>
                    <a:gd name="connsiteX29" fmla="*/ 513347 w 513347"/>
                    <a:gd name="connsiteY29" fmla="*/ 0 h 46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47" h="460697">
                      <a:moveTo>
                        <a:pt x="502381" y="10969"/>
                      </a:moveTo>
                      <a:lnTo>
                        <a:pt x="502381" y="301649"/>
                      </a:lnTo>
                      <a:lnTo>
                        <a:pt x="370752" y="301649"/>
                      </a:lnTo>
                      <a:lnTo>
                        <a:pt x="370752" y="449724"/>
                      </a:lnTo>
                      <a:lnTo>
                        <a:pt x="10966" y="449724"/>
                      </a:lnTo>
                      <a:lnTo>
                        <a:pt x="10966" y="72395"/>
                      </a:lnTo>
                      <a:lnTo>
                        <a:pt x="242416" y="72395"/>
                      </a:lnTo>
                      <a:lnTo>
                        <a:pt x="242416" y="10969"/>
                      </a:lnTo>
                      <a:lnTo>
                        <a:pt x="502381" y="10969"/>
                      </a:lnTo>
                      <a:close/>
                      <a:moveTo>
                        <a:pt x="513347" y="0"/>
                      </a:moveTo>
                      <a:lnTo>
                        <a:pt x="502381" y="0"/>
                      </a:lnTo>
                      <a:lnTo>
                        <a:pt x="242416" y="0"/>
                      </a:lnTo>
                      <a:lnTo>
                        <a:pt x="231443" y="0"/>
                      </a:lnTo>
                      <a:lnTo>
                        <a:pt x="231443" y="10969"/>
                      </a:lnTo>
                      <a:lnTo>
                        <a:pt x="231443" y="61426"/>
                      </a:lnTo>
                      <a:lnTo>
                        <a:pt x="10966" y="61426"/>
                      </a:lnTo>
                      <a:lnTo>
                        <a:pt x="0" y="61426"/>
                      </a:lnTo>
                      <a:lnTo>
                        <a:pt x="0" y="72395"/>
                      </a:lnTo>
                      <a:lnTo>
                        <a:pt x="0" y="449724"/>
                      </a:lnTo>
                      <a:lnTo>
                        <a:pt x="0" y="460697"/>
                      </a:lnTo>
                      <a:lnTo>
                        <a:pt x="10966" y="460697"/>
                      </a:lnTo>
                      <a:lnTo>
                        <a:pt x="370752" y="460697"/>
                      </a:lnTo>
                      <a:lnTo>
                        <a:pt x="381719" y="460697"/>
                      </a:lnTo>
                      <a:lnTo>
                        <a:pt x="381719" y="449724"/>
                      </a:lnTo>
                      <a:lnTo>
                        <a:pt x="381719" y="312616"/>
                      </a:lnTo>
                      <a:lnTo>
                        <a:pt x="502381" y="312616"/>
                      </a:lnTo>
                      <a:lnTo>
                        <a:pt x="513347" y="312616"/>
                      </a:lnTo>
                      <a:lnTo>
                        <a:pt x="513347" y="301649"/>
                      </a:lnTo>
                      <a:lnTo>
                        <a:pt x="513347" y="10969"/>
                      </a:lnTo>
                      <a:lnTo>
                        <a:pt x="5133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aphic 3">
                <a:extLst>
                  <a:ext uri="{FF2B5EF4-FFF2-40B4-BE49-F238E27FC236}">
                    <a16:creationId xmlns:a16="http://schemas.microsoft.com/office/drawing/2014/main" id="{BA54761B-773F-288D-6E2E-7F916BE62343}"/>
                  </a:ext>
                </a:extLst>
              </p:cNvPr>
              <p:cNvGrpSpPr/>
              <p:nvPr/>
            </p:nvGrpSpPr>
            <p:grpSpPr>
              <a:xfrm>
                <a:off x="3014048" y="2428983"/>
                <a:ext cx="491414" cy="438761"/>
                <a:chOff x="3014048" y="2428983"/>
                <a:chExt cx="491414" cy="438761"/>
              </a:xfrm>
              <a:solidFill>
                <a:srgbClr val="2D5967"/>
              </a:solidFill>
            </p:grpSpPr>
            <p:sp>
              <p:nvSpPr>
                <p:cNvPr id="139" name="Freeform: Shape 43">
                  <a:extLst>
                    <a:ext uri="{FF2B5EF4-FFF2-40B4-BE49-F238E27FC236}">
                      <a16:creationId xmlns:a16="http://schemas.microsoft.com/office/drawing/2014/main" id="{AD791C70-EB47-98F6-B1D6-B3B7AE53837A}"/>
                    </a:ext>
                  </a:extLst>
                </p:cNvPr>
                <p:cNvSpPr/>
                <p:nvPr/>
              </p:nvSpPr>
              <p:spPr>
                <a:xfrm>
                  <a:off x="3245497" y="2428983"/>
                  <a:ext cx="259965" cy="290679"/>
                </a:xfrm>
                <a:custGeom>
                  <a:avLst/>
                  <a:gdLst>
                    <a:gd name="connsiteX0" fmla="*/ 259966 w 259965"/>
                    <a:gd name="connsiteY0" fmla="*/ 0 h 290679"/>
                    <a:gd name="connsiteX1" fmla="*/ 0 w 259965"/>
                    <a:gd name="connsiteY1" fmla="*/ 0 h 290679"/>
                    <a:gd name="connsiteX2" fmla="*/ 0 w 259965"/>
                    <a:gd name="connsiteY2" fmla="*/ 48263 h 290679"/>
                    <a:gd name="connsiteX3" fmla="*/ 16453 w 259965"/>
                    <a:gd name="connsiteY3" fmla="*/ 48263 h 290679"/>
                    <a:gd name="connsiteX4" fmla="*/ 16453 w 259965"/>
                    <a:gd name="connsiteY4" fmla="*/ 16453 h 290679"/>
                    <a:gd name="connsiteX5" fmla="*/ 243513 w 259965"/>
                    <a:gd name="connsiteY5" fmla="*/ 16453 h 290679"/>
                    <a:gd name="connsiteX6" fmla="*/ 243513 w 259965"/>
                    <a:gd name="connsiteY6" fmla="*/ 274227 h 290679"/>
                    <a:gd name="connsiteX7" fmla="*/ 140401 w 259965"/>
                    <a:gd name="connsiteY7" fmla="*/ 274227 h 290679"/>
                    <a:gd name="connsiteX8" fmla="*/ 140401 w 259965"/>
                    <a:gd name="connsiteY8" fmla="*/ 290680 h 290679"/>
                    <a:gd name="connsiteX9" fmla="*/ 259966 w 259965"/>
                    <a:gd name="connsiteY9" fmla="*/ 290680 h 290679"/>
                    <a:gd name="connsiteX10" fmla="*/ 259966 w 259965"/>
                    <a:gd name="connsiteY10" fmla="*/ 0 h 290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9965" h="290679">
                      <a:moveTo>
                        <a:pt x="259966" y="0"/>
                      </a:moveTo>
                      <a:lnTo>
                        <a:pt x="0" y="0"/>
                      </a:lnTo>
                      <a:lnTo>
                        <a:pt x="0" y="48263"/>
                      </a:lnTo>
                      <a:lnTo>
                        <a:pt x="16453" y="48263"/>
                      </a:lnTo>
                      <a:lnTo>
                        <a:pt x="16453" y="16453"/>
                      </a:lnTo>
                      <a:lnTo>
                        <a:pt x="243513" y="16453"/>
                      </a:lnTo>
                      <a:lnTo>
                        <a:pt x="243513" y="274227"/>
                      </a:lnTo>
                      <a:lnTo>
                        <a:pt x="140401" y="274227"/>
                      </a:lnTo>
                      <a:lnTo>
                        <a:pt x="140401" y="290680"/>
                      </a:lnTo>
                      <a:lnTo>
                        <a:pt x="259966" y="290680"/>
                      </a:lnTo>
                      <a:lnTo>
                        <a:pt x="25996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45">
                  <a:extLst>
                    <a:ext uri="{FF2B5EF4-FFF2-40B4-BE49-F238E27FC236}">
                      <a16:creationId xmlns:a16="http://schemas.microsoft.com/office/drawing/2014/main" id="{F212EFA8-91E6-5EF1-2A0C-635FE6051AD1}"/>
                    </a:ext>
                  </a:extLst>
                </p:cNvPr>
                <p:cNvSpPr/>
                <p:nvPr/>
              </p:nvSpPr>
              <p:spPr>
                <a:xfrm>
                  <a:off x="3385898" y="2490409"/>
                  <a:ext cx="86652" cy="15356"/>
                </a:xfrm>
                <a:custGeom>
                  <a:avLst/>
                  <a:gdLst>
                    <a:gd name="connsiteX0" fmla="*/ 86653 w 86652"/>
                    <a:gd name="connsiteY0" fmla="*/ 0 h 15356"/>
                    <a:gd name="connsiteX1" fmla="*/ 0 w 86652"/>
                    <a:gd name="connsiteY1" fmla="*/ 0 h 15356"/>
                    <a:gd name="connsiteX2" fmla="*/ 0 w 86652"/>
                    <a:gd name="connsiteY2" fmla="*/ 7678 h 15356"/>
                    <a:gd name="connsiteX3" fmla="*/ 0 w 86652"/>
                    <a:gd name="connsiteY3" fmla="*/ 15357 h 15356"/>
                    <a:gd name="connsiteX4" fmla="*/ 86653 w 86652"/>
                    <a:gd name="connsiteY4" fmla="*/ 15357 h 15356"/>
                    <a:gd name="connsiteX5" fmla="*/ 86653 w 86652"/>
                    <a:gd name="connsiteY5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652" h="15356">
                      <a:moveTo>
                        <a:pt x="86653" y="0"/>
                      </a:moveTo>
                      <a:lnTo>
                        <a:pt x="0" y="0"/>
                      </a:lnTo>
                      <a:lnTo>
                        <a:pt x="0" y="7678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8665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46">
                  <a:extLst>
                    <a:ext uri="{FF2B5EF4-FFF2-40B4-BE49-F238E27FC236}">
                      <a16:creationId xmlns:a16="http://schemas.microsoft.com/office/drawing/2014/main" id="{C7DD808D-C2EE-A020-754D-917B02F594E4}"/>
                    </a:ext>
                  </a:extLst>
                </p:cNvPr>
                <p:cNvSpPr/>
                <p:nvPr/>
              </p:nvSpPr>
              <p:spPr>
                <a:xfrm>
                  <a:off x="3278403" y="2461889"/>
                  <a:ext cx="194154" cy="15356"/>
                </a:xfrm>
                <a:custGeom>
                  <a:avLst/>
                  <a:gdLst>
                    <a:gd name="connsiteX0" fmla="*/ 194155 w 194154"/>
                    <a:gd name="connsiteY0" fmla="*/ 0 h 15356"/>
                    <a:gd name="connsiteX1" fmla="*/ 0 w 194154"/>
                    <a:gd name="connsiteY1" fmla="*/ 0 h 15356"/>
                    <a:gd name="connsiteX2" fmla="*/ 0 w 194154"/>
                    <a:gd name="connsiteY2" fmla="*/ 15357 h 15356"/>
                    <a:gd name="connsiteX3" fmla="*/ 86653 w 194154"/>
                    <a:gd name="connsiteY3" fmla="*/ 15357 h 15356"/>
                    <a:gd name="connsiteX4" fmla="*/ 107495 w 194154"/>
                    <a:gd name="connsiteY4" fmla="*/ 15357 h 15356"/>
                    <a:gd name="connsiteX5" fmla="*/ 194155 w 194154"/>
                    <a:gd name="connsiteY5" fmla="*/ 15357 h 15356"/>
                    <a:gd name="connsiteX6" fmla="*/ 194155 w 194154"/>
                    <a:gd name="connsiteY6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154" h="15356">
                      <a:moveTo>
                        <a:pt x="194155" y="0"/>
                      </a:moveTo>
                      <a:lnTo>
                        <a:pt x="0" y="0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107495" y="15357"/>
                      </a:lnTo>
                      <a:lnTo>
                        <a:pt x="194155" y="15357"/>
                      </a:lnTo>
                      <a:lnTo>
                        <a:pt x="194155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47">
                  <a:extLst>
                    <a:ext uri="{FF2B5EF4-FFF2-40B4-BE49-F238E27FC236}">
                      <a16:creationId xmlns:a16="http://schemas.microsoft.com/office/drawing/2014/main" id="{CA05A494-C606-9564-85EE-F77EFF8E686E}"/>
                    </a:ext>
                  </a:extLst>
                </p:cNvPr>
                <p:cNvSpPr/>
                <p:nvPr/>
              </p:nvSpPr>
              <p:spPr>
                <a:xfrm>
                  <a:off x="3385898" y="2517833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49">
                  <a:extLst>
                    <a:ext uri="{FF2B5EF4-FFF2-40B4-BE49-F238E27FC236}">
                      <a16:creationId xmlns:a16="http://schemas.microsoft.com/office/drawing/2014/main" id="{05DAEDD8-713A-FF2A-8EDB-13355C7E2249}"/>
                    </a:ext>
                  </a:extLst>
                </p:cNvPr>
                <p:cNvSpPr/>
                <p:nvPr/>
              </p:nvSpPr>
              <p:spPr>
                <a:xfrm>
                  <a:off x="3385898" y="2546350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50">
                  <a:extLst>
                    <a:ext uri="{FF2B5EF4-FFF2-40B4-BE49-F238E27FC236}">
                      <a16:creationId xmlns:a16="http://schemas.microsoft.com/office/drawing/2014/main" id="{42542580-CE04-793D-80BC-AF72A1D775DE}"/>
                    </a:ext>
                  </a:extLst>
                </p:cNvPr>
                <p:cNvSpPr/>
                <p:nvPr/>
              </p:nvSpPr>
              <p:spPr>
                <a:xfrm>
                  <a:off x="3385898" y="2574870"/>
                  <a:ext cx="52649" cy="16453"/>
                </a:xfrm>
                <a:custGeom>
                  <a:avLst/>
                  <a:gdLst>
                    <a:gd name="connsiteX0" fmla="*/ 52650 w 52649"/>
                    <a:gd name="connsiteY0" fmla="*/ 0 h 16453"/>
                    <a:gd name="connsiteX1" fmla="*/ 0 w 52649"/>
                    <a:gd name="connsiteY1" fmla="*/ 0 h 16453"/>
                    <a:gd name="connsiteX2" fmla="*/ 0 w 52649"/>
                    <a:gd name="connsiteY2" fmla="*/ 16453 h 16453"/>
                    <a:gd name="connsiteX3" fmla="*/ 52650 w 52649"/>
                    <a:gd name="connsiteY3" fmla="*/ 16453 h 16453"/>
                    <a:gd name="connsiteX4" fmla="*/ 52650 w 52649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49" h="16453">
                      <a:moveTo>
                        <a:pt x="526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52650" y="16453"/>
                      </a:lnTo>
                      <a:lnTo>
                        <a:pt x="526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52">
                  <a:extLst>
                    <a:ext uri="{FF2B5EF4-FFF2-40B4-BE49-F238E27FC236}">
                      <a16:creationId xmlns:a16="http://schemas.microsoft.com/office/drawing/2014/main" id="{E2577D67-F679-E80A-D700-DA6769EBB9E4}"/>
                    </a:ext>
                  </a:extLst>
                </p:cNvPr>
                <p:cNvSpPr/>
                <p:nvPr/>
              </p:nvSpPr>
              <p:spPr>
                <a:xfrm>
                  <a:off x="3014048" y="2490409"/>
                  <a:ext cx="359785" cy="377334"/>
                </a:xfrm>
                <a:custGeom>
                  <a:avLst/>
                  <a:gdLst>
                    <a:gd name="connsiteX0" fmla="*/ 359786 w 359785"/>
                    <a:gd name="connsiteY0" fmla="*/ 0 h 377334"/>
                    <a:gd name="connsiteX1" fmla="*/ 300552 w 359785"/>
                    <a:gd name="connsiteY1" fmla="*/ 0 h 377334"/>
                    <a:gd name="connsiteX2" fmla="*/ 0 w 359785"/>
                    <a:gd name="connsiteY2" fmla="*/ 0 h 377334"/>
                    <a:gd name="connsiteX3" fmla="*/ 0 w 359785"/>
                    <a:gd name="connsiteY3" fmla="*/ 377335 h 377334"/>
                    <a:gd name="connsiteX4" fmla="*/ 359786 w 359785"/>
                    <a:gd name="connsiteY4" fmla="*/ 377335 h 377334"/>
                    <a:gd name="connsiteX5" fmla="*/ 359786 w 359785"/>
                    <a:gd name="connsiteY5" fmla="*/ 0 h 377334"/>
                    <a:gd name="connsiteX6" fmla="*/ 16459 w 359785"/>
                    <a:gd name="connsiteY6" fmla="*/ 360882 h 377334"/>
                    <a:gd name="connsiteX7" fmla="*/ 16459 w 359785"/>
                    <a:gd name="connsiteY7" fmla="*/ 15357 h 377334"/>
                    <a:gd name="connsiteX8" fmla="*/ 300552 w 359785"/>
                    <a:gd name="connsiteY8" fmla="*/ 15357 h 377334"/>
                    <a:gd name="connsiteX9" fmla="*/ 343333 w 359785"/>
                    <a:gd name="connsiteY9" fmla="*/ 15357 h 377334"/>
                    <a:gd name="connsiteX10" fmla="*/ 343333 w 359785"/>
                    <a:gd name="connsiteY10" fmla="*/ 360882 h 377334"/>
                    <a:gd name="connsiteX11" fmla="*/ 16459 w 359785"/>
                    <a:gd name="connsiteY11" fmla="*/ 360882 h 37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785" h="377334">
                      <a:moveTo>
                        <a:pt x="359786" y="0"/>
                      </a:moveTo>
                      <a:lnTo>
                        <a:pt x="300552" y="0"/>
                      </a:lnTo>
                      <a:lnTo>
                        <a:pt x="0" y="0"/>
                      </a:lnTo>
                      <a:lnTo>
                        <a:pt x="0" y="377335"/>
                      </a:lnTo>
                      <a:lnTo>
                        <a:pt x="359786" y="377335"/>
                      </a:lnTo>
                      <a:lnTo>
                        <a:pt x="359786" y="0"/>
                      </a:lnTo>
                      <a:close/>
                      <a:moveTo>
                        <a:pt x="16459" y="360882"/>
                      </a:moveTo>
                      <a:lnTo>
                        <a:pt x="16459" y="15357"/>
                      </a:lnTo>
                      <a:lnTo>
                        <a:pt x="300552" y="15357"/>
                      </a:lnTo>
                      <a:lnTo>
                        <a:pt x="343333" y="15357"/>
                      </a:lnTo>
                      <a:lnTo>
                        <a:pt x="343333" y="360882"/>
                      </a:lnTo>
                      <a:lnTo>
                        <a:pt x="16459" y="360882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54">
                  <a:extLst>
                    <a:ext uri="{FF2B5EF4-FFF2-40B4-BE49-F238E27FC236}">
                      <a16:creationId xmlns:a16="http://schemas.microsoft.com/office/drawing/2014/main" id="{4BE85DC2-858F-87E7-7EC3-5B8799780E6D}"/>
                    </a:ext>
                  </a:extLst>
                </p:cNvPr>
                <p:cNvSpPr/>
                <p:nvPr/>
              </p:nvSpPr>
              <p:spPr>
                <a:xfrm>
                  <a:off x="3043668" y="2522219"/>
                  <a:ext cx="302344" cy="153565"/>
                </a:xfrm>
                <a:custGeom>
                  <a:avLst/>
                  <a:gdLst>
                    <a:gd name="connsiteX0" fmla="*/ 43878 w 302344"/>
                    <a:gd name="connsiteY0" fmla="*/ 136015 h 153565"/>
                    <a:gd name="connsiteX1" fmla="*/ 17550 w 302344"/>
                    <a:gd name="connsiteY1" fmla="*/ 136015 h 153565"/>
                    <a:gd name="connsiteX2" fmla="*/ 46073 w 302344"/>
                    <a:gd name="connsiteY2" fmla="*/ 98721 h 153565"/>
                    <a:gd name="connsiteX3" fmla="*/ 64720 w 302344"/>
                    <a:gd name="connsiteY3" fmla="*/ 73492 h 153565"/>
                    <a:gd name="connsiteX4" fmla="*/ 86653 w 302344"/>
                    <a:gd name="connsiteY4" fmla="*/ 46070 h 153565"/>
                    <a:gd name="connsiteX5" fmla="*/ 106398 w 302344"/>
                    <a:gd name="connsiteY5" fmla="*/ 42779 h 153565"/>
                    <a:gd name="connsiteX6" fmla="*/ 136018 w 302344"/>
                    <a:gd name="connsiteY6" fmla="*/ 31810 h 153565"/>
                    <a:gd name="connsiteX7" fmla="*/ 173313 w 302344"/>
                    <a:gd name="connsiteY7" fmla="*/ 15357 h 153565"/>
                    <a:gd name="connsiteX8" fmla="*/ 219379 w 302344"/>
                    <a:gd name="connsiteY8" fmla="*/ 43876 h 153565"/>
                    <a:gd name="connsiteX9" fmla="*/ 244610 w 302344"/>
                    <a:gd name="connsiteY9" fmla="*/ 63620 h 153565"/>
                    <a:gd name="connsiteX10" fmla="*/ 261063 w 302344"/>
                    <a:gd name="connsiteY10" fmla="*/ 70202 h 153565"/>
                    <a:gd name="connsiteX11" fmla="*/ 281905 w 302344"/>
                    <a:gd name="connsiteY11" fmla="*/ 136015 h 153565"/>
                    <a:gd name="connsiteX12" fmla="*/ 259966 w 302344"/>
                    <a:gd name="connsiteY12" fmla="*/ 136015 h 153565"/>
                    <a:gd name="connsiteX13" fmla="*/ 259966 w 302344"/>
                    <a:gd name="connsiteY13" fmla="*/ 152469 h 153565"/>
                    <a:gd name="connsiteX14" fmla="*/ 291774 w 302344"/>
                    <a:gd name="connsiteY14" fmla="*/ 152469 h 153565"/>
                    <a:gd name="connsiteX15" fmla="*/ 293968 w 302344"/>
                    <a:gd name="connsiteY15" fmla="*/ 148081 h 153565"/>
                    <a:gd name="connsiteX16" fmla="*/ 269834 w 302344"/>
                    <a:gd name="connsiteY16" fmla="*/ 57039 h 153565"/>
                    <a:gd name="connsiteX17" fmla="*/ 247902 w 302344"/>
                    <a:gd name="connsiteY17" fmla="*/ 48264 h 153565"/>
                    <a:gd name="connsiteX18" fmla="*/ 233637 w 302344"/>
                    <a:gd name="connsiteY18" fmla="*/ 37295 h 153565"/>
                    <a:gd name="connsiteX19" fmla="*/ 173313 w 302344"/>
                    <a:gd name="connsiteY19" fmla="*/ 0 h 153565"/>
                    <a:gd name="connsiteX20" fmla="*/ 123948 w 302344"/>
                    <a:gd name="connsiteY20" fmla="*/ 20841 h 153565"/>
                    <a:gd name="connsiteX21" fmla="*/ 108592 w 302344"/>
                    <a:gd name="connsiteY21" fmla="*/ 27422 h 153565"/>
                    <a:gd name="connsiteX22" fmla="*/ 81173 w 302344"/>
                    <a:gd name="connsiteY22" fmla="*/ 31810 h 153565"/>
                    <a:gd name="connsiteX23" fmla="*/ 49365 w 302344"/>
                    <a:gd name="connsiteY23" fmla="*/ 71298 h 153565"/>
                    <a:gd name="connsiteX24" fmla="*/ 39489 w 302344"/>
                    <a:gd name="connsiteY24" fmla="*/ 85558 h 153565"/>
                    <a:gd name="connsiteX25" fmla="*/ 1097 w 302344"/>
                    <a:gd name="connsiteY25" fmla="*/ 144790 h 153565"/>
                    <a:gd name="connsiteX26" fmla="*/ 0 w 302344"/>
                    <a:gd name="connsiteY26" fmla="*/ 153565 h 153565"/>
                    <a:gd name="connsiteX27" fmla="*/ 43878 w 302344"/>
                    <a:gd name="connsiteY27" fmla="*/ 153565 h 153565"/>
                    <a:gd name="connsiteX28" fmla="*/ 43878 w 302344"/>
                    <a:gd name="connsiteY28" fmla="*/ 136015 h 1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02344" h="153565">
                      <a:moveTo>
                        <a:pt x="43878" y="136015"/>
                      </a:moveTo>
                      <a:lnTo>
                        <a:pt x="17550" y="136015"/>
                      </a:lnTo>
                      <a:cubicBezTo>
                        <a:pt x="20842" y="120658"/>
                        <a:pt x="31808" y="106399"/>
                        <a:pt x="46073" y="98721"/>
                      </a:cubicBezTo>
                      <a:cubicBezTo>
                        <a:pt x="55942" y="93236"/>
                        <a:pt x="62526" y="84461"/>
                        <a:pt x="64720" y="73492"/>
                      </a:cubicBezTo>
                      <a:cubicBezTo>
                        <a:pt x="66915" y="61427"/>
                        <a:pt x="75687" y="50457"/>
                        <a:pt x="86653" y="46070"/>
                      </a:cubicBezTo>
                      <a:cubicBezTo>
                        <a:pt x="93237" y="43876"/>
                        <a:pt x="99820" y="42779"/>
                        <a:pt x="106398" y="42779"/>
                      </a:cubicBezTo>
                      <a:cubicBezTo>
                        <a:pt x="117370" y="43876"/>
                        <a:pt x="127239" y="39488"/>
                        <a:pt x="136018" y="31810"/>
                      </a:cubicBezTo>
                      <a:cubicBezTo>
                        <a:pt x="145887" y="21938"/>
                        <a:pt x="159054" y="15357"/>
                        <a:pt x="173313" y="15357"/>
                      </a:cubicBezTo>
                      <a:cubicBezTo>
                        <a:pt x="193057" y="15357"/>
                        <a:pt x="210607" y="26326"/>
                        <a:pt x="219379" y="43876"/>
                      </a:cubicBezTo>
                      <a:cubicBezTo>
                        <a:pt x="224865" y="53748"/>
                        <a:pt x="233637" y="61426"/>
                        <a:pt x="244610" y="63620"/>
                      </a:cubicBezTo>
                      <a:cubicBezTo>
                        <a:pt x="250096" y="64717"/>
                        <a:pt x="255576" y="66911"/>
                        <a:pt x="261063" y="70202"/>
                      </a:cubicBezTo>
                      <a:cubicBezTo>
                        <a:pt x="283002" y="84461"/>
                        <a:pt x="291774" y="111883"/>
                        <a:pt x="281905" y="136015"/>
                      </a:cubicBezTo>
                      <a:lnTo>
                        <a:pt x="259966" y="136015"/>
                      </a:lnTo>
                      <a:lnTo>
                        <a:pt x="259966" y="152469"/>
                      </a:lnTo>
                      <a:lnTo>
                        <a:pt x="291774" y="152469"/>
                      </a:lnTo>
                      <a:lnTo>
                        <a:pt x="293968" y="148081"/>
                      </a:lnTo>
                      <a:cubicBezTo>
                        <a:pt x="311518" y="116271"/>
                        <a:pt x="300552" y="75686"/>
                        <a:pt x="269834" y="57039"/>
                      </a:cubicBezTo>
                      <a:cubicBezTo>
                        <a:pt x="263257" y="52651"/>
                        <a:pt x="255576" y="49360"/>
                        <a:pt x="247902" y="48264"/>
                      </a:cubicBezTo>
                      <a:cubicBezTo>
                        <a:pt x="242416" y="47166"/>
                        <a:pt x="236929" y="42779"/>
                        <a:pt x="233637" y="37295"/>
                      </a:cubicBezTo>
                      <a:cubicBezTo>
                        <a:pt x="222671" y="14259"/>
                        <a:pt x="198537" y="0"/>
                        <a:pt x="173313" y="0"/>
                      </a:cubicBezTo>
                      <a:cubicBezTo>
                        <a:pt x="154665" y="0"/>
                        <a:pt x="137115" y="7678"/>
                        <a:pt x="123948" y="20841"/>
                      </a:cubicBezTo>
                      <a:cubicBezTo>
                        <a:pt x="119565" y="25228"/>
                        <a:pt x="114079" y="27422"/>
                        <a:pt x="108592" y="27422"/>
                      </a:cubicBezTo>
                      <a:cubicBezTo>
                        <a:pt x="98723" y="26326"/>
                        <a:pt x="89945" y="28519"/>
                        <a:pt x="81173" y="31810"/>
                      </a:cubicBezTo>
                      <a:cubicBezTo>
                        <a:pt x="64720" y="38391"/>
                        <a:pt x="53747" y="53748"/>
                        <a:pt x="49365" y="71298"/>
                      </a:cubicBezTo>
                      <a:cubicBezTo>
                        <a:pt x="48267" y="77880"/>
                        <a:pt x="43878" y="83364"/>
                        <a:pt x="39489" y="85558"/>
                      </a:cubicBezTo>
                      <a:cubicBezTo>
                        <a:pt x="17550" y="96527"/>
                        <a:pt x="2194" y="119562"/>
                        <a:pt x="1097" y="144790"/>
                      </a:cubicBezTo>
                      <a:lnTo>
                        <a:pt x="0" y="153565"/>
                      </a:lnTo>
                      <a:lnTo>
                        <a:pt x="43878" y="153565"/>
                      </a:lnTo>
                      <a:lnTo>
                        <a:pt x="43878" y="13601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56">
                  <a:extLst>
                    <a:ext uri="{FF2B5EF4-FFF2-40B4-BE49-F238E27FC236}">
                      <a16:creationId xmlns:a16="http://schemas.microsoft.com/office/drawing/2014/main" id="{F30FE58A-EFA5-53A7-1C33-53C56D1C43D5}"/>
                    </a:ext>
                  </a:extLst>
                </p:cNvPr>
                <p:cNvSpPr/>
                <p:nvPr/>
              </p:nvSpPr>
              <p:spPr>
                <a:xfrm>
                  <a:off x="3098513" y="2622038"/>
                  <a:ext cx="191959" cy="216085"/>
                </a:xfrm>
                <a:custGeom>
                  <a:avLst/>
                  <a:gdLst>
                    <a:gd name="connsiteX0" fmla="*/ 191960 w 191959"/>
                    <a:gd name="connsiteY0" fmla="*/ 18647 h 216085"/>
                    <a:gd name="connsiteX1" fmla="*/ 173313 w 191959"/>
                    <a:gd name="connsiteY1" fmla="*/ 0 h 216085"/>
                    <a:gd name="connsiteX2" fmla="*/ 18647 w 191959"/>
                    <a:gd name="connsiteY2" fmla="*/ 0 h 216085"/>
                    <a:gd name="connsiteX3" fmla="*/ 0 w 191959"/>
                    <a:gd name="connsiteY3" fmla="*/ 18647 h 216085"/>
                    <a:gd name="connsiteX4" fmla="*/ 0 w 191959"/>
                    <a:gd name="connsiteY4" fmla="*/ 197439 h 216085"/>
                    <a:gd name="connsiteX5" fmla="*/ 18647 w 191959"/>
                    <a:gd name="connsiteY5" fmla="*/ 216086 h 216085"/>
                    <a:gd name="connsiteX6" fmla="*/ 173313 w 191959"/>
                    <a:gd name="connsiteY6" fmla="*/ 216086 h 216085"/>
                    <a:gd name="connsiteX7" fmla="*/ 191960 w 191959"/>
                    <a:gd name="connsiteY7" fmla="*/ 197439 h 216085"/>
                    <a:gd name="connsiteX8" fmla="*/ 191960 w 191959"/>
                    <a:gd name="connsiteY8" fmla="*/ 18647 h 216085"/>
                    <a:gd name="connsiteX9" fmla="*/ 173313 w 191959"/>
                    <a:gd name="connsiteY9" fmla="*/ 198536 h 216085"/>
                    <a:gd name="connsiteX10" fmla="*/ 18647 w 191959"/>
                    <a:gd name="connsiteY10" fmla="*/ 198536 h 216085"/>
                    <a:gd name="connsiteX11" fmla="*/ 16453 w 191959"/>
                    <a:gd name="connsiteY11" fmla="*/ 196341 h 216085"/>
                    <a:gd name="connsiteX12" fmla="*/ 16453 w 191959"/>
                    <a:gd name="connsiteY12" fmla="*/ 18647 h 216085"/>
                    <a:gd name="connsiteX13" fmla="*/ 18647 w 191959"/>
                    <a:gd name="connsiteY13" fmla="*/ 16453 h 216085"/>
                    <a:gd name="connsiteX14" fmla="*/ 173313 w 191959"/>
                    <a:gd name="connsiteY14" fmla="*/ 16453 h 216085"/>
                    <a:gd name="connsiteX15" fmla="*/ 175507 w 191959"/>
                    <a:gd name="connsiteY15" fmla="*/ 18647 h 216085"/>
                    <a:gd name="connsiteX16" fmla="*/ 175507 w 191959"/>
                    <a:gd name="connsiteY16" fmla="*/ 197439 h 216085"/>
                    <a:gd name="connsiteX17" fmla="*/ 173313 w 191959"/>
                    <a:gd name="connsiteY17" fmla="*/ 198536 h 21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959" h="216085">
                      <a:moveTo>
                        <a:pt x="191960" y="18647"/>
                      </a:moveTo>
                      <a:cubicBezTo>
                        <a:pt x="191960" y="8775"/>
                        <a:pt x="183182" y="0"/>
                        <a:pt x="173313" y="0"/>
                      </a:cubicBezTo>
                      <a:lnTo>
                        <a:pt x="18647" y="0"/>
                      </a:lnTo>
                      <a:cubicBezTo>
                        <a:pt x="8778" y="0"/>
                        <a:pt x="0" y="8775"/>
                        <a:pt x="0" y="18647"/>
                      </a:cubicBezTo>
                      <a:lnTo>
                        <a:pt x="0" y="197439"/>
                      </a:lnTo>
                      <a:cubicBezTo>
                        <a:pt x="0" y="207314"/>
                        <a:pt x="8778" y="216086"/>
                        <a:pt x="18647" y="216086"/>
                      </a:cubicBezTo>
                      <a:lnTo>
                        <a:pt x="173313" y="216086"/>
                      </a:lnTo>
                      <a:cubicBezTo>
                        <a:pt x="183182" y="216086"/>
                        <a:pt x="191960" y="207314"/>
                        <a:pt x="191960" y="197439"/>
                      </a:cubicBezTo>
                      <a:lnTo>
                        <a:pt x="191960" y="18647"/>
                      </a:lnTo>
                      <a:close/>
                      <a:moveTo>
                        <a:pt x="173313" y="198536"/>
                      </a:moveTo>
                      <a:lnTo>
                        <a:pt x="18647" y="198536"/>
                      </a:lnTo>
                      <a:cubicBezTo>
                        <a:pt x="17550" y="198536"/>
                        <a:pt x="16453" y="197439"/>
                        <a:pt x="16453" y="196341"/>
                      </a:cubicBezTo>
                      <a:lnTo>
                        <a:pt x="16453" y="18647"/>
                      </a:lnTo>
                      <a:cubicBezTo>
                        <a:pt x="16453" y="17550"/>
                        <a:pt x="17550" y="16453"/>
                        <a:pt x="18647" y="16453"/>
                      </a:cubicBezTo>
                      <a:lnTo>
                        <a:pt x="173313" y="16453"/>
                      </a:lnTo>
                      <a:cubicBezTo>
                        <a:pt x="174410" y="16453"/>
                        <a:pt x="175507" y="17550"/>
                        <a:pt x="175507" y="18647"/>
                      </a:cubicBezTo>
                      <a:lnTo>
                        <a:pt x="175507" y="197439"/>
                      </a:lnTo>
                      <a:cubicBezTo>
                        <a:pt x="175507" y="198536"/>
                        <a:pt x="174410" y="198536"/>
                        <a:pt x="173313" y="19853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57">
                  <a:extLst>
                    <a:ext uri="{FF2B5EF4-FFF2-40B4-BE49-F238E27FC236}">
                      <a16:creationId xmlns:a16="http://schemas.microsoft.com/office/drawing/2014/main" id="{5F627394-0274-58F1-ED83-238F04BC5603}"/>
                    </a:ext>
                  </a:extLst>
                </p:cNvPr>
                <p:cNvSpPr/>
                <p:nvPr/>
              </p:nvSpPr>
              <p:spPr>
                <a:xfrm>
                  <a:off x="3128127" y="2650555"/>
                  <a:ext cx="133823" cy="73490"/>
                </a:xfrm>
                <a:custGeom>
                  <a:avLst/>
                  <a:gdLst>
                    <a:gd name="connsiteX0" fmla="*/ 133823 w 133823"/>
                    <a:gd name="connsiteY0" fmla="*/ 52648 h 73490"/>
                    <a:gd name="connsiteX1" fmla="*/ 133823 w 133823"/>
                    <a:gd name="connsiteY1" fmla="*/ 0 h 73490"/>
                    <a:gd name="connsiteX2" fmla="*/ 0 w 133823"/>
                    <a:gd name="connsiteY2" fmla="*/ 0 h 73490"/>
                    <a:gd name="connsiteX3" fmla="*/ 0 w 133823"/>
                    <a:gd name="connsiteY3" fmla="*/ 73490 h 73490"/>
                    <a:gd name="connsiteX4" fmla="*/ 133823 w 133823"/>
                    <a:gd name="connsiteY4" fmla="*/ 73490 h 73490"/>
                    <a:gd name="connsiteX5" fmla="*/ 133823 w 133823"/>
                    <a:gd name="connsiteY5" fmla="*/ 52648 h 73490"/>
                    <a:gd name="connsiteX6" fmla="*/ 16453 w 133823"/>
                    <a:gd name="connsiteY6" fmla="*/ 16453 h 73490"/>
                    <a:gd name="connsiteX7" fmla="*/ 118468 w 133823"/>
                    <a:gd name="connsiteY7" fmla="*/ 16453 h 73490"/>
                    <a:gd name="connsiteX8" fmla="*/ 118468 w 133823"/>
                    <a:gd name="connsiteY8" fmla="*/ 57037 h 73490"/>
                    <a:gd name="connsiteX9" fmla="*/ 16453 w 133823"/>
                    <a:gd name="connsiteY9" fmla="*/ 57037 h 73490"/>
                    <a:gd name="connsiteX10" fmla="*/ 16453 w 133823"/>
                    <a:gd name="connsiteY10" fmla="*/ 16453 h 7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823" h="73490">
                      <a:moveTo>
                        <a:pt x="133823" y="52648"/>
                      </a:move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3490"/>
                      </a:lnTo>
                      <a:lnTo>
                        <a:pt x="133823" y="73490"/>
                      </a:lnTo>
                      <a:lnTo>
                        <a:pt x="133823" y="52648"/>
                      </a:lnTo>
                      <a:close/>
                      <a:moveTo>
                        <a:pt x="16453" y="16453"/>
                      </a:moveTo>
                      <a:lnTo>
                        <a:pt x="118468" y="16453"/>
                      </a:lnTo>
                      <a:lnTo>
                        <a:pt x="118468" y="57037"/>
                      </a:lnTo>
                      <a:lnTo>
                        <a:pt x="16453" y="57037"/>
                      </a:lnTo>
                      <a:lnTo>
                        <a:pt x="16453" y="1645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58">
                  <a:extLst>
                    <a:ext uri="{FF2B5EF4-FFF2-40B4-BE49-F238E27FC236}">
                      <a16:creationId xmlns:a16="http://schemas.microsoft.com/office/drawing/2014/main" id="{B6E89DCA-5B0B-1B69-C213-6B5CA0B3D26F}"/>
                    </a:ext>
                  </a:extLst>
                </p:cNvPr>
                <p:cNvSpPr/>
                <p:nvPr/>
              </p:nvSpPr>
              <p:spPr>
                <a:xfrm>
                  <a:off x="3218071" y="2679075"/>
                  <a:ext cx="15361" cy="15356"/>
                </a:xfrm>
                <a:custGeom>
                  <a:avLst/>
                  <a:gdLst>
                    <a:gd name="connsiteX0" fmla="*/ 7681 w 15361"/>
                    <a:gd name="connsiteY0" fmla="*/ 15357 h 15356"/>
                    <a:gd name="connsiteX1" fmla="*/ 15362 w 15361"/>
                    <a:gd name="connsiteY1" fmla="*/ 7676 h 15356"/>
                    <a:gd name="connsiteX2" fmla="*/ 7681 w 15361"/>
                    <a:gd name="connsiteY2" fmla="*/ 0 h 15356"/>
                    <a:gd name="connsiteX3" fmla="*/ 0 w 15361"/>
                    <a:gd name="connsiteY3" fmla="*/ 7676 h 15356"/>
                    <a:gd name="connsiteX4" fmla="*/ 7681 w 15361"/>
                    <a:gd name="connsiteY4" fmla="*/ 15357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6">
                      <a:moveTo>
                        <a:pt x="7681" y="15357"/>
                      </a:moveTo>
                      <a:cubicBezTo>
                        <a:pt x="11923" y="15357"/>
                        <a:pt x="15362" y="11917"/>
                        <a:pt x="15362" y="7676"/>
                      </a:cubicBezTo>
                      <a:cubicBezTo>
                        <a:pt x="15362" y="3438"/>
                        <a:pt x="11923" y="0"/>
                        <a:pt x="7681" y="0"/>
                      </a:cubicBezTo>
                      <a:cubicBezTo>
                        <a:pt x="3439" y="0"/>
                        <a:pt x="0" y="3438"/>
                        <a:pt x="0" y="7676"/>
                      </a:cubicBezTo>
                      <a:cubicBezTo>
                        <a:pt x="0" y="11917"/>
                        <a:pt x="3439" y="15357"/>
                        <a:pt x="7681" y="1535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59">
                  <a:extLst>
                    <a:ext uri="{FF2B5EF4-FFF2-40B4-BE49-F238E27FC236}">
                      <a16:creationId xmlns:a16="http://schemas.microsoft.com/office/drawing/2014/main" id="{71AF3B6A-8BFE-1B8F-AD20-BAB90A4F3631}"/>
                    </a:ext>
                  </a:extLst>
                </p:cNvPr>
                <p:cNvSpPr/>
                <p:nvPr/>
              </p:nvSpPr>
              <p:spPr>
                <a:xfrm>
                  <a:off x="3128127" y="2736115"/>
                  <a:ext cx="133823" cy="72394"/>
                </a:xfrm>
                <a:custGeom>
                  <a:avLst/>
                  <a:gdLst>
                    <a:gd name="connsiteX0" fmla="*/ 0 w 133823"/>
                    <a:gd name="connsiteY0" fmla="*/ 72395 h 72394"/>
                    <a:gd name="connsiteX1" fmla="*/ 133823 w 133823"/>
                    <a:gd name="connsiteY1" fmla="*/ 72395 h 72394"/>
                    <a:gd name="connsiteX2" fmla="*/ 133823 w 133823"/>
                    <a:gd name="connsiteY2" fmla="*/ 0 h 72394"/>
                    <a:gd name="connsiteX3" fmla="*/ 0 w 133823"/>
                    <a:gd name="connsiteY3" fmla="*/ 0 h 72394"/>
                    <a:gd name="connsiteX4" fmla="*/ 0 w 133823"/>
                    <a:gd name="connsiteY4" fmla="*/ 72395 h 72394"/>
                    <a:gd name="connsiteX5" fmla="*/ 16453 w 133823"/>
                    <a:gd name="connsiteY5" fmla="*/ 15355 h 72394"/>
                    <a:gd name="connsiteX6" fmla="*/ 118468 w 133823"/>
                    <a:gd name="connsiteY6" fmla="*/ 15355 h 72394"/>
                    <a:gd name="connsiteX7" fmla="*/ 118468 w 133823"/>
                    <a:gd name="connsiteY7" fmla="*/ 55942 h 72394"/>
                    <a:gd name="connsiteX8" fmla="*/ 16453 w 133823"/>
                    <a:gd name="connsiteY8" fmla="*/ 55942 h 72394"/>
                    <a:gd name="connsiteX9" fmla="*/ 16453 w 133823"/>
                    <a:gd name="connsiteY9" fmla="*/ 15355 h 72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3" h="72394">
                      <a:moveTo>
                        <a:pt x="0" y="72395"/>
                      </a:moveTo>
                      <a:lnTo>
                        <a:pt x="133823" y="72395"/>
                      </a:ln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2395"/>
                      </a:lnTo>
                      <a:close/>
                      <a:moveTo>
                        <a:pt x="16453" y="15355"/>
                      </a:moveTo>
                      <a:lnTo>
                        <a:pt x="118468" y="15355"/>
                      </a:lnTo>
                      <a:lnTo>
                        <a:pt x="118468" y="55942"/>
                      </a:lnTo>
                      <a:lnTo>
                        <a:pt x="16453" y="55942"/>
                      </a:lnTo>
                      <a:lnTo>
                        <a:pt x="16453" y="153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60">
                  <a:extLst>
                    <a:ext uri="{FF2B5EF4-FFF2-40B4-BE49-F238E27FC236}">
                      <a16:creationId xmlns:a16="http://schemas.microsoft.com/office/drawing/2014/main" id="{0848BA73-5779-4094-18AD-8F5B7DAB2A4F}"/>
                    </a:ext>
                  </a:extLst>
                </p:cNvPr>
                <p:cNvSpPr/>
                <p:nvPr/>
              </p:nvSpPr>
              <p:spPr>
                <a:xfrm>
                  <a:off x="3218071" y="2764632"/>
                  <a:ext cx="15361" cy="15355"/>
                </a:xfrm>
                <a:custGeom>
                  <a:avLst/>
                  <a:gdLst>
                    <a:gd name="connsiteX0" fmla="*/ 7681 w 15361"/>
                    <a:gd name="connsiteY0" fmla="*/ 15356 h 15355"/>
                    <a:gd name="connsiteX1" fmla="*/ 15362 w 15361"/>
                    <a:gd name="connsiteY1" fmla="*/ 7681 h 15355"/>
                    <a:gd name="connsiteX2" fmla="*/ 7681 w 15361"/>
                    <a:gd name="connsiteY2" fmla="*/ 0 h 15355"/>
                    <a:gd name="connsiteX3" fmla="*/ 0 w 15361"/>
                    <a:gd name="connsiteY3" fmla="*/ 7681 h 15355"/>
                    <a:gd name="connsiteX4" fmla="*/ 7681 w 15361"/>
                    <a:gd name="connsiteY4" fmla="*/ 15356 h 1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5">
                      <a:moveTo>
                        <a:pt x="7681" y="15356"/>
                      </a:moveTo>
                      <a:cubicBezTo>
                        <a:pt x="11923" y="15356"/>
                        <a:pt x="15362" y="11923"/>
                        <a:pt x="15362" y="7681"/>
                      </a:cubicBezTo>
                      <a:cubicBezTo>
                        <a:pt x="15362" y="3439"/>
                        <a:pt x="11923" y="0"/>
                        <a:pt x="7681" y="0"/>
                      </a:cubicBezTo>
                      <a:cubicBezTo>
                        <a:pt x="3439" y="0"/>
                        <a:pt x="0" y="3439"/>
                        <a:pt x="0" y="7681"/>
                      </a:cubicBezTo>
                      <a:cubicBezTo>
                        <a:pt x="0" y="11923"/>
                        <a:pt x="3439" y="15356"/>
                        <a:pt x="7681" y="1535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62">
                  <a:extLst>
                    <a:ext uri="{FF2B5EF4-FFF2-40B4-BE49-F238E27FC236}">
                      <a16:creationId xmlns:a16="http://schemas.microsoft.com/office/drawing/2014/main" id="{646E134A-781E-23B4-1DE7-6B1CC4118AB0}"/>
                    </a:ext>
                  </a:extLst>
                </p:cNvPr>
                <p:cNvSpPr/>
                <p:nvPr/>
              </p:nvSpPr>
              <p:spPr>
                <a:xfrm>
                  <a:off x="3414421" y="2656039"/>
                  <a:ext cx="39482" cy="35100"/>
                </a:xfrm>
                <a:custGeom>
                  <a:avLst/>
                  <a:gdLst>
                    <a:gd name="connsiteX0" fmla="*/ 9869 w 39482"/>
                    <a:gd name="connsiteY0" fmla="*/ 0 h 35100"/>
                    <a:gd name="connsiteX1" fmla="*/ 0 w 39482"/>
                    <a:gd name="connsiteY1" fmla="*/ 17550 h 35100"/>
                    <a:gd name="connsiteX2" fmla="*/ 9869 w 39482"/>
                    <a:gd name="connsiteY2" fmla="*/ 35100 h 35100"/>
                    <a:gd name="connsiteX3" fmla="*/ 29614 w 39482"/>
                    <a:gd name="connsiteY3" fmla="*/ 35100 h 35100"/>
                    <a:gd name="connsiteX4" fmla="*/ 39483 w 39482"/>
                    <a:gd name="connsiteY4" fmla="*/ 17550 h 35100"/>
                    <a:gd name="connsiteX5" fmla="*/ 29614 w 39482"/>
                    <a:gd name="connsiteY5" fmla="*/ 0 h 35100"/>
                    <a:gd name="connsiteX6" fmla="*/ 9869 w 39482"/>
                    <a:gd name="connsiteY6" fmla="*/ 0 h 3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82" h="35100">
                      <a:moveTo>
                        <a:pt x="9869" y="0"/>
                      </a:moveTo>
                      <a:lnTo>
                        <a:pt x="0" y="17550"/>
                      </a:lnTo>
                      <a:lnTo>
                        <a:pt x="9869" y="35100"/>
                      </a:lnTo>
                      <a:lnTo>
                        <a:pt x="29614" y="35100"/>
                      </a:lnTo>
                      <a:lnTo>
                        <a:pt x="39483" y="17550"/>
                      </a:lnTo>
                      <a:lnTo>
                        <a:pt x="29614" y="0"/>
                      </a:lnTo>
                      <a:lnTo>
                        <a:pt x="9869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63">
                  <a:extLst>
                    <a:ext uri="{FF2B5EF4-FFF2-40B4-BE49-F238E27FC236}">
                      <a16:creationId xmlns:a16="http://schemas.microsoft.com/office/drawing/2014/main" id="{6AF20B65-C4E8-537C-0B61-70362D00EB0B}"/>
                    </a:ext>
                  </a:extLst>
                </p:cNvPr>
                <p:cNvSpPr/>
                <p:nvPr/>
              </p:nvSpPr>
              <p:spPr>
                <a:xfrm>
                  <a:off x="3439645" y="2605584"/>
                  <a:ext cx="37294" cy="37294"/>
                </a:xfrm>
                <a:custGeom>
                  <a:avLst/>
                  <a:gdLst>
                    <a:gd name="connsiteX0" fmla="*/ 18647 w 37294"/>
                    <a:gd name="connsiteY0" fmla="*/ 0 h 37294"/>
                    <a:gd name="connsiteX1" fmla="*/ 0 w 37294"/>
                    <a:gd name="connsiteY1" fmla="*/ 18647 h 37294"/>
                    <a:gd name="connsiteX2" fmla="*/ 18647 w 37294"/>
                    <a:gd name="connsiteY2" fmla="*/ 37294 h 37294"/>
                    <a:gd name="connsiteX3" fmla="*/ 37295 w 37294"/>
                    <a:gd name="connsiteY3" fmla="*/ 18647 h 37294"/>
                    <a:gd name="connsiteX4" fmla="*/ 18647 w 37294"/>
                    <a:gd name="connsiteY4" fmla="*/ 0 h 37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" h="37294">
                      <a:moveTo>
                        <a:pt x="18647" y="0"/>
                      </a:moveTo>
                      <a:cubicBezTo>
                        <a:pt x="8772" y="0"/>
                        <a:pt x="0" y="8775"/>
                        <a:pt x="0" y="18647"/>
                      </a:cubicBezTo>
                      <a:cubicBezTo>
                        <a:pt x="0" y="28519"/>
                        <a:pt x="8772" y="37294"/>
                        <a:pt x="18647" y="37294"/>
                      </a:cubicBezTo>
                      <a:cubicBezTo>
                        <a:pt x="28517" y="37294"/>
                        <a:pt x="37295" y="28519"/>
                        <a:pt x="37295" y="18647"/>
                      </a:cubicBezTo>
                      <a:cubicBezTo>
                        <a:pt x="37295" y="8775"/>
                        <a:pt x="28517" y="0"/>
                        <a:pt x="18647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64">
                  <a:extLst>
                    <a:ext uri="{FF2B5EF4-FFF2-40B4-BE49-F238E27FC236}">
                      <a16:creationId xmlns:a16="http://schemas.microsoft.com/office/drawing/2014/main" id="{BFD9626B-C481-A8E7-EE68-DD042605D67D}"/>
                    </a:ext>
                  </a:extLst>
                </p:cNvPr>
                <p:cNvSpPr/>
                <p:nvPr/>
              </p:nvSpPr>
              <p:spPr>
                <a:xfrm>
                  <a:off x="3385898" y="2607777"/>
                  <a:ext cx="39489" cy="36197"/>
                </a:xfrm>
                <a:custGeom>
                  <a:avLst/>
                  <a:gdLst>
                    <a:gd name="connsiteX0" fmla="*/ 19744 w 39489"/>
                    <a:gd name="connsiteY0" fmla="*/ 0 h 36197"/>
                    <a:gd name="connsiteX1" fmla="*/ 0 w 39489"/>
                    <a:gd name="connsiteY1" fmla="*/ 36197 h 36197"/>
                    <a:gd name="connsiteX2" fmla="*/ 39489 w 39489"/>
                    <a:gd name="connsiteY2" fmla="*/ 36197 h 36197"/>
                    <a:gd name="connsiteX3" fmla="*/ 19744 w 39489"/>
                    <a:gd name="connsiteY3" fmla="*/ 0 h 3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89" h="36197">
                      <a:moveTo>
                        <a:pt x="19744" y="0"/>
                      </a:moveTo>
                      <a:lnTo>
                        <a:pt x="0" y="36197"/>
                      </a:lnTo>
                      <a:lnTo>
                        <a:pt x="39489" y="36197"/>
                      </a:lnTo>
                      <a:lnTo>
                        <a:pt x="19744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" name="TextBox 65">
              <a:extLst>
                <a:ext uri="{FF2B5EF4-FFF2-40B4-BE49-F238E27FC236}">
                  <a16:creationId xmlns:a16="http://schemas.microsoft.com/office/drawing/2014/main" id="{82679BAB-8D5B-E5DA-8929-8965D2137479}"/>
                </a:ext>
              </a:extLst>
            </p:cNvPr>
            <p:cNvSpPr txBox="1"/>
            <p:nvPr/>
          </p:nvSpPr>
          <p:spPr>
            <a:xfrm>
              <a:off x="2580299" y="2877376"/>
              <a:ext cx="1155302" cy="752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Data</a:t>
              </a:r>
            </a:p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Catalog</a:t>
              </a:r>
            </a:p>
          </p:txBody>
        </p:sp>
      </p:grp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492819E5-28EF-5FA8-C0CA-B952BF1B319F}"/>
              </a:ext>
            </a:extLst>
          </p:cNvPr>
          <p:cNvCxnSpPr>
            <a:cxnSpLocks/>
          </p:cNvCxnSpPr>
          <p:nvPr/>
        </p:nvCxnSpPr>
        <p:spPr>
          <a:xfrm>
            <a:off x="2224280" y="7626923"/>
            <a:ext cx="322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9E9B8BFD-9298-E1DA-75E3-FA535E3FDBF8}"/>
              </a:ext>
            </a:extLst>
          </p:cNvPr>
          <p:cNvGrpSpPr/>
          <p:nvPr/>
        </p:nvGrpSpPr>
        <p:grpSpPr>
          <a:xfrm>
            <a:off x="1263498" y="7267767"/>
            <a:ext cx="1082348" cy="1113779"/>
            <a:chOff x="1300571" y="5087449"/>
            <a:chExt cx="1082348" cy="1113779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82788869-DC4E-0C97-8F63-D57A0B8ECAEC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61" name="グラフィックス 160">
                <a:extLst>
                  <a:ext uri="{FF2B5EF4-FFF2-40B4-BE49-F238E27FC236}">
                    <a16:creationId xmlns:a16="http://schemas.microsoft.com/office/drawing/2014/main" id="{D9EDFA0F-8B09-E825-EBFD-EEFAA8A80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62" name="グラフィックス 161">
                <a:extLst>
                  <a:ext uri="{FF2B5EF4-FFF2-40B4-BE49-F238E27FC236}">
                    <a16:creationId xmlns:a16="http://schemas.microsoft.com/office/drawing/2014/main" id="{0A615AFB-D88C-6E66-A044-4F61CE7BF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63" name="グラフィックス 162">
                <a:extLst>
                  <a:ext uri="{FF2B5EF4-FFF2-40B4-BE49-F238E27FC236}">
                    <a16:creationId xmlns:a16="http://schemas.microsoft.com/office/drawing/2014/main" id="{55D3FE11-6010-48EC-B6E0-EAB759597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60" name="TextBox 12">
              <a:extLst>
                <a:ext uri="{FF2B5EF4-FFF2-40B4-BE49-F238E27FC236}">
                  <a16:creationId xmlns:a16="http://schemas.microsoft.com/office/drawing/2014/main" id="{7342CC04-1E0C-696A-278C-5D0F23CC4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571" y="5678008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業務分析者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64" name="直線矢印コネクタ 147">
            <a:extLst>
              <a:ext uri="{FF2B5EF4-FFF2-40B4-BE49-F238E27FC236}">
                <a16:creationId xmlns:a16="http://schemas.microsoft.com/office/drawing/2014/main" id="{76703475-E9CD-9800-EEFE-6458775346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34859" y="6497502"/>
            <a:ext cx="1500835" cy="2042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6F70CA6C-0C1B-AF6E-D629-B317E6F0C59A}"/>
              </a:ext>
            </a:extLst>
          </p:cNvPr>
          <p:cNvGrpSpPr/>
          <p:nvPr/>
        </p:nvGrpSpPr>
        <p:grpSpPr>
          <a:xfrm>
            <a:off x="4436539" y="8345402"/>
            <a:ext cx="3320195" cy="1220229"/>
            <a:chOff x="11387952" y="4201857"/>
            <a:chExt cx="3074647" cy="2118080"/>
          </a:xfrm>
        </p:grpSpPr>
        <p:sp>
          <p:nvSpPr>
            <p:cNvPr id="166" name="TextBox 20">
              <a:extLst>
                <a:ext uri="{FF2B5EF4-FFF2-40B4-BE49-F238E27FC236}">
                  <a16:creationId xmlns:a16="http://schemas.microsoft.com/office/drawing/2014/main" id="{FEF1EB6C-32BF-A488-C901-D251D2A7B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共有されたデータを利用する機能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4420696A-6258-00D9-F2FB-81907EBC494E}"/>
                </a:ext>
              </a:extLst>
            </p:cNvPr>
            <p:cNvGrpSpPr/>
            <p:nvPr/>
          </p:nvGrpSpPr>
          <p:grpSpPr>
            <a:xfrm>
              <a:off x="11387952" y="4201857"/>
              <a:ext cx="3074647" cy="2118080"/>
              <a:chOff x="11387952" y="4201857"/>
              <a:chExt cx="3074647" cy="2118080"/>
            </a:xfrm>
          </p:grpSpPr>
          <p:sp>
            <p:nvSpPr>
              <p:cNvPr id="168" name="Rectangle 134">
                <a:extLst>
                  <a:ext uri="{FF2B5EF4-FFF2-40B4-BE49-F238E27FC236}">
                    <a16:creationId xmlns:a16="http://schemas.microsoft.com/office/drawing/2014/main" id="{06D2169D-B9FB-243D-812D-1EC6A571CC2F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074647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169" name="TextBox 20">
                <a:extLst>
                  <a:ext uri="{FF2B5EF4-FFF2-40B4-BE49-F238E27FC236}">
                    <a16:creationId xmlns:a16="http://schemas.microsoft.com/office/drawing/2014/main" id="{357B406F-847E-DAA7-52B2-EE4FDC295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分析用ダッシュボード機能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8AA53AF8-B72E-B55C-A39D-18AA7DFECABC}"/>
              </a:ext>
            </a:extLst>
          </p:cNvPr>
          <p:cNvCxnSpPr>
            <a:cxnSpLocks/>
          </p:cNvCxnSpPr>
          <p:nvPr/>
        </p:nvCxnSpPr>
        <p:spPr>
          <a:xfrm>
            <a:off x="5912316" y="5874175"/>
            <a:ext cx="0" cy="247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8A2583BC-7922-D7DD-1C6F-52020981392D}"/>
              </a:ext>
            </a:extLst>
          </p:cNvPr>
          <p:cNvGrpSpPr/>
          <p:nvPr/>
        </p:nvGrpSpPr>
        <p:grpSpPr>
          <a:xfrm>
            <a:off x="1493987" y="8504218"/>
            <a:ext cx="723275" cy="898336"/>
            <a:chOff x="1480107" y="5087449"/>
            <a:chExt cx="723275" cy="898336"/>
          </a:xfrm>
        </p:grpSpPr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0179D545-B661-F8D8-F2A2-7A6DC6C6C47B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174" name="グラフィックス 173">
                <a:extLst>
                  <a:ext uri="{FF2B5EF4-FFF2-40B4-BE49-F238E27FC236}">
                    <a16:creationId xmlns:a16="http://schemas.microsoft.com/office/drawing/2014/main" id="{260AFF29-6597-5F08-3EB1-04C822CBE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75" name="グラフィックス 174">
                <a:extLst>
                  <a:ext uri="{FF2B5EF4-FFF2-40B4-BE49-F238E27FC236}">
                    <a16:creationId xmlns:a16="http://schemas.microsoft.com/office/drawing/2014/main" id="{712702A0-B550-C597-7F68-ECB7D3AB7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76" name="グラフィックス 175">
                <a:extLst>
                  <a:ext uri="{FF2B5EF4-FFF2-40B4-BE49-F238E27FC236}">
                    <a16:creationId xmlns:a16="http://schemas.microsoft.com/office/drawing/2014/main" id="{335E5060-E021-88D3-C92F-C215C8384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73" name="TextBox 12">
              <a:extLst>
                <a:ext uri="{FF2B5EF4-FFF2-40B4-BE49-F238E27FC236}">
                  <a16:creationId xmlns:a16="http://schemas.microsoft.com/office/drawing/2014/main" id="{1B58D94D-96EB-3899-7622-B7444813D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77" name="直線矢印コネクタ 176">
            <a:extLst>
              <a:ext uri="{FF2B5EF4-FFF2-40B4-BE49-F238E27FC236}">
                <a16:creationId xmlns:a16="http://schemas.microsoft.com/office/drawing/2014/main" id="{A6F4AC82-EF3D-ED01-1AEB-1FFC7EC2B446}"/>
              </a:ext>
            </a:extLst>
          </p:cNvPr>
          <p:cNvCxnSpPr>
            <a:cxnSpLocks/>
          </p:cNvCxnSpPr>
          <p:nvPr/>
        </p:nvCxnSpPr>
        <p:spPr>
          <a:xfrm>
            <a:off x="2289063" y="8828458"/>
            <a:ext cx="2130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6" name="Graphic 3">
            <a:extLst>
              <a:ext uri="{FF2B5EF4-FFF2-40B4-BE49-F238E27FC236}">
                <a16:creationId xmlns:a16="http://schemas.microsoft.com/office/drawing/2014/main" id="{673DC634-664F-E77F-9A49-A1992C9BEC3A}"/>
              </a:ext>
            </a:extLst>
          </p:cNvPr>
          <p:cNvGrpSpPr>
            <a:grpSpLocks noChangeAspect="1"/>
          </p:cNvGrpSpPr>
          <p:nvPr/>
        </p:nvGrpSpPr>
        <p:grpSpPr>
          <a:xfrm>
            <a:off x="11352652" y="7309910"/>
            <a:ext cx="803425" cy="842672"/>
            <a:chOff x="2628997" y="2418013"/>
            <a:chExt cx="1155302" cy="1211739"/>
          </a:xfrm>
        </p:grpSpPr>
        <p:grpSp>
          <p:nvGrpSpPr>
            <p:cNvPr id="187" name="Graphic 3">
              <a:extLst>
                <a:ext uri="{FF2B5EF4-FFF2-40B4-BE49-F238E27FC236}">
                  <a16:creationId xmlns:a16="http://schemas.microsoft.com/office/drawing/2014/main" id="{11DC2A7F-9B48-DC28-8005-BFEFFBB4A0FE}"/>
                </a:ext>
              </a:extLst>
            </p:cNvPr>
            <p:cNvGrpSpPr/>
            <p:nvPr/>
          </p:nvGrpSpPr>
          <p:grpSpPr>
            <a:xfrm>
              <a:off x="3003082" y="2418013"/>
              <a:ext cx="513347" cy="460697"/>
              <a:chOff x="3003082" y="2418013"/>
              <a:chExt cx="513347" cy="460697"/>
            </a:xfrm>
          </p:grpSpPr>
          <p:grpSp>
            <p:nvGrpSpPr>
              <p:cNvPr id="189" name="Graphic 3">
                <a:extLst>
                  <a:ext uri="{FF2B5EF4-FFF2-40B4-BE49-F238E27FC236}">
                    <a16:creationId xmlns:a16="http://schemas.microsoft.com/office/drawing/2014/main" id="{702EC8CF-FDFA-B541-C6EF-EB31EE84601D}"/>
                  </a:ext>
                </a:extLst>
              </p:cNvPr>
              <p:cNvGrpSpPr/>
              <p:nvPr/>
            </p:nvGrpSpPr>
            <p:grpSpPr>
              <a:xfrm>
                <a:off x="3003082" y="2418013"/>
                <a:ext cx="513347" cy="460697"/>
                <a:chOff x="3003082" y="2418013"/>
                <a:chExt cx="513347" cy="460697"/>
              </a:xfrm>
              <a:solidFill>
                <a:srgbClr val="FFFFFF"/>
              </a:solidFill>
            </p:grpSpPr>
            <p:sp>
              <p:nvSpPr>
                <p:cNvPr id="207" name="Freeform: Shape 39">
                  <a:extLst>
                    <a:ext uri="{FF2B5EF4-FFF2-40B4-BE49-F238E27FC236}">
                      <a16:creationId xmlns:a16="http://schemas.microsoft.com/office/drawing/2014/main" id="{17469AFF-C5A2-F62E-20EC-F7F4E98F1A32}"/>
                    </a:ext>
                  </a:extLst>
                </p:cNvPr>
                <p:cNvSpPr/>
                <p:nvPr/>
              </p:nvSpPr>
              <p:spPr>
                <a:xfrm>
                  <a:off x="3008568" y="2423498"/>
                  <a:ext cx="502374" cy="449726"/>
                </a:xfrm>
                <a:custGeom>
                  <a:avLst/>
                  <a:gdLst>
                    <a:gd name="connsiteX0" fmla="*/ 0 w 502374"/>
                    <a:gd name="connsiteY0" fmla="*/ 449726 h 449726"/>
                    <a:gd name="connsiteX1" fmla="*/ 0 w 502374"/>
                    <a:gd name="connsiteY1" fmla="*/ 61426 h 449726"/>
                    <a:gd name="connsiteX2" fmla="*/ 231443 w 502374"/>
                    <a:gd name="connsiteY2" fmla="*/ 61426 h 449726"/>
                    <a:gd name="connsiteX3" fmla="*/ 231443 w 502374"/>
                    <a:gd name="connsiteY3" fmla="*/ 0 h 449726"/>
                    <a:gd name="connsiteX4" fmla="*/ 502375 w 502374"/>
                    <a:gd name="connsiteY4" fmla="*/ 0 h 449726"/>
                    <a:gd name="connsiteX5" fmla="*/ 502375 w 502374"/>
                    <a:gd name="connsiteY5" fmla="*/ 301645 h 449726"/>
                    <a:gd name="connsiteX6" fmla="*/ 370746 w 502374"/>
                    <a:gd name="connsiteY6" fmla="*/ 301645 h 449726"/>
                    <a:gd name="connsiteX7" fmla="*/ 370746 w 502374"/>
                    <a:gd name="connsiteY7" fmla="*/ 449726 h 449726"/>
                    <a:gd name="connsiteX8" fmla="*/ 0 w 502374"/>
                    <a:gd name="connsiteY8" fmla="*/ 449726 h 44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374" h="449726">
                      <a:moveTo>
                        <a:pt x="0" y="449726"/>
                      </a:moveTo>
                      <a:lnTo>
                        <a:pt x="0" y="61426"/>
                      </a:lnTo>
                      <a:lnTo>
                        <a:pt x="231443" y="61426"/>
                      </a:lnTo>
                      <a:lnTo>
                        <a:pt x="231443" y="0"/>
                      </a:lnTo>
                      <a:lnTo>
                        <a:pt x="502375" y="0"/>
                      </a:lnTo>
                      <a:lnTo>
                        <a:pt x="502375" y="301645"/>
                      </a:lnTo>
                      <a:lnTo>
                        <a:pt x="370746" y="301645"/>
                      </a:lnTo>
                      <a:lnTo>
                        <a:pt x="370746" y="449726"/>
                      </a:lnTo>
                      <a:lnTo>
                        <a:pt x="0" y="449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40">
                  <a:extLst>
                    <a:ext uri="{FF2B5EF4-FFF2-40B4-BE49-F238E27FC236}">
                      <a16:creationId xmlns:a16="http://schemas.microsoft.com/office/drawing/2014/main" id="{D6C5B8E2-F6B1-BFA7-9D51-1ECC9ED06833}"/>
                    </a:ext>
                  </a:extLst>
                </p:cNvPr>
                <p:cNvSpPr/>
                <p:nvPr/>
              </p:nvSpPr>
              <p:spPr>
                <a:xfrm>
                  <a:off x="3003082" y="2418013"/>
                  <a:ext cx="513347" cy="460697"/>
                </a:xfrm>
                <a:custGeom>
                  <a:avLst/>
                  <a:gdLst>
                    <a:gd name="connsiteX0" fmla="*/ 502381 w 513347"/>
                    <a:gd name="connsiteY0" fmla="*/ 10969 h 460697"/>
                    <a:gd name="connsiteX1" fmla="*/ 502381 w 513347"/>
                    <a:gd name="connsiteY1" fmla="*/ 301649 h 460697"/>
                    <a:gd name="connsiteX2" fmla="*/ 370752 w 513347"/>
                    <a:gd name="connsiteY2" fmla="*/ 301649 h 460697"/>
                    <a:gd name="connsiteX3" fmla="*/ 370752 w 513347"/>
                    <a:gd name="connsiteY3" fmla="*/ 449724 h 460697"/>
                    <a:gd name="connsiteX4" fmla="*/ 10966 w 513347"/>
                    <a:gd name="connsiteY4" fmla="*/ 449724 h 460697"/>
                    <a:gd name="connsiteX5" fmla="*/ 10966 w 513347"/>
                    <a:gd name="connsiteY5" fmla="*/ 72395 h 460697"/>
                    <a:gd name="connsiteX6" fmla="*/ 242416 w 513347"/>
                    <a:gd name="connsiteY6" fmla="*/ 72395 h 460697"/>
                    <a:gd name="connsiteX7" fmla="*/ 242416 w 513347"/>
                    <a:gd name="connsiteY7" fmla="*/ 10969 h 460697"/>
                    <a:gd name="connsiteX8" fmla="*/ 502381 w 513347"/>
                    <a:gd name="connsiteY8" fmla="*/ 10969 h 460697"/>
                    <a:gd name="connsiteX9" fmla="*/ 513347 w 513347"/>
                    <a:gd name="connsiteY9" fmla="*/ 0 h 460697"/>
                    <a:gd name="connsiteX10" fmla="*/ 502381 w 513347"/>
                    <a:gd name="connsiteY10" fmla="*/ 0 h 460697"/>
                    <a:gd name="connsiteX11" fmla="*/ 242416 w 513347"/>
                    <a:gd name="connsiteY11" fmla="*/ 0 h 460697"/>
                    <a:gd name="connsiteX12" fmla="*/ 231443 w 513347"/>
                    <a:gd name="connsiteY12" fmla="*/ 0 h 460697"/>
                    <a:gd name="connsiteX13" fmla="*/ 231443 w 513347"/>
                    <a:gd name="connsiteY13" fmla="*/ 10969 h 460697"/>
                    <a:gd name="connsiteX14" fmla="*/ 231443 w 513347"/>
                    <a:gd name="connsiteY14" fmla="*/ 61426 h 460697"/>
                    <a:gd name="connsiteX15" fmla="*/ 10966 w 513347"/>
                    <a:gd name="connsiteY15" fmla="*/ 61426 h 460697"/>
                    <a:gd name="connsiteX16" fmla="*/ 0 w 513347"/>
                    <a:gd name="connsiteY16" fmla="*/ 61426 h 460697"/>
                    <a:gd name="connsiteX17" fmla="*/ 0 w 513347"/>
                    <a:gd name="connsiteY17" fmla="*/ 72395 h 460697"/>
                    <a:gd name="connsiteX18" fmla="*/ 0 w 513347"/>
                    <a:gd name="connsiteY18" fmla="*/ 449724 h 460697"/>
                    <a:gd name="connsiteX19" fmla="*/ 0 w 513347"/>
                    <a:gd name="connsiteY19" fmla="*/ 460697 h 460697"/>
                    <a:gd name="connsiteX20" fmla="*/ 10966 w 513347"/>
                    <a:gd name="connsiteY20" fmla="*/ 460697 h 460697"/>
                    <a:gd name="connsiteX21" fmla="*/ 370752 w 513347"/>
                    <a:gd name="connsiteY21" fmla="*/ 460697 h 460697"/>
                    <a:gd name="connsiteX22" fmla="*/ 381719 w 513347"/>
                    <a:gd name="connsiteY22" fmla="*/ 460697 h 460697"/>
                    <a:gd name="connsiteX23" fmla="*/ 381719 w 513347"/>
                    <a:gd name="connsiteY23" fmla="*/ 449724 h 460697"/>
                    <a:gd name="connsiteX24" fmla="*/ 381719 w 513347"/>
                    <a:gd name="connsiteY24" fmla="*/ 312616 h 460697"/>
                    <a:gd name="connsiteX25" fmla="*/ 502381 w 513347"/>
                    <a:gd name="connsiteY25" fmla="*/ 312616 h 460697"/>
                    <a:gd name="connsiteX26" fmla="*/ 513347 w 513347"/>
                    <a:gd name="connsiteY26" fmla="*/ 312616 h 460697"/>
                    <a:gd name="connsiteX27" fmla="*/ 513347 w 513347"/>
                    <a:gd name="connsiteY27" fmla="*/ 301649 h 460697"/>
                    <a:gd name="connsiteX28" fmla="*/ 513347 w 513347"/>
                    <a:gd name="connsiteY28" fmla="*/ 10969 h 460697"/>
                    <a:gd name="connsiteX29" fmla="*/ 513347 w 513347"/>
                    <a:gd name="connsiteY29" fmla="*/ 0 h 46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13347" h="460697">
                      <a:moveTo>
                        <a:pt x="502381" y="10969"/>
                      </a:moveTo>
                      <a:lnTo>
                        <a:pt x="502381" y="301649"/>
                      </a:lnTo>
                      <a:lnTo>
                        <a:pt x="370752" y="301649"/>
                      </a:lnTo>
                      <a:lnTo>
                        <a:pt x="370752" y="449724"/>
                      </a:lnTo>
                      <a:lnTo>
                        <a:pt x="10966" y="449724"/>
                      </a:lnTo>
                      <a:lnTo>
                        <a:pt x="10966" y="72395"/>
                      </a:lnTo>
                      <a:lnTo>
                        <a:pt x="242416" y="72395"/>
                      </a:lnTo>
                      <a:lnTo>
                        <a:pt x="242416" y="10969"/>
                      </a:lnTo>
                      <a:lnTo>
                        <a:pt x="502381" y="10969"/>
                      </a:lnTo>
                      <a:close/>
                      <a:moveTo>
                        <a:pt x="513347" y="0"/>
                      </a:moveTo>
                      <a:lnTo>
                        <a:pt x="502381" y="0"/>
                      </a:lnTo>
                      <a:lnTo>
                        <a:pt x="242416" y="0"/>
                      </a:lnTo>
                      <a:lnTo>
                        <a:pt x="231443" y="0"/>
                      </a:lnTo>
                      <a:lnTo>
                        <a:pt x="231443" y="10969"/>
                      </a:lnTo>
                      <a:lnTo>
                        <a:pt x="231443" y="61426"/>
                      </a:lnTo>
                      <a:lnTo>
                        <a:pt x="10966" y="61426"/>
                      </a:lnTo>
                      <a:lnTo>
                        <a:pt x="0" y="61426"/>
                      </a:lnTo>
                      <a:lnTo>
                        <a:pt x="0" y="72395"/>
                      </a:lnTo>
                      <a:lnTo>
                        <a:pt x="0" y="449724"/>
                      </a:lnTo>
                      <a:lnTo>
                        <a:pt x="0" y="460697"/>
                      </a:lnTo>
                      <a:lnTo>
                        <a:pt x="10966" y="460697"/>
                      </a:lnTo>
                      <a:lnTo>
                        <a:pt x="370752" y="460697"/>
                      </a:lnTo>
                      <a:lnTo>
                        <a:pt x="381719" y="460697"/>
                      </a:lnTo>
                      <a:lnTo>
                        <a:pt x="381719" y="449724"/>
                      </a:lnTo>
                      <a:lnTo>
                        <a:pt x="381719" y="312616"/>
                      </a:lnTo>
                      <a:lnTo>
                        <a:pt x="502381" y="312616"/>
                      </a:lnTo>
                      <a:lnTo>
                        <a:pt x="513347" y="312616"/>
                      </a:lnTo>
                      <a:lnTo>
                        <a:pt x="513347" y="301649"/>
                      </a:lnTo>
                      <a:lnTo>
                        <a:pt x="513347" y="10969"/>
                      </a:lnTo>
                      <a:lnTo>
                        <a:pt x="5133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0" name="Graphic 3">
                <a:extLst>
                  <a:ext uri="{FF2B5EF4-FFF2-40B4-BE49-F238E27FC236}">
                    <a16:creationId xmlns:a16="http://schemas.microsoft.com/office/drawing/2014/main" id="{B6D38381-37A9-570E-A02C-856DBB17B2C7}"/>
                  </a:ext>
                </a:extLst>
              </p:cNvPr>
              <p:cNvGrpSpPr/>
              <p:nvPr/>
            </p:nvGrpSpPr>
            <p:grpSpPr>
              <a:xfrm>
                <a:off x="3014048" y="2428983"/>
                <a:ext cx="491414" cy="438761"/>
                <a:chOff x="3014048" y="2428983"/>
                <a:chExt cx="491414" cy="438761"/>
              </a:xfrm>
              <a:solidFill>
                <a:srgbClr val="2D5967"/>
              </a:solidFill>
            </p:grpSpPr>
            <p:sp>
              <p:nvSpPr>
                <p:cNvPr id="191" name="Freeform: Shape 43">
                  <a:extLst>
                    <a:ext uri="{FF2B5EF4-FFF2-40B4-BE49-F238E27FC236}">
                      <a16:creationId xmlns:a16="http://schemas.microsoft.com/office/drawing/2014/main" id="{B1F89A82-CEB1-3DDF-C0E8-47E86A2770F6}"/>
                    </a:ext>
                  </a:extLst>
                </p:cNvPr>
                <p:cNvSpPr/>
                <p:nvPr/>
              </p:nvSpPr>
              <p:spPr>
                <a:xfrm>
                  <a:off x="3245497" y="2428983"/>
                  <a:ext cx="259965" cy="290679"/>
                </a:xfrm>
                <a:custGeom>
                  <a:avLst/>
                  <a:gdLst>
                    <a:gd name="connsiteX0" fmla="*/ 259966 w 259965"/>
                    <a:gd name="connsiteY0" fmla="*/ 0 h 290679"/>
                    <a:gd name="connsiteX1" fmla="*/ 0 w 259965"/>
                    <a:gd name="connsiteY1" fmla="*/ 0 h 290679"/>
                    <a:gd name="connsiteX2" fmla="*/ 0 w 259965"/>
                    <a:gd name="connsiteY2" fmla="*/ 48263 h 290679"/>
                    <a:gd name="connsiteX3" fmla="*/ 16453 w 259965"/>
                    <a:gd name="connsiteY3" fmla="*/ 48263 h 290679"/>
                    <a:gd name="connsiteX4" fmla="*/ 16453 w 259965"/>
                    <a:gd name="connsiteY4" fmla="*/ 16453 h 290679"/>
                    <a:gd name="connsiteX5" fmla="*/ 243513 w 259965"/>
                    <a:gd name="connsiteY5" fmla="*/ 16453 h 290679"/>
                    <a:gd name="connsiteX6" fmla="*/ 243513 w 259965"/>
                    <a:gd name="connsiteY6" fmla="*/ 274227 h 290679"/>
                    <a:gd name="connsiteX7" fmla="*/ 140401 w 259965"/>
                    <a:gd name="connsiteY7" fmla="*/ 274227 h 290679"/>
                    <a:gd name="connsiteX8" fmla="*/ 140401 w 259965"/>
                    <a:gd name="connsiteY8" fmla="*/ 290680 h 290679"/>
                    <a:gd name="connsiteX9" fmla="*/ 259966 w 259965"/>
                    <a:gd name="connsiteY9" fmla="*/ 290680 h 290679"/>
                    <a:gd name="connsiteX10" fmla="*/ 259966 w 259965"/>
                    <a:gd name="connsiteY10" fmla="*/ 0 h 290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9965" h="290679">
                      <a:moveTo>
                        <a:pt x="259966" y="0"/>
                      </a:moveTo>
                      <a:lnTo>
                        <a:pt x="0" y="0"/>
                      </a:lnTo>
                      <a:lnTo>
                        <a:pt x="0" y="48263"/>
                      </a:lnTo>
                      <a:lnTo>
                        <a:pt x="16453" y="48263"/>
                      </a:lnTo>
                      <a:lnTo>
                        <a:pt x="16453" y="16453"/>
                      </a:lnTo>
                      <a:lnTo>
                        <a:pt x="243513" y="16453"/>
                      </a:lnTo>
                      <a:lnTo>
                        <a:pt x="243513" y="274227"/>
                      </a:lnTo>
                      <a:lnTo>
                        <a:pt x="140401" y="274227"/>
                      </a:lnTo>
                      <a:lnTo>
                        <a:pt x="140401" y="290680"/>
                      </a:lnTo>
                      <a:lnTo>
                        <a:pt x="259966" y="290680"/>
                      </a:lnTo>
                      <a:lnTo>
                        <a:pt x="25996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45">
                  <a:extLst>
                    <a:ext uri="{FF2B5EF4-FFF2-40B4-BE49-F238E27FC236}">
                      <a16:creationId xmlns:a16="http://schemas.microsoft.com/office/drawing/2014/main" id="{BDD7E5F0-53F1-B39E-BC39-5B3BFF111F57}"/>
                    </a:ext>
                  </a:extLst>
                </p:cNvPr>
                <p:cNvSpPr/>
                <p:nvPr/>
              </p:nvSpPr>
              <p:spPr>
                <a:xfrm>
                  <a:off x="3385898" y="2490409"/>
                  <a:ext cx="86652" cy="15356"/>
                </a:xfrm>
                <a:custGeom>
                  <a:avLst/>
                  <a:gdLst>
                    <a:gd name="connsiteX0" fmla="*/ 86653 w 86652"/>
                    <a:gd name="connsiteY0" fmla="*/ 0 h 15356"/>
                    <a:gd name="connsiteX1" fmla="*/ 0 w 86652"/>
                    <a:gd name="connsiteY1" fmla="*/ 0 h 15356"/>
                    <a:gd name="connsiteX2" fmla="*/ 0 w 86652"/>
                    <a:gd name="connsiteY2" fmla="*/ 7678 h 15356"/>
                    <a:gd name="connsiteX3" fmla="*/ 0 w 86652"/>
                    <a:gd name="connsiteY3" fmla="*/ 15357 h 15356"/>
                    <a:gd name="connsiteX4" fmla="*/ 86653 w 86652"/>
                    <a:gd name="connsiteY4" fmla="*/ 15357 h 15356"/>
                    <a:gd name="connsiteX5" fmla="*/ 86653 w 86652"/>
                    <a:gd name="connsiteY5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652" h="15356">
                      <a:moveTo>
                        <a:pt x="86653" y="0"/>
                      </a:moveTo>
                      <a:lnTo>
                        <a:pt x="0" y="0"/>
                      </a:lnTo>
                      <a:lnTo>
                        <a:pt x="0" y="7678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86653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46">
                  <a:extLst>
                    <a:ext uri="{FF2B5EF4-FFF2-40B4-BE49-F238E27FC236}">
                      <a16:creationId xmlns:a16="http://schemas.microsoft.com/office/drawing/2014/main" id="{3BEED932-C62C-CB0F-16CE-4C09EAF3FAA2}"/>
                    </a:ext>
                  </a:extLst>
                </p:cNvPr>
                <p:cNvSpPr/>
                <p:nvPr/>
              </p:nvSpPr>
              <p:spPr>
                <a:xfrm>
                  <a:off x="3278403" y="2461889"/>
                  <a:ext cx="194154" cy="15356"/>
                </a:xfrm>
                <a:custGeom>
                  <a:avLst/>
                  <a:gdLst>
                    <a:gd name="connsiteX0" fmla="*/ 194155 w 194154"/>
                    <a:gd name="connsiteY0" fmla="*/ 0 h 15356"/>
                    <a:gd name="connsiteX1" fmla="*/ 0 w 194154"/>
                    <a:gd name="connsiteY1" fmla="*/ 0 h 15356"/>
                    <a:gd name="connsiteX2" fmla="*/ 0 w 194154"/>
                    <a:gd name="connsiteY2" fmla="*/ 15357 h 15356"/>
                    <a:gd name="connsiteX3" fmla="*/ 86653 w 194154"/>
                    <a:gd name="connsiteY3" fmla="*/ 15357 h 15356"/>
                    <a:gd name="connsiteX4" fmla="*/ 107495 w 194154"/>
                    <a:gd name="connsiteY4" fmla="*/ 15357 h 15356"/>
                    <a:gd name="connsiteX5" fmla="*/ 194155 w 194154"/>
                    <a:gd name="connsiteY5" fmla="*/ 15357 h 15356"/>
                    <a:gd name="connsiteX6" fmla="*/ 194155 w 194154"/>
                    <a:gd name="connsiteY6" fmla="*/ 0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154" h="15356">
                      <a:moveTo>
                        <a:pt x="194155" y="0"/>
                      </a:moveTo>
                      <a:lnTo>
                        <a:pt x="0" y="0"/>
                      </a:lnTo>
                      <a:lnTo>
                        <a:pt x="0" y="15357"/>
                      </a:lnTo>
                      <a:lnTo>
                        <a:pt x="86653" y="15357"/>
                      </a:lnTo>
                      <a:lnTo>
                        <a:pt x="107495" y="15357"/>
                      </a:lnTo>
                      <a:lnTo>
                        <a:pt x="194155" y="15357"/>
                      </a:lnTo>
                      <a:lnTo>
                        <a:pt x="194155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47">
                  <a:extLst>
                    <a:ext uri="{FF2B5EF4-FFF2-40B4-BE49-F238E27FC236}">
                      <a16:creationId xmlns:a16="http://schemas.microsoft.com/office/drawing/2014/main" id="{DFADA838-B540-D6BC-6B4B-9CD370C97DB3}"/>
                    </a:ext>
                  </a:extLst>
                </p:cNvPr>
                <p:cNvSpPr/>
                <p:nvPr/>
              </p:nvSpPr>
              <p:spPr>
                <a:xfrm>
                  <a:off x="3385898" y="2517833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49">
                  <a:extLst>
                    <a:ext uri="{FF2B5EF4-FFF2-40B4-BE49-F238E27FC236}">
                      <a16:creationId xmlns:a16="http://schemas.microsoft.com/office/drawing/2014/main" id="{B2A411A9-BE5F-A8C8-10E6-D4BAFA3B207D}"/>
                    </a:ext>
                  </a:extLst>
                </p:cNvPr>
                <p:cNvSpPr/>
                <p:nvPr/>
              </p:nvSpPr>
              <p:spPr>
                <a:xfrm>
                  <a:off x="3385898" y="2546350"/>
                  <a:ext cx="87750" cy="16453"/>
                </a:xfrm>
                <a:custGeom>
                  <a:avLst/>
                  <a:gdLst>
                    <a:gd name="connsiteX0" fmla="*/ 87750 w 87750"/>
                    <a:gd name="connsiteY0" fmla="*/ 0 h 16453"/>
                    <a:gd name="connsiteX1" fmla="*/ 0 w 87750"/>
                    <a:gd name="connsiteY1" fmla="*/ 0 h 16453"/>
                    <a:gd name="connsiteX2" fmla="*/ 0 w 87750"/>
                    <a:gd name="connsiteY2" fmla="*/ 16453 h 16453"/>
                    <a:gd name="connsiteX3" fmla="*/ 87750 w 87750"/>
                    <a:gd name="connsiteY3" fmla="*/ 16453 h 16453"/>
                    <a:gd name="connsiteX4" fmla="*/ 87750 w 87750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50" h="16453">
                      <a:moveTo>
                        <a:pt x="877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87750" y="16453"/>
                      </a:lnTo>
                      <a:lnTo>
                        <a:pt x="877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50">
                  <a:extLst>
                    <a:ext uri="{FF2B5EF4-FFF2-40B4-BE49-F238E27FC236}">
                      <a16:creationId xmlns:a16="http://schemas.microsoft.com/office/drawing/2014/main" id="{4979AFA5-9EF3-862C-9E60-73D30EDA542E}"/>
                    </a:ext>
                  </a:extLst>
                </p:cNvPr>
                <p:cNvSpPr/>
                <p:nvPr/>
              </p:nvSpPr>
              <p:spPr>
                <a:xfrm>
                  <a:off x="3385898" y="2574870"/>
                  <a:ext cx="52649" cy="16453"/>
                </a:xfrm>
                <a:custGeom>
                  <a:avLst/>
                  <a:gdLst>
                    <a:gd name="connsiteX0" fmla="*/ 52650 w 52649"/>
                    <a:gd name="connsiteY0" fmla="*/ 0 h 16453"/>
                    <a:gd name="connsiteX1" fmla="*/ 0 w 52649"/>
                    <a:gd name="connsiteY1" fmla="*/ 0 h 16453"/>
                    <a:gd name="connsiteX2" fmla="*/ 0 w 52649"/>
                    <a:gd name="connsiteY2" fmla="*/ 16453 h 16453"/>
                    <a:gd name="connsiteX3" fmla="*/ 52650 w 52649"/>
                    <a:gd name="connsiteY3" fmla="*/ 16453 h 16453"/>
                    <a:gd name="connsiteX4" fmla="*/ 52650 w 52649"/>
                    <a:gd name="connsiteY4" fmla="*/ 0 h 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49" h="16453">
                      <a:moveTo>
                        <a:pt x="52650" y="0"/>
                      </a:moveTo>
                      <a:lnTo>
                        <a:pt x="0" y="0"/>
                      </a:lnTo>
                      <a:lnTo>
                        <a:pt x="0" y="16453"/>
                      </a:lnTo>
                      <a:lnTo>
                        <a:pt x="52650" y="16453"/>
                      </a:lnTo>
                      <a:lnTo>
                        <a:pt x="5265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52">
                  <a:extLst>
                    <a:ext uri="{FF2B5EF4-FFF2-40B4-BE49-F238E27FC236}">
                      <a16:creationId xmlns:a16="http://schemas.microsoft.com/office/drawing/2014/main" id="{42D3D6C9-0EFC-27D6-BAFB-F1F65940F018}"/>
                    </a:ext>
                  </a:extLst>
                </p:cNvPr>
                <p:cNvSpPr/>
                <p:nvPr/>
              </p:nvSpPr>
              <p:spPr>
                <a:xfrm>
                  <a:off x="3014048" y="2490409"/>
                  <a:ext cx="359785" cy="377334"/>
                </a:xfrm>
                <a:custGeom>
                  <a:avLst/>
                  <a:gdLst>
                    <a:gd name="connsiteX0" fmla="*/ 359786 w 359785"/>
                    <a:gd name="connsiteY0" fmla="*/ 0 h 377334"/>
                    <a:gd name="connsiteX1" fmla="*/ 300552 w 359785"/>
                    <a:gd name="connsiteY1" fmla="*/ 0 h 377334"/>
                    <a:gd name="connsiteX2" fmla="*/ 0 w 359785"/>
                    <a:gd name="connsiteY2" fmla="*/ 0 h 377334"/>
                    <a:gd name="connsiteX3" fmla="*/ 0 w 359785"/>
                    <a:gd name="connsiteY3" fmla="*/ 377335 h 377334"/>
                    <a:gd name="connsiteX4" fmla="*/ 359786 w 359785"/>
                    <a:gd name="connsiteY4" fmla="*/ 377335 h 377334"/>
                    <a:gd name="connsiteX5" fmla="*/ 359786 w 359785"/>
                    <a:gd name="connsiteY5" fmla="*/ 0 h 377334"/>
                    <a:gd name="connsiteX6" fmla="*/ 16459 w 359785"/>
                    <a:gd name="connsiteY6" fmla="*/ 360882 h 377334"/>
                    <a:gd name="connsiteX7" fmla="*/ 16459 w 359785"/>
                    <a:gd name="connsiteY7" fmla="*/ 15357 h 377334"/>
                    <a:gd name="connsiteX8" fmla="*/ 300552 w 359785"/>
                    <a:gd name="connsiteY8" fmla="*/ 15357 h 377334"/>
                    <a:gd name="connsiteX9" fmla="*/ 343333 w 359785"/>
                    <a:gd name="connsiteY9" fmla="*/ 15357 h 377334"/>
                    <a:gd name="connsiteX10" fmla="*/ 343333 w 359785"/>
                    <a:gd name="connsiteY10" fmla="*/ 360882 h 377334"/>
                    <a:gd name="connsiteX11" fmla="*/ 16459 w 359785"/>
                    <a:gd name="connsiteY11" fmla="*/ 360882 h 37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9785" h="377334">
                      <a:moveTo>
                        <a:pt x="359786" y="0"/>
                      </a:moveTo>
                      <a:lnTo>
                        <a:pt x="300552" y="0"/>
                      </a:lnTo>
                      <a:lnTo>
                        <a:pt x="0" y="0"/>
                      </a:lnTo>
                      <a:lnTo>
                        <a:pt x="0" y="377335"/>
                      </a:lnTo>
                      <a:lnTo>
                        <a:pt x="359786" y="377335"/>
                      </a:lnTo>
                      <a:lnTo>
                        <a:pt x="359786" y="0"/>
                      </a:lnTo>
                      <a:close/>
                      <a:moveTo>
                        <a:pt x="16459" y="360882"/>
                      </a:moveTo>
                      <a:lnTo>
                        <a:pt x="16459" y="15357"/>
                      </a:lnTo>
                      <a:lnTo>
                        <a:pt x="300552" y="15357"/>
                      </a:lnTo>
                      <a:lnTo>
                        <a:pt x="343333" y="15357"/>
                      </a:lnTo>
                      <a:lnTo>
                        <a:pt x="343333" y="360882"/>
                      </a:lnTo>
                      <a:lnTo>
                        <a:pt x="16459" y="360882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54">
                  <a:extLst>
                    <a:ext uri="{FF2B5EF4-FFF2-40B4-BE49-F238E27FC236}">
                      <a16:creationId xmlns:a16="http://schemas.microsoft.com/office/drawing/2014/main" id="{0B0E7080-32C1-F6D1-9C03-578DE43A446D}"/>
                    </a:ext>
                  </a:extLst>
                </p:cNvPr>
                <p:cNvSpPr/>
                <p:nvPr/>
              </p:nvSpPr>
              <p:spPr>
                <a:xfrm>
                  <a:off x="3043668" y="2522219"/>
                  <a:ext cx="302344" cy="153565"/>
                </a:xfrm>
                <a:custGeom>
                  <a:avLst/>
                  <a:gdLst>
                    <a:gd name="connsiteX0" fmla="*/ 43878 w 302344"/>
                    <a:gd name="connsiteY0" fmla="*/ 136015 h 153565"/>
                    <a:gd name="connsiteX1" fmla="*/ 17550 w 302344"/>
                    <a:gd name="connsiteY1" fmla="*/ 136015 h 153565"/>
                    <a:gd name="connsiteX2" fmla="*/ 46073 w 302344"/>
                    <a:gd name="connsiteY2" fmla="*/ 98721 h 153565"/>
                    <a:gd name="connsiteX3" fmla="*/ 64720 w 302344"/>
                    <a:gd name="connsiteY3" fmla="*/ 73492 h 153565"/>
                    <a:gd name="connsiteX4" fmla="*/ 86653 w 302344"/>
                    <a:gd name="connsiteY4" fmla="*/ 46070 h 153565"/>
                    <a:gd name="connsiteX5" fmla="*/ 106398 w 302344"/>
                    <a:gd name="connsiteY5" fmla="*/ 42779 h 153565"/>
                    <a:gd name="connsiteX6" fmla="*/ 136018 w 302344"/>
                    <a:gd name="connsiteY6" fmla="*/ 31810 h 153565"/>
                    <a:gd name="connsiteX7" fmla="*/ 173313 w 302344"/>
                    <a:gd name="connsiteY7" fmla="*/ 15357 h 153565"/>
                    <a:gd name="connsiteX8" fmla="*/ 219379 w 302344"/>
                    <a:gd name="connsiteY8" fmla="*/ 43876 h 153565"/>
                    <a:gd name="connsiteX9" fmla="*/ 244610 w 302344"/>
                    <a:gd name="connsiteY9" fmla="*/ 63620 h 153565"/>
                    <a:gd name="connsiteX10" fmla="*/ 261063 w 302344"/>
                    <a:gd name="connsiteY10" fmla="*/ 70202 h 153565"/>
                    <a:gd name="connsiteX11" fmla="*/ 281905 w 302344"/>
                    <a:gd name="connsiteY11" fmla="*/ 136015 h 153565"/>
                    <a:gd name="connsiteX12" fmla="*/ 259966 w 302344"/>
                    <a:gd name="connsiteY12" fmla="*/ 136015 h 153565"/>
                    <a:gd name="connsiteX13" fmla="*/ 259966 w 302344"/>
                    <a:gd name="connsiteY13" fmla="*/ 152469 h 153565"/>
                    <a:gd name="connsiteX14" fmla="*/ 291774 w 302344"/>
                    <a:gd name="connsiteY14" fmla="*/ 152469 h 153565"/>
                    <a:gd name="connsiteX15" fmla="*/ 293968 w 302344"/>
                    <a:gd name="connsiteY15" fmla="*/ 148081 h 153565"/>
                    <a:gd name="connsiteX16" fmla="*/ 269834 w 302344"/>
                    <a:gd name="connsiteY16" fmla="*/ 57039 h 153565"/>
                    <a:gd name="connsiteX17" fmla="*/ 247902 w 302344"/>
                    <a:gd name="connsiteY17" fmla="*/ 48264 h 153565"/>
                    <a:gd name="connsiteX18" fmla="*/ 233637 w 302344"/>
                    <a:gd name="connsiteY18" fmla="*/ 37295 h 153565"/>
                    <a:gd name="connsiteX19" fmla="*/ 173313 w 302344"/>
                    <a:gd name="connsiteY19" fmla="*/ 0 h 153565"/>
                    <a:gd name="connsiteX20" fmla="*/ 123948 w 302344"/>
                    <a:gd name="connsiteY20" fmla="*/ 20841 h 153565"/>
                    <a:gd name="connsiteX21" fmla="*/ 108592 w 302344"/>
                    <a:gd name="connsiteY21" fmla="*/ 27422 h 153565"/>
                    <a:gd name="connsiteX22" fmla="*/ 81173 w 302344"/>
                    <a:gd name="connsiteY22" fmla="*/ 31810 h 153565"/>
                    <a:gd name="connsiteX23" fmla="*/ 49365 w 302344"/>
                    <a:gd name="connsiteY23" fmla="*/ 71298 h 153565"/>
                    <a:gd name="connsiteX24" fmla="*/ 39489 w 302344"/>
                    <a:gd name="connsiteY24" fmla="*/ 85558 h 153565"/>
                    <a:gd name="connsiteX25" fmla="*/ 1097 w 302344"/>
                    <a:gd name="connsiteY25" fmla="*/ 144790 h 153565"/>
                    <a:gd name="connsiteX26" fmla="*/ 0 w 302344"/>
                    <a:gd name="connsiteY26" fmla="*/ 153565 h 153565"/>
                    <a:gd name="connsiteX27" fmla="*/ 43878 w 302344"/>
                    <a:gd name="connsiteY27" fmla="*/ 153565 h 153565"/>
                    <a:gd name="connsiteX28" fmla="*/ 43878 w 302344"/>
                    <a:gd name="connsiteY28" fmla="*/ 136015 h 1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02344" h="153565">
                      <a:moveTo>
                        <a:pt x="43878" y="136015"/>
                      </a:moveTo>
                      <a:lnTo>
                        <a:pt x="17550" y="136015"/>
                      </a:lnTo>
                      <a:cubicBezTo>
                        <a:pt x="20842" y="120658"/>
                        <a:pt x="31808" y="106399"/>
                        <a:pt x="46073" y="98721"/>
                      </a:cubicBezTo>
                      <a:cubicBezTo>
                        <a:pt x="55942" y="93236"/>
                        <a:pt x="62526" y="84461"/>
                        <a:pt x="64720" y="73492"/>
                      </a:cubicBezTo>
                      <a:cubicBezTo>
                        <a:pt x="66915" y="61427"/>
                        <a:pt x="75687" y="50457"/>
                        <a:pt x="86653" y="46070"/>
                      </a:cubicBezTo>
                      <a:cubicBezTo>
                        <a:pt x="93237" y="43876"/>
                        <a:pt x="99820" y="42779"/>
                        <a:pt x="106398" y="42779"/>
                      </a:cubicBezTo>
                      <a:cubicBezTo>
                        <a:pt x="117370" y="43876"/>
                        <a:pt x="127239" y="39488"/>
                        <a:pt x="136018" y="31810"/>
                      </a:cubicBezTo>
                      <a:cubicBezTo>
                        <a:pt x="145887" y="21938"/>
                        <a:pt x="159054" y="15357"/>
                        <a:pt x="173313" y="15357"/>
                      </a:cubicBezTo>
                      <a:cubicBezTo>
                        <a:pt x="193057" y="15357"/>
                        <a:pt x="210607" y="26326"/>
                        <a:pt x="219379" y="43876"/>
                      </a:cubicBezTo>
                      <a:cubicBezTo>
                        <a:pt x="224865" y="53748"/>
                        <a:pt x="233637" y="61426"/>
                        <a:pt x="244610" y="63620"/>
                      </a:cubicBezTo>
                      <a:cubicBezTo>
                        <a:pt x="250096" y="64717"/>
                        <a:pt x="255576" y="66911"/>
                        <a:pt x="261063" y="70202"/>
                      </a:cubicBezTo>
                      <a:cubicBezTo>
                        <a:pt x="283002" y="84461"/>
                        <a:pt x="291774" y="111883"/>
                        <a:pt x="281905" y="136015"/>
                      </a:cubicBezTo>
                      <a:lnTo>
                        <a:pt x="259966" y="136015"/>
                      </a:lnTo>
                      <a:lnTo>
                        <a:pt x="259966" y="152469"/>
                      </a:lnTo>
                      <a:lnTo>
                        <a:pt x="291774" y="152469"/>
                      </a:lnTo>
                      <a:lnTo>
                        <a:pt x="293968" y="148081"/>
                      </a:lnTo>
                      <a:cubicBezTo>
                        <a:pt x="311518" y="116271"/>
                        <a:pt x="300552" y="75686"/>
                        <a:pt x="269834" y="57039"/>
                      </a:cubicBezTo>
                      <a:cubicBezTo>
                        <a:pt x="263257" y="52651"/>
                        <a:pt x="255576" y="49360"/>
                        <a:pt x="247902" y="48264"/>
                      </a:cubicBezTo>
                      <a:cubicBezTo>
                        <a:pt x="242416" y="47166"/>
                        <a:pt x="236929" y="42779"/>
                        <a:pt x="233637" y="37295"/>
                      </a:cubicBezTo>
                      <a:cubicBezTo>
                        <a:pt x="222671" y="14259"/>
                        <a:pt x="198537" y="0"/>
                        <a:pt x="173313" y="0"/>
                      </a:cubicBezTo>
                      <a:cubicBezTo>
                        <a:pt x="154665" y="0"/>
                        <a:pt x="137115" y="7678"/>
                        <a:pt x="123948" y="20841"/>
                      </a:cubicBezTo>
                      <a:cubicBezTo>
                        <a:pt x="119565" y="25228"/>
                        <a:pt x="114079" y="27422"/>
                        <a:pt x="108592" y="27422"/>
                      </a:cubicBezTo>
                      <a:cubicBezTo>
                        <a:pt x="98723" y="26326"/>
                        <a:pt x="89945" y="28519"/>
                        <a:pt x="81173" y="31810"/>
                      </a:cubicBezTo>
                      <a:cubicBezTo>
                        <a:pt x="64720" y="38391"/>
                        <a:pt x="53747" y="53748"/>
                        <a:pt x="49365" y="71298"/>
                      </a:cubicBezTo>
                      <a:cubicBezTo>
                        <a:pt x="48267" y="77880"/>
                        <a:pt x="43878" y="83364"/>
                        <a:pt x="39489" y="85558"/>
                      </a:cubicBezTo>
                      <a:cubicBezTo>
                        <a:pt x="17550" y="96527"/>
                        <a:pt x="2194" y="119562"/>
                        <a:pt x="1097" y="144790"/>
                      </a:cubicBezTo>
                      <a:lnTo>
                        <a:pt x="0" y="153565"/>
                      </a:lnTo>
                      <a:lnTo>
                        <a:pt x="43878" y="153565"/>
                      </a:lnTo>
                      <a:lnTo>
                        <a:pt x="43878" y="13601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56">
                  <a:extLst>
                    <a:ext uri="{FF2B5EF4-FFF2-40B4-BE49-F238E27FC236}">
                      <a16:creationId xmlns:a16="http://schemas.microsoft.com/office/drawing/2014/main" id="{BC27EDF8-F7F1-7198-944A-B52C333B4D48}"/>
                    </a:ext>
                  </a:extLst>
                </p:cNvPr>
                <p:cNvSpPr/>
                <p:nvPr/>
              </p:nvSpPr>
              <p:spPr>
                <a:xfrm>
                  <a:off x="3098513" y="2622038"/>
                  <a:ext cx="191959" cy="216085"/>
                </a:xfrm>
                <a:custGeom>
                  <a:avLst/>
                  <a:gdLst>
                    <a:gd name="connsiteX0" fmla="*/ 191960 w 191959"/>
                    <a:gd name="connsiteY0" fmla="*/ 18647 h 216085"/>
                    <a:gd name="connsiteX1" fmla="*/ 173313 w 191959"/>
                    <a:gd name="connsiteY1" fmla="*/ 0 h 216085"/>
                    <a:gd name="connsiteX2" fmla="*/ 18647 w 191959"/>
                    <a:gd name="connsiteY2" fmla="*/ 0 h 216085"/>
                    <a:gd name="connsiteX3" fmla="*/ 0 w 191959"/>
                    <a:gd name="connsiteY3" fmla="*/ 18647 h 216085"/>
                    <a:gd name="connsiteX4" fmla="*/ 0 w 191959"/>
                    <a:gd name="connsiteY4" fmla="*/ 197439 h 216085"/>
                    <a:gd name="connsiteX5" fmla="*/ 18647 w 191959"/>
                    <a:gd name="connsiteY5" fmla="*/ 216086 h 216085"/>
                    <a:gd name="connsiteX6" fmla="*/ 173313 w 191959"/>
                    <a:gd name="connsiteY6" fmla="*/ 216086 h 216085"/>
                    <a:gd name="connsiteX7" fmla="*/ 191960 w 191959"/>
                    <a:gd name="connsiteY7" fmla="*/ 197439 h 216085"/>
                    <a:gd name="connsiteX8" fmla="*/ 191960 w 191959"/>
                    <a:gd name="connsiteY8" fmla="*/ 18647 h 216085"/>
                    <a:gd name="connsiteX9" fmla="*/ 173313 w 191959"/>
                    <a:gd name="connsiteY9" fmla="*/ 198536 h 216085"/>
                    <a:gd name="connsiteX10" fmla="*/ 18647 w 191959"/>
                    <a:gd name="connsiteY10" fmla="*/ 198536 h 216085"/>
                    <a:gd name="connsiteX11" fmla="*/ 16453 w 191959"/>
                    <a:gd name="connsiteY11" fmla="*/ 196341 h 216085"/>
                    <a:gd name="connsiteX12" fmla="*/ 16453 w 191959"/>
                    <a:gd name="connsiteY12" fmla="*/ 18647 h 216085"/>
                    <a:gd name="connsiteX13" fmla="*/ 18647 w 191959"/>
                    <a:gd name="connsiteY13" fmla="*/ 16453 h 216085"/>
                    <a:gd name="connsiteX14" fmla="*/ 173313 w 191959"/>
                    <a:gd name="connsiteY14" fmla="*/ 16453 h 216085"/>
                    <a:gd name="connsiteX15" fmla="*/ 175507 w 191959"/>
                    <a:gd name="connsiteY15" fmla="*/ 18647 h 216085"/>
                    <a:gd name="connsiteX16" fmla="*/ 175507 w 191959"/>
                    <a:gd name="connsiteY16" fmla="*/ 197439 h 216085"/>
                    <a:gd name="connsiteX17" fmla="*/ 173313 w 191959"/>
                    <a:gd name="connsiteY17" fmla="*/ 198536 h 21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959" h="216085">
                      <a:moveTo>
                        <a:pt x="191960" y="18647"/>
                      </a:moveTo>
                      <a:cubicBezTo>
                        <a:pt x="191960" y="8775"/>
                        <a:pt x="183182" y="0"/>
                        <a:pt x="173313" y="0"/>
                      </a:cubicBezTo>
                      <a:lnTo>
                        <a:pt x="18647" y="0"/>
                      </a:lnTo>
                      <a:cubicBezTo>
                        <a:pt x="8778" y="0"/>
                        <a:pt x="0" y="8775"/>
                        <a:pt x="0" y="18647"/>
                      </a:cubicBezTo>
                      <a:lnTo>
                        <a:pt x="0" y="197439"/>
                      </a:lnTo>
                      <a:cubicBezTo>
                        <a:pt x="0" y="207314"/>
                        <a:pt x="8778" y="216086"/>
                        <a:pt x="18647" y="216086"/>
                      </a:cubicBezTo>
                      <a:lnTo>
                        <a:pt x="173313" y="216086"/>
                      </a:lnTo>
                      <a:cubicBezTo>
                        <a:pt x="183182" y="216086"/>
                        <a:pt x="191960" y="207314"/>
                        <a:pt x="191960" y="197439"/>
                      </a:cubicBezTo>
                      <a:lnTo>
                        <a:pt x="191960" y="18647"/>
                      </a:lnTo>
                      <a:close/>
                      <a:moveTo>
                        <a:pt x="173313" y="198536"/>
                      </a:moveTo>
                      <a:lnTo>
                        <a:pt x="18647" y="198536"/>
                      </a:lnTo>
                      <a:cubicBezTo>
                        <a:pt x="17550" y="198536"/>
                        <a:pt x="16453" y="197439"/>
                        <a:pt x="16453" y="196341"/>
                      </a:cubicBezTo>
                      <a:lnTo>
                        <a:pt x="16453" y="18647"/>
                      </a:lnTo>
                      <a:cubicBezTo>
                        <a:pt x="16453" y="17550"/>
                        <a:pt x="17550" y="16453"/>
                        <a:pt x="18647" y="16453"/>
                      </a:cubicBezTo>
                      <a:lnTo>
                        <a:pt x="173313" y="16453"/>
                      </a:lnTo>
                      <a:cubicBezTo>
                        <a:pt x="174410" y="16453"/>
                        <a:pt x="175507" y="17550"/>
                        <a:pt x="175507" y="18647"/>
                      </a:cubicBezTo>
                      <a:lnTo>
                        <a:pt x="175507" y="197439"/>
                      </a:lnTo>
                      <a:cubicBezTo>
                        <a:pt x="175507" y="198536"/>
                        <a:pt x="174410" y="198536"/>
                        <a:pt x="173313" y="19853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57">
                  <a:extLst>
                    <a:ext uri="{FF2B5EF4-FFF2-40B4-BE49-F238E27FC236}">
                      <a16:creationId xmlns:a16="http://schemas.microsoft.com/office/drawing/2014/main" id="{F792C157-E3A2-19F9-96E7-6F5C29517599}"/>
                    </a:ext>
                  </a:extLst>
                </p:cNvPr>
                <p:cNvSpPr/>
                <p:nvPr/>
              </p:nvSpPr>
              <p:spPr>
                <a:xfrm>
                  <a:off x="3128127" y="2650555"/>
                  <a:ext cx="133823" cy="73490"/>
                </a:xfrm>
                <a:custGeom>
                  <a:avLst/>
                  <a:gdLst>
                    <a:gd name="connsiteX0" fmla="*/ 133823 w 133823"/>
                    <a:gd name="connsiteY0" fmla="*/ 52648 h 73490"/>
                    <a:gd name="connsiteX1" fmla="*/ 133823 w 133823"/>
                    <a:gd name="connsiteY1" fmla="*/ 0 h 73490"/>
                    <a:gd name="connsiteX2" fmla="*/ 0 w 133823"/>
                    <a:gd name="connsiteY2" fmla="*/ 0 h 73490"/>
                    <a:gd name="connsiteX3" fmla="*/ 0 w 133823"/>
                    <a:gd name="connsiteY3" fmla="*/ 73490 h 73490"/>
                    <a:gd name="connsiteX4" fmla="*/ 133823 w 133823"/>
                    <a:gd name="connsiteY4" fmla="*/ 73490 h 73490"/>
                    <a:gd name="connsiteX5" fmla="*/ 133823 w 133823"/>
                    <a:gd name="connsiteY5" fmla="*/ 52648 h 73490"/>
                    <a:gd name="connsiteX6" fmla="*/ 16453 w 133823"/>
                    <a:gd name="connsiteY6" fmla="*/ 16453 h 73490"/>
                    <a:gd name="connsiteX7" fmla="*/ 118468 w 133823"/>
                    <a:gd name="connsiteY7" fmla="*/ 16453 h 73490"/>
                    <a:gd name="connsiteX8" fmla="*/ 118468 w 133823"/>
                    <a:gd name="connsiteY8" fmla="*/ 57037 h 73490"/>
                    <a:gd name="connsiteX9" fmla="*/ 16453 w 133823"/>
                    <a:gd name="connsiteY9" fmla="*/ 57037 h 73490"/>
                    <a:gd name="connsiteX10" fmla="*/ 16453 w 133823"/>
                    <a:gd name="connsiteY10" fmla="*/ 16453 h 7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823" h="73490">
                      <a:moveTo>
                        <a:pt x="133823" y="52648"/>
                      </a:move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3490"/>
                      </a:lnTo>
                      <a:lnTo>
                        <a:pt x="133823" y="73490"/>
                      </a:lnTo>
                      <a:lnTo>
                        <a:pt x="133823" y="52648"/>
                      </a:lnTo>
                      <a:close/>
                      <a:moveTo>
                        <a:pt x="16453" y="16453"/>
                      </a:moveTo>
                      <a:lnTo>
                        <a:pt x="118468" y="16453"/>
                      </a:lnTo>
                      <a:lnTo>
                        <a:pt x="118468" y="57037"/>
                      </a:lnTo>
                      <a:lnTo>
                        <a:pt x="16453" y="57037"/>
                      </a:lnTo>
                      <a:lnTo>
                        <a:pt x="16453" y="16453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58">
                  <a:extLst>
                    <a:ext uri="{FF2B5EF4-FFF2-40B4-BE49-F238E27FC236}">
                      <a16:creationId xmlns:a16="http://schemas.microsoft.com/office/drawing/2014/main" id="{70E703FB-E4A2-9E2B-18E7-5937F10F7019}"/>
                    </a:ext>
                  </a:extLst>
                </p:cNvPr>
                <p:cNvSpPr/>
                <p:nvPr/>
              </p:nvSpPr>
              <p:spPr>
                <a:xfrm>
                  <a:off x="3218071" y="2679075"/>
                  <a:ext cx="15361" cy="15356"/>
                </a:xfrm>
                <a:custGeom>
                  <a:avLst/>
                  <a:gdLst>
                    <a:gd name="connsiteX0" fmla="*/ 7681 w 15361"/>
                    <a:gd name="connsiteY0" fmla="*/ 15357 h 15356"/>
                    <a:gd name="connsiteX1" fmla="*/ 15362 w 15361"/>
                    <a:gd name="connsiteY1" fmla="*/ 7676 h 15356"/>
                    <a:gd name="connsiteX2" fmla="*/ 7681 w 15361"/>
                    <a:gd name="connsiteY2" fmla="*/ 0 h 15356"/>
                    <a:gd name="connsiteX3" fmla="*/ 0 w 15361"/>
                    <a:gd name="connsiteY3" fmla="*/ 7676 h 15356"/>
                    <a:gd name="connsiteX4" fmla="*/ 7681 w 15361"/>
                    <a:gd name="connsiteY4" fmla="*/ 15357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6">
                      <a:moveTo>
                        <a:pt x="7681" y="15357"/>
                      </a:moveTo>
                      <a:cubicBezTo>
                        <a:pt x="11923" y="15357"/>
                        <a:pt x="15362" y="11917"/>
                        <a:pt x="15362" y="7676"/>
                      </a:cubicBezTo>
                      <a:cubicBezTo>
                        <a:pt x="15362" y="3438"/>
                        <a:pt x="11923" y="0"/>
                        <a:pt x="7681" y="0"/>
                      </a:cubicBezTo>
                      <a:cubicBezTo>
                        <a:pt x="3439" y="0"/>
                        <a:pt x="0" y="3438"/>
                        <a:pt x="0" y="7676"/>
                      </a:cubicBezTo>
                      <a:cubicBezTo>
                        <a:pt x="0" y="11917"/>
                        <a:pt x="3439" y="15357"/>
                        <a:pt x="7681" y="15357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59">
                  <a:extLst>
                    <a:ext uri="{FF2B5EF4-FFF2-40B4-BE49-F238E27FC236}">
                      <a16:creationId xmlns:a16="http://schemas.microsoft.com/office/drawing/2014/main" id="{4896B680-053B-9661-F63A-297F2DEE86BB}"/>
                    </a:ext>
                  </a:extLst>
                </p:cNvPr>
                <p:cNvSpPr/>
                <p:nvPr/>
              </p:nvSpPr>
              <p:spPr>
                <a:xfrm>
                  <a:off x="3128127" y="2736115"/>
                  <a:ext cx="133823" cy="72394"/>
                </a:xfrm>
                <a:custGeom>
                  <a:avLst/>
                  <a:gdLst>
                    <a:gd name="connsiteX0" fmla="*/ 0 w 133823"/>
                    <a:gd name="connsiteY0" fmla="*/ 72395 h 72394"/>
                    <a:gd name="connsiteX1" fmla="*/ 133823 w 133823"/>
                    <a:gd name="connsiteY1" fmla="*/ 72395 h 72394"/>
                    <a:gd name="connsiteX2" fmla="*/ 133823 w 133823"/>
                    <a:gd name="connsiteY2" fmla="*/ 0 h 72394"/>
                    <a:gd name="connsiteX3" fmla="*/ 0 w 133823"/>
                    <a:gd name="connsiteY3" fmla="*/ 0 h 72394"/>
                    <a:gd name="connsiteX4" fmla="*/ 0 w 133823"/>
                    <a:gd name="connsiteY4" fmla="*/ 72395 h 72394"/>
                    <a:gd name="connsiteX5" fmla="*/ 16453 w 133823"/>
                    <a:gd name="connsiteY5" fmla="*/ 15355 h 72394"/>
                    <a:gd name="connsiteX6" fmla="*/ 118468 w 133823"/>
                    <a:gd name="connsiteY6" fmla="*/ 15355 h 72394"/>
                    <a:gd name="connsiteX7" fmla="*/ 118468 w 133823"/>
                    <a:gd name="connsiteY7" fmla="*/ 55942 h 72394"/>
                    <a:gd name="connsiteX8" fmla="*/ 16453 w 133823"/>
                    <a:gd name="connsiteY8" fmla="*/ 55942 h 72394"/>
                    <a:gd name="connsiteX9" fmla="*/ 16453 w 133823"/>
                    <a:gd name="connsiteY9" fmla="*/ 15355 h 72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3" h="72394">
                      <a:moveTo>
                        <a:pt x="0" y="72395"/>
                      </a:moveTo>
                      <a:lnTo>
                        <a:pt x="133823" y="72395"/>
                      </a:lnTo>
                      <a:lnTo>
                        <a:pt x="133823" y="0"/>
                      </a:lnTo>
                      <a:lnTo>
                        <a:pt x="0" y="0"/>
                      </a:lnTo>
                      <a:lnTo>
                        <a:pt x="0" y="72395"/>
                      </a:lnTo>
                      <a:close/>
                      <a:moveTo>
                        <a:pt x="16453" y="15355"/>
                      </a:moveTo>
                      <a:lnTo>
                        <a:pt x="118468" y="15355"/>
                      </a:lnTo>
                      <a:lnTo>
                        <a:pt x="118468" y="55942"/>
                      </a:lnTo>
                      <a:lnTo>
                        <a:pt x="16453" y="55942"/>
                      </a:lnTo>
                      <a:lnTo>
                        <a:pt x="16453" y="15355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60">
                  <a:extLst>
                    <a:ext uri="{FF2B5EF4-FFF2-40B4-BE49-F238E27FC236}">
                      <a16:creationId xmlns:a16="http://schemas.microsoft.com/office/drawing/2014/main" id="{6D89D06A-4316-6B7D-FC1A-E37408165107}"/>
                    </a:ext>
                  </a:extLst>
                </p:cNvPr>
                <p:cNvSpPr/>
                <p:nvPr/>
              </p:nvSpPr>
              <p:spPr>
                <a:xfrm>
                  <a:off x="3218071" y="2764632"/>
                  <a:ext cx="15361" cy="15355"/>
                </a:xfrm>
                <a:custGeom>
                  <a:avLst/>
                  <a:gdLst>
                    <a:gd name="connsiteX0" fmla="*/ 7681 w 15361"/>
                    <a:gd name="connsiteY0" fmla="*/ 15356 h 15355"/>
                    <a:gd name="connsiteX1" fmla="*/ 15362 w 15361"/>
                    <a:gd name="connsiteY1" fmla="*/ 7681 h 15355"/>
                    <a:gd name="connsiteX2" fmla="*/ 7681 w 15361"/>
                    <a:gd name="connsiteY2" fmla="*/ 0 h 15355"/>
                    <a:gd name="connsiteX3" fmla="*/ 0 w 15361"/>
                    <a:gd name="connsiteY3" fmla="*/ 7681 h 15355"/>
                    <a:gd name="connsiteX4" fmla="*/ 7681 w 15361"/>
                    <a:gd name="connsiteY4" fmla="*/ 15356 h 1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61" h="15355">
                      <a:moveTo>
                        <a:pt x="7681" y="15356"/>
                      </a:moveTo>
                      <a:cubicBezTo>
                        <a:pt x="11923" y="15356"/>
                        <a:pt x="15362" y="11923"/>
                        <a:pt x="15362" y="7681"/>
                      </a:cubicBezTo>
                      <a:cubicBezTo>
                        <a:pt x="15362" y="3439"/>
                        <a:pt x="11923" y="0"/>
                        <a:pt x="7681" y="0"/>
                      </a:cubicBezTo>
                      <a:cubicBezTo>
                        <a:pt x="3439" y="0"/>
                        <a:pt x="0" y="3439"/>
                        <a:pt x="0" y="7681"/>
                      </a:cubicBezTo>
                      <a:cubicBezTo>
                        <a:pt x="0" y="11923"/>
                        <a:pt x="3439" y="15356"/>
                        <a:pt x="7681" y="15356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62">
                  <a:extLst>
                    <a:ext uri="{FF2B5EF4-FFF2-40B4-BE49-F238E27FC236}">
                      <a16:creationId xmlns:a16="http://schemas.microsoft.com/office/drawing/2014/main" id="{EE986518-AF18-0EBC-3B94-73399C9CE561}"/>
                    </a:ext>
                  </a:extLst>
                </p:cNvPr>
                <p:cNvSpPr/>
                <p:nvPr/>
              </p:nvSpPr>
              <p:spPr>
                <a:xfrm>
                  <a:off x="3414421" y="2656039"/>
                  <a:ext cx="39482" cy="35100"/>
                </a:xfrm>
                <a:custGeom>
                  <a:avLst/>
                  <a:gdLst>
                    <a:gd name="connsiteX0" fmla="*/ 9869 w 39482"/>
                    <a:gd name="connsiteY0" fmla="*/ 0 h 35100"/>
                    <a:gd name="connsiteX1" fmla="*/ 0 w 39482"/>
                    <a:gd name="connsiteY1" fmla="*/ 17550 h 35100"/>
                    <a:gd name="connsiteX2" fmla="*/ 9869 w 39482"/>
                    <a:gd name="connsiteY2" fmla="*/ 35100 h 35100"/>
                    <a:gd name="connsiteX3" fmla="*/ 29614 w 39482"/>
                    <a:gd name="connsiteY3" fmla="*/ 35100 h 35100"/>
                    <a:gd name="connsiteX4" fmla="*/ 39483 w 39482"/>
                    <a:gd name="connsiteY4" fmla="*/ 17550 h 35100"/>
                    <a:gd name="connsiteX5" fmla="*/ 29614 w 39482"/>
                    <a:gd name="connsiteY5" fmla="*/ 0 h 35100"/>
                    <a:gd name="connsiteX6" fmla="*/ 9869 w 39482"/>
                    <a:gd name="connsiteY6" fmla="*/ 0 h 3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82" h="35100">
                      <a:moveTo>
                        <a:pt x="9869" y="0"/>
                      </a:moveTo>
                      <a:lnTo>
                        <a:pt x="0" y="17550"/>
                      </a:lnTo>
                      <a:lnTo>
                        <a:pt x="9869" y="35100"/>
                      </a:lnTo>
                      <a:lnTo>
                        <a:pt x="29614" y="35100"/>
                      </a:lnTo>
                      <a:lnTo>
                        <a:pt x="39483" y="17550"/>
                      </a:lnTo>
                      <a:lnTo>
                        <a:pt x="29614" y="0"/>
                      </a:lnTo>
                      <a:lnTo>
                        <a:pt x="9869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63">
                  <a:extLst>
                    <a:ext uri="{FF2B5EF4-FFF2-40B4-BE49-F238E27FC236}">
                      <a16:creationId xmlns:a16="http://schemas.microsoft.com/office/drawing/2014/main" id="{DF263B03-37B4-9541-BB04-E683D4DE1204}"/>
                    </a:ext>
                  </a:extLst>
                </p:cNvPr>
                <p:cNvSpPr/>
                <p:nvPr/>
              </p:nvSpPr>
              <p:spPr>
                <a:xfrm>
                  <a:off x="3439645" y="2605584"/>
                  <a:ext cx="37294" cy="37294"/>
                </a:xfrm>
                <a:custGeom>
                  <a:avLst/>
                  <a:gdLst>
                    <a:gd name="connsiteX0" fmla="*/ 18647 w 37294"/>
                    <a:gd name="connsiteY0" fmla="*/ 0 h 37294"/>
                    <a:gd name="connsiteX1" fmla="*/ 0 w 37294"/>
                    <a:gd name="connsiteY1" fmla="*/ 18647 h 37294"/>
                    <a:gd name="connsiteX2" fmla="*/ 18647 w 37294"/>
                    <a:gd name="connsiteY2" fmla="*/ 37294 h 37294"/>
                    <a:gd name="connsiteX3" fmla="*/ 37295 w 37294"/>
                    <a:gd name="connsiteY3" fmla="*/ 18647 h 37294"/>
                    <a:gd name="connsiteX4" fmla="*/ 18647 w 37294"/>
                    <a:gd name="connsiteY4" fmla="*/ 0 h 37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" h="37294">
                      <a:moveTo>
                        <a:pt x="18647" y="0"/>
                      </a:moveTo>
                      <a:cubicBezTo>
                        <a:pt x="8772" y="0"/>
                        <a:pt x="0" y="8775"/>
                        <a:pt x="0" y="18647"/>
                      </a:cubicBezTo>
                      <a:cubicBezTo>
                        <a:pt x="0" y="28519"/>
                        <a:pt x="8772" y="37294"/>
                        <a:pt x="18647" y="37294"/>
                      </a:cubicBezTo>
                      <a:cubicBezTo>
                        <a:pt x="28517" y="37294"/>
                        <a:pt x="37295" y="28519"/>
                        <a:pt x="37295" y="18647"/>
                      </a:cubicBezTo>
                      <a:cubicBezTo>
                        <a:pt x="37295" y="8775"/>
                        <a:pt x="28517" y="0"/>
                        <a:pt x="18647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64">
                  <a:extLst>
                    <a:ext uri="{FF2B5EF4-FFF2-40B4-BE49-F238E27FC236}">
                      <a16:creationId xmlns:a16="http://schemas.microsoft.com/office/drawing/2014/main" id="{0C007C23-67E6-6FB0-7FF3-5DB41C2C6D4A}"/>
                    </a:ext>
                  </a:extLst>
                </p:cNvPr>
                <p:cNvSpPr/>
                <p:nvPr/>
              </p:nvSpPr>
              <p:spPr>
                <a:xfrm>
                  <a:off x="3385898" y="2607777"/>
                  <a:ext cx="39489" cy="36197"/>
                </a:xfrm>
                <a:custGeom>
                  <a:avLst/>
                  <a:gdLst>
                    <a:gd name="connsiteX0" fmla="*/ 19744 w 39489"/>
                    <a:gd name="connsiteY0" fmla="*/ 0 h 36197"/>
                    <a:gd name="connsiteX1" fmla="*/ 0 w 39489"/>
                    <a:gd name="connsiteY1" fmla="*/ 36197 h 36197"/>
                    <a:gd name="connsiteX2" fmla="*/ 39489 w 39489"/>
                    <a:gd name="connsiteY2" fmla="*/ 36197 h 36197"/>
                    <a:gd name="connsiteX3" fmla="*/ 19744 w 39489"/>
                    <a:gd name="connsiteY3" fmla="*/ 0 h 3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489" h="36197">
                      <a:moveTo>
                        <a:pt x="19744" y="0"/>
                      </a:moveTo>
                      <a:lnTo>
                        <a:pt x="0" y="36197"/>
                      </a:lnTo>
                      <a:lnTo>
                        <a:pt x="39489" y="36197"/>
                      </a:lnTo>
                      <a:lnTo>
                        <a:pt x="19744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8" name="TextBox 65">
              <a:extLst>
                <a:ext uri="{FF2B5EF4-FFF2-40B4-BE49-F238E27FC236}">
                  <a16:creationId xmlns:a16="http://schemas.microsoft.com/office/drawing/2014/main" id="{B907A3B7-3AB1-FF6F-3717-A7F059E8D035}"/>
                </a:ext>
              </a:extLst>
            </p:cNvPr>
            <p:cNvSpPr txBox="1"/>
            <p:nvPr/>
          </p:nvSpPr>
          <p:spPr>
            <a:xfrm>
              <a:off x="2628997" y="2877376"/>
              <a:ext cx="1155302" cy="752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Data</a:t>
              </a:r>
            </a:p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Catalog</a:t>
              </a:r>
            </a:p>
          </p:txBody>
        </p:sp>
      </p:grpSp>
      <p:cxnSp>
        <p:nvCxnSpPr>
          <p:cNvPr id="209" name="直線矢印コネクタ 208">
            <a:extLst>
              <a:ext uri="{FF2B5EF4-FFF2-40B4-BE49-F238E27FC236}">
                <a16:creationId xmlns:a16="http://schemas.microsoft.com/office/drawing/2014/main" id="{EEDED15E-5940-19F8-8B83-CDB9120E5A45}"/>
              </a:ext>
            </a:extLst>
          </p:cNvPr>
          <p:cNvCxnSpPr>
            <a:cxnSpLocks/>
          </p:cNvCxnSpPr>
          <p:nvPr/>
        </p:nvCxnSpPr>
        <p:spPr>
          <a:xfrm flipH="1" flipV="1">
            <a:off x="11969794" y="7670408"/>
            <a:ext cx="3800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440BD416-E9A2-80DF-0870-BBB08EA9E21F}"/>
              </a:ext>
            </a:extLst>
          </p:cNvPr>
          <p:cNvGrpSpPr/>
          <p:nvPr/>
        </p:nvGrpSpPr>
        <p:grpSpPr>
          <a:xfrm>
            <a:off x="15590993" y="7269968"/>
            <a:ext cx="1082348" cy="1113779"/>
            <a:chOff x="1300571" y="5087449"/>
            <a:chExt cx="1082348" cy="1113779"/>
          </a:xfrm>
        </p:grpSpPr>
        <p:grpSp>
          <p:nvGrpSpPr>
            <p:cNvPr id="211" name="グループ化 210">
              <a:extLst>
                <a:ext uri="{FF2B5EF4-FFF2-40B4-BE49-F238E27FC236}">
                  <a16:creationId xmlns:a16="http://schemas.microsoft.com/office/drawing/2014/main" id="{315D80F4-71DF-A474-0873-B30B5B42992D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213" name="グラフィックス 212">
                <a:extLst>
                  <a:ext uri="{FF2B5EF4-FFF2-40B4-BE49-F238E27FC236}">
                    <a16:creationId xmlns:a16="http://schemas.microsoft.com/office/drawing/2014/main" id="{FA6DA4C6-7FD1-131E-E7AB-CA816CC26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14" name="グラフィックス 213">
                <a:extLst>
                  <a:ext uri="{FF2B5EF4-FFF2-40B4-BE49-F238E27FC236}">
                    <a16:creationId xmlns:a16="http://schemas.microsoft.com/office/drawing/2014/main" id="{3AB7E907-533F-89F8-F556-A1FE5D93D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15" name="グラフィックス 214">
                <a:extLst>
                  <a:ext uri="{FF2B5EF4-FFF2-40B4-BE49-F238E27FC236}">
                    <a16:creationId xmlns:a16="http://schemas.microsoft.com/office/drawing/2014/main" id="{74C0C3E8-3E52-509C-3163-6DC9A47CD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212" name="TextBox 12">
              <a:extLst>
                <a:ext uri="{FF2B5EF4-FFF2-40B4-BE49-F238E27FC236}">
                  <a16:creationId xmlns:a16="http://schemas.microsoft.com/office/drawing/2014/main" id="{3C142426-5979-965F-E225-6901FB890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571" y="5678008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業務分析者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216" name="直線矢印コネクタ 147">
            <a:extLst>
              <a:ext uri="{FF2B5EF4-FFF2-40B4-BE49-F238E27FC236}">
                <a16:creationId xmlns:a16="http://schemas.microsoft.com/office/drawing/2014/main" id="{1307C1D6-732F-E0AD-B854-85FF0E5456F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908874" y="6497473"/>
            <a:ext cx="1400514" cy="1400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7" name="グループ化 216">
            <a:extLst>
              <a:ext uri="{FF2B5EF4-FFF2-40B4-BE49-F238E27FC236}">
                <a16:creationId xmlns:a16="http://schemas.microsoft.com/office/drawing/2014/main" id="{48E1ED55-7951-0E05-C752-A9454C81E856}"/>
              </a:ext>
            </a:extLst>
          </p:cNvPr>
          <p:cNvGrpSpPr/>
          <p:nvPr/>
        </p:nvGrpSpPr>
        <p:grpSpPr>
          <a:xfrm>
            <a:off x="9838888" y="8345402"/>
            <a:ext cx="3320195" cy="1220229"/>
            <a:chOff x="11387952" y="4201857"/>
            <a:chExt cx="3074647" cy="2118080"/>
          </a:xfrm>
        </p:grpSpPr>
        <p:sp>
          <p:nvSpPr>
            <p:cNvPr id="218" name="TextBox 20">
              <a:extLst>
                <a:ext uri="{FF2B5EF4-FFF2-40B4-BE49-F238E27FC236}">
                  <a16:creationId xmlns:a16="http://schemas.microsoft.com/office/drawing/2014/main" id="{60044E2C-17D4-D4C7-89DA-4A666D7D7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共有されたデータを利用する機能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19" name="グループ化 218">
              <a:extLst>
                <a:ext uri="{FF2B5EF4-FFF2-40B4-BE49-F238E27FC236}">
                  <a16:creationId xmlns:a16="http://schemas.microsoft.com/office/drawing/2014/main" id="{B626AC4F-66EB-C750-A017-25B38FEE7AA8}"/>
                </a:ext>
              </a:extLst>
            </p:cNvPr>
            <p:cNvGrpSpPr/>
            <p:nvPr/>
          </p:nvGrpSpPr>
          <p:grpSpPr>
            <a:xfrm>
              <a:off x="11387952" y="4201857"/>
              <a:ext cx="3074647" cy="2118080"/>
              <a:chOff x="11387952" y="4201857"/>
              <a:chExt cx="3074647" cy="2118080"/>
            </a:xfrm>
          </p:grpSpPr>
          <p:sp>
            <p:nvSpPr>
              <p:cNvPr id="220" name="Rectangle 134">
                <a:extLst>
                  <a:ext uri="{FF2B5EF4-FFF2-40B4-BE49-F238E27FC236}">
                    <a16:creationId xmlns:a16="http://schemas.microsoft.com/office/drawing/2014/main" id="{F612789D-20F1-B066-B4F0-199958DFC064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074647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221" name="TextBox 20">
                <a:extLst>
                  <a:ext uri="{FF2B5EF4-FFF2-40B4-BE49-F238E27FC236}">
                    <a16:creationId xmlns:a16="http://schemas.microsoft.com/office/drawing/2014/main" id="{CD1BF021-1DBD-B136-A8A1-E29178940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データ管理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分析用ダッシュボード機能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A2B2EBD8-D331-D333-5B76-64F81691495F}"/>
              </a:ext>
            </a:extLst>
          </p:cNvPr>
          <p:cNvCxnSpPr>
            <a:cxnSpLocks/>
          </p:cNvCxnSpPr>
          <p:nvPr/>
        </p:nvCxnSpPr>
        <p:spPr>
          <a:xfrm>
            <a:off x="11382400" y="5874175"/>
            <a:ext cx="0" cy="247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3" name="グループ化 222">
            <a:extLst>
              <a:ext uri="{FF2B5EF4-FFF2-40B4-BE49-F238E27FC236}">
                <a16:creationId xmlns:a16="http://schemas.microsoft.com/office/drawing/2014/main" id="{D012FE05-468F-C340-8D04-232E3D4DEF00}"/>
              </a:ext>
            </a:extLst>
          </p:cNvPr>
          <p:cNvGrpSpPr/>
          <p:nvPr/>
        </p:nvGrpSpPr>
        <p:grpSpPr>
          <a:xfrm>
            <a:off x="15770530" y="8541928"/>
            <a:ext cx="723275" cy="898336"/>
            <a:chOff x="1480107" y="5087449"/>
            <a:chExt cx="723275" cy="898336"/>
          </a:xfrm>
        </p:grpSpPr>
        <p:grpSp>
          <p:nvGrpSpPr>
            <p:cNvPr id="224" name="グループ化 223">
              <a:extLst>
                <a:ext uri="{FF2B5EF4-FFF2-40B4-BE49-F238E27FC236}">
                  <a16:creationId xmlns:a16="http://schemas.microsoft.com/office/drawing/2014/main" id="{26D5103D-1E03-2E11-2D00-12B8AAEBE5A1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226" name="グラフィックス 225">
                <a:extLst>
                  <a:ext uri="{FF2B5EF4-FFF2-40B4-BE49-F238E27FC236}">
                    <a16:creationId xmlns:a16="http://schemas.microsoft.com/office/drawing/2014/main" id="{71CD97A6-6B91-AF35-39EB-428F4B90D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27" name="グラフィックス 226">
                <a:extLst>
                  <a:ext uri="{FF2B5EF4-FFF2-40B4-BE49-F238E27FC236}">
                    <a16:creationId xmlns:a16="http://schemas.microsoft.com/office/drawing/2014/main" id="{96288A0D-D4FE-7A0E-A8C5-2D7285E3C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228" name="グラフィックス 227">
                <a:extLst>
                  <a:ext uri="{FF2B5EF4-FFF2-40B4-BE49-F238E27FC236}">
                    <a16:creationId xmlns:a16="http://schemas.microsoft.com/office/drawing/2014/main" id="{54A2433D-6E02-21BD-5B4C-BEF8D7F25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225" name="TextBox 12">
              <a:extLst>
                <a:ext uri="{FF2B5EF4-FFF2-40B4-BE49-F238E27FC236}">
                  <a16:creationId xmlns:a16="http://schemas.microsoft.com/office/drawing/2014/main" id="{5D046740-C519-41C8-1DC0-B9CDCA78E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07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分析者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229" name="直線矢印コネクタ 228">
            <a:extLst>
              <a:ext uri="{FF2B5EF4-FFF2-40B4-BE49-F238E27FC236}">
                <a16:creationId xmlns:a16="http://schemas.microsoft.com/office/drawing/2014/main" id="{17EC9CC3-CF9E-4F83-9558-BCF2B57CF293}"/>
              </a:ext>
            </a:extLst>
          </p:cNvPr>
          <p:cNvCxnSpPr>
            <a:cxnSpLocks/>
          </p:cNvCxnSpPr>
          <p:nvPr/>
        </p:nvCxnSpPr>
        <p:spPr>
          <a:xfrm flipH="1">
            <a:off x="13159083" y="8868516"/>
            <a:ext cx="254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124676AD-288C-453D-3EE8-B66301920B5C}"/>
              </a:ext>
            </a:extLst>
          </p:cNvPr>
          <p:cNvGrpSpPr/>
          <p:nvPr/>
        </p:nvGrpSpPr>
        <p:grpSpPr>
          <a:xfrm>
            <a:off x="6798120" y="4971920"/>
            <a:ext cx="1199367" cy="1056887"/>
            <a:chOff x="1518043" y="5670323"/>
            <a:chExt cx="821013" cy="594366"/>
          </a:xfrm>
        </p:grpSpPr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3C9C1F14-93D0-EC15-F991-B4695B0633BC}"/>
                </a:ext>
              </a:extLst>
            </p:cNvPr>
            <p:cNvGrpSpPr/>
            <p:nvPr/>
          </p:nvGrpSpPr>
          <p:grpSpPr>
            <a:xfrm>
              <a:off x="1730596" y="5670323"/>
              <a:ext cx="385010" cy="293031"/>
              <a:chOff x="1730596" y="5670323"/>
              <a:chExt cx="385010" cy="293031"/>
            </a:xfrm>
          </p:grpSpPr>
          <p:grpSp>
            <p:nvGrpSpPr>
              <p:cNvPr id="16" name="Graphic 3">
                <a:extLst>
                  <a:ext uri="{FF2B5EF4-FFF2-40B4-BE49-F238E27FC236}">
                    <a16:creationId xmlns:a16="http://schemas.microsoft.com/office/drawing/2014/main" id="{D533D362-668D-4844-A60D-7C912732A320}"/>
                  </a:ext>
                </a:extLst>
              </p:cNvPr>
              <p:cNvGrpSpPr/>
              <p:nvPr/>
            </p:nvGrpSpPr>
            <p:grpSpPr>
              <a:xfrm>
                <a:off x="1730596" y="5670323"/>
                <a:ext cx="385010" cy="293031"/>
                <a:chOff x="1730596" y="5670323"/>
                <a:chExt cx="385010" cy="293031"/>
              </a:xfrm>
              <a:solidFill>
                <a:srgbClr val="FFFFFF"/>
              </a:solidFill>
            </p:grpSpPr>
            <p:sp>
              <p:nvSpPr>
                <p:cNvPr id="230" name="Freeform: Shape 2991">
                  <a:extLst>
                    <a:ext uri="{FF2B5EF4-FFF2-40B4-BE49-F238E27FC236}">
                      <a16:creationId xmlns:a16="http://schemas.microsoft.com/office/drawing/2014/main" id="{2569A487-A054-A1D2-CC0F-5BAFB9E526B5}"/>
                    </a:ext>
                  </a:extLst>
                </p:cNvPr>
                <p:cNvSpPr/>
                <p:nvPr/>
              </p:nvSpPr>
              <p:spPr>
                <a:xfrm>
                  <a:off x="1735178" y="5674905"/>
                  <a:ext cx="374929" cy="284792"/>
                </a:xfrm>
                <a:custGeom>
                  <a:avLst/>
                  <a:gdLst>
                    <a:gd name="connsiteX0" fmla="*/ 371259 w 374929"/>
                    <a:gd name="connsiteY0" fmla="*/ 283875 h 284792"/>
                    <a:gd name="connsiteX1" fmla="*/ 352926 w 374929"/>
                    <a:gd name="connsiteY1" fmla="*/ 277464 h 284792"/>
                    <a:gd name="connsiteX2" fmla="*/ 347427 w 374929"/>
                    <a:gd name="connsiteY2" fmla="*/ 274718 h 284792"/>
                    <a:gd name="connsiteX3" fmla="*/ 341928 w 374929"/>
                    <a:gd name="connsiteY3" fmla="*/ 277464 h 284792"/>
                    <a:gd name="connsiteX4" fmla="*/ 323595 w 374929"/>
                    <a:gd name="connsiteY4" fmla="*/ 283875 h 284792"/>
                    <a:gd name="connsiteX5" fmla="*/ 305262 w 374929"/>
                    <a:gd name="connsiteY5" fmla="*/ 277464 h 284792"/>
                    <a:gd name="connsiteX6" fmla="*/ 299757 w 374929"/>
                    <a:gd name="connsiteY6" fmla="*/ 274718 h 284792"/>
                    <a:gd name="connsiteX7" fmla="*/ 294257 w 374929"/>
                    <a:gd name="connsiteY7" fmla="*/ 277464 h 284792"/>
                    <a:gd name="connsiteX8" fmla="*/ 275924 w 374929"/>
                    <a:gd name="connsiteY8" fmla="*/ 283875 h 284792"/>
                    <a:gd name="connsiteX9" fmla="*/ 257591 w 374929"/>
                    <a:gd name="connsiteY9" fmla="*/ 277464 h 284792"/>
                    <a:gd name="connsiteX10" fmla="*/ 252092 w 374929"/>
                    <a:gd name="connsiteY10" fmla="*/ 274718 h 284792"/>
                    <a:gd name="connsiteX11" fmla="*/ 246593 w 374929"/>
                    <a:gd name="connsiteY11" fmla="*/ 277464 h 284792"/>
                    <a:gd name="connsiteX12" fmla="*/ 228260 w 374929"/>
                    <a:gd name="connsiteY12" fmla="*/ 283875 h 284792"/>
                    <a:gd name="connsiteX13" fmla="*/ 209921 w 374929"/>
                    <a:gd name="connsiteY13" fmla="*/ 277464 h 284792"/>
                    <a:gd name="connsiteX14" fmla="*/ 204422 w 374929"/>
                    <a:gd name="connsiteY14" fmla="*/ 274718 h 284792"/>
                    <a:gd name="connsiteX15" fmla="*/ 198922 w 374929"/>
                    <a:gd name="connsiteY15" fmla="*/ 277464 h 284792"/>
                    <a:gd name="connsiteX16" fmla="*/ 180589 w 374929"/>
                    <a:gd name="connsiteY16" fmla="*/ 283875 h 284792"/>
                    <a:gd name="connsiteX17" fmla="*/ 162256 w 374929"/>
                    <a:gd name="connsiteY17" fmla="*/ 277464 h 284792"/>
                    <a:gd name="connsiteX18" fmla="*/ 156757 w 374929"/>
                    <a:gd name="connsiteY18" fmla="*/ 274718 h 284792"/>
                    <a:gd name="connsiteX19" fmla="*/ 151258 w 374929"/>
                    <a:gd name="connsiteY19" fmla="*/ 277464 h 284792"/>
                    <a:gd name="connsiteX20" fmla="*/ 132919 w 374929"/>
                    <a:gd name="connsiteY20" fmla="*/ 283875 h 284792"/>
                    <a:gd name="connsiteX21" fmla="*/ 114586 w 374929"/>
                    <a:gd name="connsiteY21" fmla="*/ 277464 h 284792"/>
                    <a:gd name="connsiteX22" fmla="*/ 109086 w 374929"/>
                    <a:gd name="connsiteY22" fmla="*/ 274718 h 284792"/>
                    <a:gd name="connsiteX23" fmla="*/ 103587 w 374929"/>
                    <a:gd name="connsiteY23" fmla="*/ 277464 h 284792"/>
                    <a:gd name="connsiteX24" fmla="*/ 85254 w 374929"/>
                    <a:gd name="connsiteY24" fmla="*/ 283875 h 284792"/>
                    <a:gd name="connsiteX25" fmla="*/ 66921 w 374929"/>
                    <a:gd name="connsiteY25" fmla="*/ 277464 h 284792"/>
                    <a:gd name="connsiteX26" fmla="*/ 61422 w 374929"/>
                    <a:gd name="connsiteY26" fmla="*/ 274718 h 284792"/>
                    <a:gd name="connsiteX27" fmla="*/ 47671 w 374929"/>
                    <a:gd name="connsiteY27" fmla="*/ 277464 h 284792"/>
                    <a:gd name="connsiteX28" fmla="*/ 29338 w 374929"/>
                    <a:gd name="connsiteY28" fmla="*/ 283875 h 284792"/>
                    <a:gd name="connsiteX29" fmla="*/ 10999 w 374929"/>
                    <a:gd name="connsiteY29" fmla="*/ 277464 h 284792"/>
                    <a:gd name="connsiteX30" fmla="*/ 5499 w 374929"/>
                    <a:gd name="connsiteY30" fmla="*/ 274718 h 284792"/>
                    <a:gd name="connsiteX31" fmla="*/ 0 w 374929"/>
                    <a:gd name="connsiteY31" fmla="*/ 274718 h 284792"/>
                    <a:gd name="connsiteX32" fmla="*/ 0 w 374929"/>
                    <a:gd name="connsiteY32" fmla="*/ 228934 h 284792"/>
                    <a:gd name="connsiteX33" fmla="*/ 4582 w 374929"/>
                    <a:gd name="connsiteY33" fmla="*/ 228934 h 284792"/>
                    <a:gd name="connsiteX34" fmla="*/ 22921 w 374929"/>
                    <a:gd name="connsiteY34" fmla="*/ 235344 h 284792"/>
                    <a:gd name="connsiteX35" fmla="*/ 28420 w 374929"/>
                    <a:gd name="connsiteY35" fmla="*/ 238091 h 284792"/>
                    <a:gd name="connsiteX36" fmla="*/ 33919 w 374929"/>
                    <a:gd name="connsiteY36" fmla="*/ 235344 h 284792"/>
                    <a:gd name="connsiteX37" fmla="*/ 52252 w 374929"/>
                    <a:gd name="connsiteY37" fmla="*/ 228934 h 284792"/>
                    <a:gd name="connsiteX38" fmla="*/ 70585 w 374929"/>
                    <a:gd name="connsiteY38" fmla="*/ 235344 h 284792"/>
                    <a:gd name="connsiteX39" fmla="*/ 76085 w 374929"/>
                    <a:gd name="connsiteY39" fmla="*/ 238091 h 284792"/>
                    <a:gd name="connsiteX40" fmla="*/ 81584 w 374929"/>
                    <a:gd name="connsiteY40" fmla="*/ 235344 h 284792"/>
                    <a:gd name="connsiteX41" fmla="*/ 85254 w 374929"/>
                    <a:gd name="connsiteY41" fmla="*/ 232598 h 284792"/>
                    <a:gd name="connsiteX42" fmla="*/ 85254 w 374929"/>
                    <a:gd name="connsiteY42" fmla="*/ 213367 h 284792"/>
                    <a:gd name="connsiteX43" fmla="*/ 0 w 374929"/>
                    <a:gd name="connsiteY43" fmla="*/ 213367 h 284792"/>
                    <a:gd name="connsiteX44" fmla="*/ 0 w 374929"/>
                    <a:gd name="connsiteY44" fmla="*/ 167576 h 284792"/>
                    <a:gd name="connsiteX45" fmla="*/ 11916 w 374929"/>
                    <a:gd name="connsiteY45" fmla="*/ 167576 h 284792"/>
                    <a:gd name="connsiteX46" fmla="*/ 87090 w 374929"/>
                    <a:gd name="connsiteY46" fmla="*/ 84247 h 284792"/>
                    <a:gd name="connsiteX47" fmla="*/ 87090 w 374929"/>
                    <a:gd name="connsiteY47" fmla="*/ 71426 h 284792"/>
                    <a:gd name="connsiteX48" fmla="*/ 91671 w 374929"/>
                    <a:gd name="connsiteY48" fmla="*/ 71426 h 284792"/>
                    <a:gd name="connsiteX49" fmla="*/ 108169 w 374929"/>
                    <a:gd name="connsiteY49" fmla="*/ 71426 h 284792"/>
                    <a:gd name="connsiteX50" fmla="*/ 108169 w 374929"/>
                    <a:gd name="connsiteY50" fmla="*/ 82412 h 284792"/>
                    <a:gd name="connsiteX51" fmla="*/ 123755 w 374929"/>
                    <a:gd name="connsiteY51" fmla="*/ 133695 h 284792"/>
                    <a:gd name="connsiteX52" fmla="*/ 188841 w 374929"/>
                    <a:gd name="connsiteY52" fmla="*/ 166665 h 284792"/>
                    <a:gd name="connsiteX53" fmla="*/ 253010 w 374929"/>
                    <a:gd name="connsiteY53" fmla="*/ 132777 h 284792"/>
                    <a:gd name="connsiteX54" fmla="*/ 260344 w 374929"/>
                    <a:gd name="connsiteY54" fmla="*/ 118128 h 284792"/>
                    <a:gd name="connsiteX55" fmla="*/ 116421 w 374929"/>
                    <a:gd name="connsiteY55" fmla="*/ 118128 h 284792"/>
                    <a:gd name="connsiteX56" fmla="*/ 117338 w 374929"/>
                    <a:gd name="connsiteY56" fmla="*/ 107142 h 284792"/>
                    <a:gd name="connsiteX57" fmla="*/ 146670 w 374929"/>
                    <a:gd name="connsiteY57" fmla="*/ 61352 h 284792"/>
                    <a:gd name="connsiteX58" fmla="*/ 151258 w 374929"/>
                    <a:gd name="connsiteY58" fmla="*/ 54023 h 284792"/>
                    <a:gd name="connsiteX59" fmla="*/ 176008 w 374929"/>
                    <a:gd name="connsiteY59" fmla="*/ 22889 h 284792"/>
                    <a:gd name="connsiteX60" fmla="*/ 193423 w 374929"/>
                    <a:gd name="connsiteY60" fmla="*/ 19231 h 284792"/>
                    <a:gd name="connsiteX61" fmla="*/ 197087 w 374929"/>
                    <a:gd name="connsiteY61" fmla="*/ 19231 h 284792"/>
                    <a:gd name="connsiteX62" fmla="*/ 198005 w 374929"/>
                    <a:gd name="connsiteY62" fmla="*/ 19231 h 284792"/>
                    <a:gd name="connsiteX63" fmla="*/ 204422 w 374929"/>
                    <a:gd name="connsiteY63" fmla="*/ 16478 h 284792"/>
                    <a:gd name="connsiteX64" fmla="*/ 242923 w 374929"/>
                    <a:gd name="connsiteY64" fmla="*/ 0 h 284792"/>
                    <a:gd name="connsiteX65" fmla="*/ 289676 w 374929"/>
                    <a:gd name="connsiteY65" fmla="*/ 29299 h 284792"/>
                    <a:gd name="connsiteX66" fmla="*/ 296092 w 374929"/>
                    <a:gd name="connsiteY66" fmla="*/ 33881 h 284792"/>
                    <a:gd name="connsiteX67" fmla="*/ 312590 w 374929"/>
                    <a:gd name="connsiteY67" fmla="*/ 41209 h 284792"/>
                    <a:gd name="connsiteX68" fmla="*/ 330930 w 374929"/>
                    <a:gd name="connsiteY68" fmla="*/ 111717 h 284792"/>
                    <a:gd name="connsiteX69" fmla="*/ 328177 w 374929"/>
                    <a:gd name="connsiteY69" fmla="*/ 118128 h 284792"/>
                    <a:gd name="connsiteX70" fmla="*/ 297928 w 374929"/>
                    <a:gd name="connsiteY70" fmla="*/ 118128 h 284792"/>
                    <a:gd name="connsiteX71" fmla="*/ 363925 w 374929"/>
                    <a:gd name="connsiteY71" fmla="*/ 168493 h 284792"/>
                    <a:gd name="connsiteX72" fmla="*/ 374930 w 374929"/>
                    <a:gd name="connsiteY72" fmla="*/ 168493 h 284792"/>
                    <a:gd name="connsiteX73" fmla="*/ 374930 w 374929"/>
                    <a:gd name="connsiteY73" fmla="*/ 214278 h 284792"/>
                    <a:gd name="connsiteX74" fmla="*/ 289676 w 374929"/>
                    <a:gd name="connsiteY74" fmla="*/ 214278 h 284792"/>
                    <a:gd name="connsiteX75" fmla="*/ 289676 w 374929"/>
                    <a:gd name="connsiteY75" fmla="*/ 230763 h 284792"/>
                    <a:gd name="connsiteX76" fmla="*/ 297010 w 374929"/>
                    <a:gd name="connsiteY76" fmla="*/ 229845 h 284792"/>
                    <a:gd name="connsiteX77" fmla="*/ 315343 w 374929"/>
                    <a:gd name="connsiteY77" fmla="*/ 236255 h 284792"/>
                    <a:gd name="connsiteX78" fmla="*/ 320842 w 374929"/>
                    <a:gd name="connsiteY78" fmla="*/ 239008 h 284792"/>
                    <a:gd name="connsiteX79" fmla="*/ 326342 w 374929"/>
                    <a:gd name="connsiteY79" fmla="*/ 236255 h 284792"/>
                    <a:gd name="connsiteX80" fmla="*/ 344674 w 374929"/>
                    <a:gd name="connsiteY80" fmla="*/ 229845 h 284792"/>
                    <a:gd name="connsiteX81" fmla="*/ 363014 w 374929"/>
                    <a:gd name="connsiteY81" fmla="*/ 236255 h 284792"/>
                    <a:gd name="connsiteX82" fmla="*/ 368513 w 374929"/>
                    <a:gd name="connsiteY82" fmla="*/ 239008 h 284792"/>
                    <a:gd name="connsiteX83" fmla="*/ 373095 w 374929"/>
                    <a:gd name="connsiteY83" fmla="*/ 239008 h 284792"/>
                    <a:gd name="connsiteX84" fmla="*/ 373095 w 374929"/>
                    <a:gd name="connsiteY84" fmla="*/ 284792 h 284792"/>
                    <a:gd name="connsiteX85" fmla="*/ 371259 w 374929"/>
                    <a:gd name="connsiteY85" fmla="*/ 284792 h 284792"/>
                    <a:gd name="connsiteX86" fmla="*/ 371259 w 374929"/>
                    <a:gd name="connsiteY86" fmla="*/ 283875 h 284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374929" h="284792">
                      <a:moveTo>
                        <a:pt x="371259" y="283875"/>
                      </a:moveTo>
                      <a:cubicBezTo>
                        <a:pt x="361178" y="283875"/>
                        <a:pt x="356597" y="280211"/>
                        <a:pt x="352926" y="277464"/>
                      </a:cubicBezTo>
                      <a:cubicBezTo>
                        <a:pt x="350180" y="275636"/>
                        <a:pt x="349262" y="274718"/>
                        <a:pt x="347427" y="274718"/>
                      </a:cubicBezTo>
                      <a:cubicBezTo>
                        <a:pt x="345592" y="274718"/>
                        <a:pt x="343763" y="275636"/>
                        <a:pt x="341928" y="277464"/>
                      </a:cubicBezTo>
                      <a:cubicBezTo>
                        <a:pt x="338258" y="280211"/>
                        <a:pt x="332758" y="283875"/>
                        <a:pt x="323595" y="283875"/>
                      </a:cubicBezTo>
                      <a:cubicBezTo>
                        <a:pt x="313508" y="283875"/>
                        <a:pt x="308926" y="280211"/>
                        <a:pt x="305262" y="277464"/>
                      </a:cubicBezTo>
                      <a:cubicBezTo>
                        <a:pt x="302509" y="275636"/>
                        <a:pt x="301592" y="274718"/>
                        <a:pt x="299757" y="274718"/>
                      </a:cubicBezTo>
                      <a:cubicBezTo>
                        <a:pt x="297928" y="274718"/>
                        <a:pt x="296092" y="275636"/>
                        <a:pt x="294257" y="277464"/>
                      </a:cubicBezTo>
                      <a:cubicBezTo>
                        <a:pt x="290593" y="280211"/>
                        <a:pt x="285094" y="283875"/>
                        <a:pt x="275924" y="283875"/>
                      </a:cubicBezTo>
                      <a:cubicBezTo>
                        <a:pt x="265843" y="283875"/>
                        <a:pt x="261255" y="280211"/>
                        <a:pt x="257591" y="277464"/>
                      </a:cubicBezTo>
                      <a:cubicBezTo>
                        <a:pt x="254839" y="275636"/>
                        <a:pt x="253927" y="274718"/>
                        <a:pt x="252092" y="274718"/>
                      </a:cubicBezTo>
                      <a:cubicBezTo>
                        <a:pt x="249339" y="274718"/>
                        <a:pt x="248422" y="275636"/>
                        <a:pt x="246593" y="277464"/>
                      </a:cubicBezTo>
                      <a:cubicBezTo>
                        <a:pt x="242923" y="280211"/>
                        <a:pt x="237423" y="283875"/>
                        <a:pt x="228260" y="283875"/>
                      </a:cubicBezTo>
                      <a:cubicBezTo>
                        <a:pt x="218173" y="283875"/>
                        <a:pt x="213591" y="280211"/>
                        <a:pt x="209921" y="277464"/>
                      </a:cubicBezTo>
                      <a:cubicBezTo>
                        <a:pt x="207174" y="275636"/>
                        <a:pt x="206257" y="274718"/>
                        <a:pt x="204422" y="274718"/>
                      </a:cubicBezTo>
                      <a:cubicBezTo>
                        <a:pt x="201675" y="274718"/>
                        <a:pt x="200757" y="275636"/>
                        <a:pt x="198922" y="277464"/>
                      </a:cubicBezTo>
                      <a:cubicBezTo>
                        <a:pt x="195258" y="280211"/>
                        <a:pt x="189759" y="283875"/>
                        <a:pt x="180589" y="283875"/>
                      </a:cubicBezTo>
                      <a:cubicBezTo>
                        <a:pt x="170508" y="283875"/>
                        <a:pt x="165920" y="280211"/>
                        <a:pt x="162256" y="277464"/>
                      </a:cubicBezTo>
                      <a:cubicBezTo>
                        <a:pt x="159504" y="275636"/>
                        <a:pt x="158586" y="274718"/>
                        <a:pt x="156757" y="274718"/>
                      </a:cubicBezTo>
                      <a:cubicBezTo>
                        <a:pt x="154004" y="274718"/>
                        <a:pt x="153087" y="275636"/>
                        <a:pt x="151258" y="277464"/>
                      </a:cubicBezTo>
                      <a:cubicBezTo>
                        <a:pt x="147587" y="280211"/>
                        <a:pt x="142088" y="283875"/>
                        <a:pt x="132919" y="283875"/>
                      </a:cubicBezTo>
                      <a:cubicBezTo>
                        <a:pt x="122838" y="283875"/>
                        <a:pt x="118256" y="280211"/>
                        <a:pt x="114586" y="277464"/>
                      </a:cubicBezTo>
                      <a:cubicBezTo>
                        <a:pt x="111839" y="275636"/>
                        <a:pt x="110922" y="274718"/>
                        <a:pt x="109086" y="274718"/>
                      </a:cubicBezTo>
                      <a:cubicBezTo>
                        <a:pt x="107251" y="274718"/>
                        <a:pt x="105422" y="275636"/>
                        <a:pt x="103587" y="277464"/>
                      </a:cubicBezTo>
                      <a:cubicBezTo>
                        <a:pt x="99923" y="280211"/>
                        <a:pt x="94418" y="283875"/>
                        <a:pt x="85254" y="283875"/>
                      </a:cubicBezTo>
                      <a:cubicBezTo>
                        <a:pt x="75167" y="283875"/>
                        <a:pt x="70585" y="280211"/>
                        <a:pt x="66921" y="277464"/>
                      </a:cubicBezTo>
                      <a:cubicBezTo>
                        <a:pt x="64168" y="275636"/>
                        <a:pt x="63251" y="274718"/>
                        <a:pt x="61422" y="274718"/>
                      </a:cubicBezTo>
                      <a:cubicBezTo>
                        <a:pt x="59587" y="274718"/>
                        <a:pt x="50417" y="274718"/>
                        <a:pt x="47671" y="277464"/>
                      </a:cubicBezTo>
                      <a:cubicBezTo>
                        <a:pt x="44000" y="280211"/>
                        <a:pt x="38501" y="283875"/>
                        <a:pt x="29338" y="283875"/>
                      </a:cubicBezTo>
                      <a:cubicBezTo>
                        <a:pt x="19251" y="283875"/>
                        <a:pt x="14669" y="280211"/>
                        <a:pt x="10999" y="277464"/>
                      </a:cubicBezTo>
                      <a:cubicBezTo>
                        <a:pt x="8252" y="275636"/>
                        <a:pt x="7334" y="274718"/>
                        <a:pt x="5499" y="274718"/>
                      </a:cubicBezTo>
                      <a:lnTo>
                        <a:pt x="0" y="274718"/>
                      </a:lnTo>
                      <a:lnTo>
                        <a:pt x="0" y="228934"/>
                      </a:lnTo>
                      <a:lnTo>
                        <a:pt x="4582" y="228934"/>
                      </a:lnTo>
                      <a:cubicBezTo>
                        <a:pt x="14669" y="228934"/>
                        <a:pt x="19251" y="232598"/>
                        <a:pt x="22921" y="235344"/>
                      </a:cubicBezTo>
                      <a:cubicBezTo>
                        <a:pt x="25667" y="237173"/>
                        <a:pt x="26585" y="238091"/>
                        <a:pt x="28420" y="238091"/>
                      </a:cubicBezTo>
                      <a:cubicBezTo>
                        <a:pt x="31167" y="238091"/>
                        <a:pt x="32084" y="237173"/>
                        <a:pt x="33919" y="235344"/>
                      </a:cubicBezTo>
                      <a:cubicBezTo>
                        <a:pt x="37584" y="232598"/>
                        <a:pt x="43083" y="228934"/>
                        <a:pt x="52252" y="228934"/>
                      </a:cubicBezTo>
                      <a:cubicBezTo>
                        <a:pt x="62333" y="228934"/>
                        <a:pt x="66921" y="232598"/>
                        <a:pt x="70585" y="235344"/>
                      </a:cubicBezTo>
                      <a:cubicBezTo>
                        <a:pt x="73338" y="237173"/>
                        <a:pt x="74256" y="238091"/>
                        <a:pt x="76085" y="238091"/>
                      </a:cubicBezTo>
                      <a:cubicBezTo>
                        <a:pt x="77920" y="238091"/>
                        <a:pt x="79755" y="237173"/>
                        <a:pt x="81584" y="235344"/>
                      </a:cubicBezTo>
                      <a:cubicBezTo>
                        <a:pt x="82502" y="234427"/>
                        <a:pt x="83419" y="233509"/>
                        <a:pt x="85254" y="232598"/>
                      </a:cubicBezTo>
                      <a:lnTo>
                        <a:pt x="85254" y="213367"/>
                      </a:lnTo>
                      <a:lnTo>
                        <a:pt x="0" y="213367"/>
                      </a:lnTo>
                      <a:lnTo>
                        <a:pt x="0" y="167576"/>
                      </a:lnTo>
                      <a:lnTo>
                        <a:pt x="11916" y="167576"/>
                      </a:lnTo>
                      <a:cubicBezTo>
                        <a:pt x="70585" y="167576"/>
                        <a:pt x="85254" y="102561"/>
                        <a:pt x="87090" y="84247"/>
                      </a:cubicBezTo>
                      <a:lnTo>
                        <a:pt x="87090" y="71426"/>
                      </a:lnTo>
                      <a:lnTo>
                        <a:pt x="91671" y="71426"/>
                      </a:lnTo>
                      <a:lnTo>
                        <a:pt x="108169" y="71426"/>
                      </a:lnTo>
                      <a:lnTo>
                        <a:pt x="108169" y="82412"/>
                      </a:lnTo>
                      <a:cubicBezTo>
                        <a:pt x="108169" y="95232"/>
                        <a:pt x="111839" y="116299"/>
                        <a:pt x="123755" y="133695"/>
                      </a:cubicBezTo>
                      <a:cubicBezTo>
                        <a:pt x="138424" y="155673"/>
                        <a:pt x="160421" y="166665"/>
                        <a:pt x="188841" y="166665"/>
                      </a:cubicBezTo>
                      <a:cubicBezTo>
                        <a:pt x="217255" y="166665"/>
                        <a:pt x="239258" y="154755"/>
                        <a:pt x="253010" y="132777"/>
                      </a:cubicBezTo>
                      <a:cubicBezTo>
                        <a:pt x="255756" y="128202"/>
                        <a:pt x="258509" y="123621"/>
                        <a:pt x="260344" y="118128"/>
                      </a:cubicBezTo>
                      <a:lnTo>
                        <a:pt x="116421" y="118128"/>
                      </a:lnTo>
                      <a:lnTo>
                        <a:pt x="117338" y="107142"/>
                      </a:lnTo>
                      <a:cubicBezTo>
                        <a:pt x="119174" y="86993"/>
                        <a:pt x="130172" y="69597"/>
                        <a:pt x="146670" y="61352"/>
                      </a:cubicBezTo>
                      <a:cubicBezTo>
                        <a:pt x="149423" y="59523"/>
                        <a:pt x="151258" y="56776"/>
                        <a:pt x="151258" y="54023"/>
                      </a:cubicBezTo>
                      <a:cubicBezTo>
                        <a:pt x="154004" y="40291"/>
                        <a:pt x="163174" y="28388"/>
                        <a:pt x="176008" y="22889"/>
                      </a:cubicBezTo>
                      <a:cubicBezTo>
                        <a:pt x="181507" y="20142"/>
                        <a:pt x="187924" y="19231"/>
                        <a:pt x="193423" y="19231"/>
                      </a:cubicBezTo>
                      <a:cubicBezTo>
                        <a:pt x="194341" y="19231"/>
                        <a:pt x="196176" y="19231"/>
                        <a:pt x="197087" y="19231"/>
                      </a:cubicBezTo>
                      <a:lnTo>
                        <a:pt x="198005" y="19231"/>
                      </a:lnTo>
                      <a:cubicBezTo>
                        <a:pt x="200757" y="19231"/>
                        <a:pt x="202593" y="18314"/>
                        <a:pt x="204422" y="16478"/>
                      </a:cubicBezTo>
                      <a:cubicBezTo>
                        <a:pt x="214509" y="5493"/>
                        <a:pt x="228260" y="0"/>
                        <a:pt x="242923" y="0"/>
                      </a:cubicBezTo>
                      <a:cubicBezTo>
                        <a:pt x="263091" y="0"/>
                        <a:pt x="280506" y="10986"/>
                        <a:pt x="289676" y="29299"/>
                      </a:cubicBezTo>
                      <a:cubicBezTo>
                        <a:pt x="290593" y="32046"/>
                        <a:pt x="293340" y="33881"/>
                        <a:pt x="296092" y="33881"/>
                      </a:cubicBezTo>
                      <a:cubicBezTo>
                        <a:pt x="302509" y="34799"/>
                        <a:pt x="308008" y="37545"/>
                        <a:pt x="312590" y="41209"/>
                      </a:cubicBezTo>
                      <a:cubicBezTo>
                        <a:pt x="336429" y="55859"/>
                        <a:pt x="344674" y="86993"/>
                        <a:pt x="330930" y="111717"/>
                      </a:cubicBezTo>
                      <a:lnTo>
                        <a:pt x="328177" y="118128"/>
                      </a:lnTo>
                      <a:lnTo>
                        <a:pt x="297928" y="118128"/>
                      </a:lnTo>
                      <a:cubicBezTo>
                        <a:pt x="306173" y="137359"/>
                        <a:pt x="324513" y="168493"/>
                        <a:pt x="363925" y="168493"/>
                      </a:cubicBezTo>
                      <a:lnTo>
                        <a:pt x="374930" y="168493"/>
                      </a:lnTo>
                      <a:lnTo>
                        <a:pt x="374930" y="214278"/>
                      </a:lnTo>
                      <a:lnTo>
                        <a:pt x="289676" y="214278"/>
                      </a:lnTo>
                      <a:lnTo>
                        <a:pt x="289676" y="230763"/>
                      </a:lnTo>
                      <a:cubicBezTo>
                        <a:pt x="292428" y="229845"/>
                        <a:pt x="294257" y="229845"/>
                        <a:pt x="297010" y="229845"/>
                      </a:cubicBezTo>
                      <a:cubicBezTo>
                        <a:pt x="307091" y="229845"/>
                        <a:pt x="311679" y="233509"/>
                        <a:pt x="315343" y="236255"/>
                      </a:cubicBezTo>
                      <a:cubicBezTo>
                        <a:pt x="318096" y="238091"/>
                        <a:pt x="319007" y="239008"/>
                        <a:pt x="320842" y="239008"/>
                      </a:cubicBezTo>
                      <a:cubicBezTo>
                        <a:pt x="323595" y="239008"/>
                        <a:pt x="324513" y="238091"/>
                        <a:pt x="326342" y="236255"/>
                      </a:cubicBezTo>
                      <a:cubicBezTo>
                        <a:pt x="330012" y="233509"/>
                        <a:pt x="335511" y="229845"/>
                        <a:pt x="344674" y="229845"/>
                      </a:cubicBezTo>
                      <a:cubicBezTo>
                        <a:pt x="354762" y="229845"/>
                        <a:pt x="359343" y="233509"/>
                        <a:pt x="363014" y="236255"/>
                      </a:cubicBezTo>
                      <a:cubicBezTo>
                        <a:pt x="365760" y="238091"/>
                        <a:pt x="366678" y="239008"/>
                        <a:pt x="368513" y="239008"/>
                      </a:cubicBezTo>
                      <a:lnTo>
                        <a:pt x="373095" y="239008"/>
                      </a:lnTo>
                      <a:lnTo>
                        <a:pt x="373095" y="284792"/>
                      </a:lnTo>
                      <a:lnTo>
                        <a:pt x="371259" y="284792"/>
                      </a:lnTo>
                      <a:lnTo>
                        <a:pt x="371259" y="2838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31" name="Freeform: Shape 2992">
                  <a:extLst>
                    <a:ext uri="{FF2B5EF4-FFF2-40B4-BE49-F238E27FC236}">
                      <a16:creationId xmlns:a16="http://schemas.microsoft.com/office/drawing/2014/main" id="{A0C9BC96-065A-DEF4-3BE8-D36EE0FCC292}"/>
                    </a:ext>
                  </a:extLst>
                </p:cNvPr>
                <p:cNvSpPr/>
                <p:nvPr/>
              </p:nvSpPr>
              <p:spPr>
                <a:xfrm>
                  <a:off x="1730596" y="5670323"/>
                  <a:ext cx="385010" cy="293031"/>
                </a:xfrm>
                <a:custGeom>
                  <a:avLst/>
                  <a:gdLst>
                    <a:gd name="connsiteX0" fmla="*/ 248422 w 385010"/>
                    <a:gd name="connsiteY0" fmla="*/ 9157 h 293031"/>
                    <a:gd name="connsiteX1" fmla="*/ 291511 w 385010"/>
                    <a:gd name="connsiteY1" fmla="*/ 35710 h 293031"/>
                    <a:gd name="connsiteX2" fmla="*/ 300674 w 385010"/>
                    <a:gd name="connsiteY2" fmla="*/ 43038 h 293031"/>
                    <a:gd name="connsiteX3" fmla="*/ 316261 w 385010"/>
                    <a:gd name="connsiteY3" fmla="*/ 49448 h 293031"/>
                    <a:gd name="connsiteX4" fmla="*/ 333676 w 385010"/>
                    <a:gd name="connsiteY4" fmla="*/ 114464 h 293031"/>
                    <a:gd name="connsiteX5" fmla="*/ 331841 w 385010"/>
                    <a:gd name="connsiteY5" fmla="*/ 118128 h 293031"/>
                    <a:gd name="connsiteX6" fmla="*/ 297927 w 385010"/>
                    <a:gd name="connsiteY6" fmla="*/ 118128 h 293031"/>
                    <a:gd name="connsiteX7" fmla="*/ 300674 w 385010"/>
                    <a:gd name="connsiteY7" fmla="*/ 124538 h 293031"/>
                    <a:gd name="connsiteX8" fmla="*/ 371259 w 385010"/>
                    <a:gd name="connsiteY8" fmla="*/ 177650 h 293031"/>
                    <a:gd name="connsiteX9" fmla="*/ 375841 w 385010"/>
                    <a:gd name="connsiteY9" fmla="*/ 177650 h 293031"/>
                    <a:gd name="connsiteX10" fmla="*/ 375841 w 385010"/>
                    <a:gd name="connsiteY10" fmla="*/ 189553 h 293031"/>
                    <a:gd name="connsiteX11" fmla="*/ 375841 w 385010"/>
                    <a:gd name="connsiteY11" fmla="*/ 214284 h 293031"/>
                    <a:gd name="connsiteX12" fmla="*/ 290593 w 385010"/>
                    <a:gd name="connsiteY12" fmla="*/ 214284 h 293031"/>
                    <a:gd name="connsiteX13" fmla="*/ 290593 w 385010"/>
                    <a:gd name="connsiteY13" fmla="*/ 241754 h 293031"/>
                    <a:gd name="connsiteX14" fmla="*/ 302509 w 385010"/>
                    <a:gd name="connsiteY14" fmla="*/ 238091 h 293031"/>
                    <a:gd name="connsiteX15" fmla="*/ 318089 w 385010"/>
                    <a:gd name="connsiteY15" fmla="*/ 243583 h 293031"/>
                    <a:gd name="connsiteX16" fmla="*/ 326341 w 385010"/>
                    <a:gd name="connsiteY16" fmla="*/ 247247 h 293031"/>
                    <a:gd name="connsiteX17" fmla="*/ 334593 w 385010"/>
                    <a:gd name="connsiteY17" fmla="*/ 243583 h 293031"/>
                    <a:gd name="connsiteX18" fmla="*/ 350174 w 385010"/>
                    <a:gd name="connsiteY18" fmla="*/ 238091 h 293031"/>
                    <a:gd name="connsiteX19" fmla="*/ 365760 w 385010"/>
                    <a:gd name="connsiteY19" fmla="*/ 243583 h 293031"/>
                    <a:gd name="connsiteX20" fmla="*/ 374012 w 385010"/>
                    <a:gd name="connsiteY20" fmla="*/ 247247 h 293031"/>
                    <a:gd name="connsiteX21" fmla="*/ 374012 w 385010"/>
                    <a:gd name="connsiteY21" fmla="*/ 256404 h 293031"/>
                    <a:gd name="connsiteX22" fmla="*/ 374012 w 385010"/>
                    <a:gd name="connsiteY22" fmla="*/ 260068 h 293031"/>
                    <a:gd name="connsiteX23" fmla="*/ 374012 w 385010"/>
                    <a:gd name="connsiteY23" fmla="*/ 283875 h 293031"/>
                    <a:gd name="connsiteX24" fmla="*/ 358426 w 385010"/>
                    <a:gd name="connsiteY24" fmla="*/ 278382 h 293031"/>
                    <a:gd name="connsiteX25" fmla="*/ 351091 w 385010"/>
                    <a:gd name="connsiteY25" fmla="*/ 274718 h 293031"/>
                    <a:gd name="connsiteX26" fmla="*/ 342845 w 385010"/>
                    <a:gd name="connsiteY26" fmla="*/ 278382 h 293031"/>
                    <a:gd name="connsiteX27" fmla="*/ 327259 w 385010"/>
                    <a:gd name="connsiteY27" fmla="*/ 283875 h 293031"/>
                    <a:gd name="connsiteX28" fmla="*/ 311673 w 385010"/>
                    <a:gd name="connsiteY28" fmla="*/ 278382 h 293031"/>
                    <a:gd name="connsiteX29" fmla="*/ 302509 w 385010"/>
                    <a:gd name="connsiteY29" fmla="*/ 274718 h 293031"/>
                    <a:gd name="connsiteX30" fmla="*/ 294257 w 385010"/>
                    <a:gd name="connsiteY30" fmla="*/ 278382 h 293031"/>
                    <a:gd name="connsiteX31" fmla="*/ 278677 w 385010"/>
                    <a:gd name="connsiteY31" fmla="*/ 283875 h 293031"/>
                    <a:gd name="connsiteX32" fmla="*/ 263091 w 385010"/>
                    <a:gd name="connsiteY32" fmla="*/ 278382 h 293031"/>
                    <a:gd name="connsiteX33" fmla="*/ 254838 w 385010"/>
                    <a:gd name="connsiteY33" fmla="*/ 274718 h 293031"/>
                    <a:gd name="connsiteX34" fmla="*/ 246593 w 385010"/>
                    <a:gd name="connsiteY34" fmla="*/ 278382 h 293031"/>
                    <a:gd name="connsiteX35" fmla="*/ 229171 w 385010"/>
                    <a:gd name="connsiteY35" fmla="*/ 283875 h 293031"/>
                    <a:gd name="connsiteX36" fmla="*/ 213591 w 385010"/>
                    <a:gd name="connsiteY36" fmla="*/ 278382 h 293031"/>
                    <a:gd name="connsiteX37" fmla="*/ 204421 w 385010"/>
                    <a:gd name="connsiteY37" fmla="*/ 274718 h 293031"/>
                    <a:gd name="connsiteX38" fmla="*/ 196169 w 385010"/>
                    <a:gd name="connsiteY38" fmla="*/ 278382 h 293031"/>
                    <a:gd name="connsiteX39" fmla="*/ 180589 w 385010"/>
                    <a:gd name="connsiteY39" fmla="*/ 283875 h 293031"/>
                    <a:gd name="connsiteX40" fmla="*/ 165003 w 385010"/>
                    <a:gd name="connsiteY40" fmla="*/ 278382 h 293031"/>
                    <a:gd name="connsiteX41" fmla="*/ 155840 w 385010"/>
                    <a:gd name="connsiteY41" fmla="*/ 274718 h 293031"/>
                    <a:gd name="connsiteX42" fmla="*/ 147587 w 385010"/>
                    <a:gd name="connsiteY42" fmla="*/ 278382 h 293031"/>
                    <a:gd name="connsiteX43" fmla="*/ 132001 w 385010"/>
                    <a:gd name="connsiteY43" fmla="*/ 283875 h 293031"/>
                    <a:gd name="connsiteX44" fmla="*/ 116421 w 385010"/>
                    <a:gd name="connsiteY44" fmla="*/ 278382 h 293031"/>
                    <a:gd name="connsiteX45" fmla="*/ 108169 w 385010"/>
                    <a:gd name="connsiteY45" fmla="*/ 274718 h 293031"/>
                    <a:gd name="connsiteX46" fmla="*/ 99917 w 385010"/>
                    <a:gd name="connsiteY46" fmla="*/ 278382 h 293031"/>
                    <a:gd name="connsiteX47" fmla="*/ 82501 w 385010"/>
                    <a:gd name="connsiteY47" fmla="*/ 283875 h 293031"/>
                    <a:gd name="connsiteX48" fmla="*/ 66921 w 385010"/>
                    <a:gd name="connsiteY48" fmla="*/ 278382 h 293031"/>
                    <a:gd name="connsiteX49" fmla="*/ 57752 w 385010"/>
                    <a:gd name="connsiteY49" fmla="*/ 274718 h 293031"/>
                    <a:gd name="connsiteX50" fmla="*/ 49499 w 385010"/>
                    <a:gd name="connsiteY50" fmla="*/ 278382 h 293031"/>
                    <a:gd name="connsiteX51" fmla="*/ 33919 w 385010"/>
                    <a:gd name="connsiteY51" fmla="*/ 283875 h 293031"/>
                    <a:gd name="connsiteX52" fmla="*/ 18333 w 385010"/>
                    <a:gd name="connsiteY52" fmla="*/ 278382 h 293031"/>
                    <a:gd name="connsiteX53" fmla="*/ 9170 w 385010"/>
                    <a:gd name="connsiteY53" fmla="*/ 274718 h 293031"/>
                    <a:gd name="connsiteX54" fmla="*/ 9170 w 385010"/>
                    <a:gd name="connsiteY54" fmla="*/ 249994 h 293031"/>
                    <a:gd name="connsiteX55" fmla="*/ 9170 w 385010"/>
                    <a:gd name="connsiteY55" fmla="*/ 245418 h 293031"/>
                    <a:gd name="connsiteX56" fmla="*/ 9170 w 385010"/>
                    <a:gd name="connsiteY56" fmla="*/ 238091 h 293031"/>
                    <a:gd name="connsiteX57" fmla="*/ 24750 w 385010"/>
                    <a:gd name="connsiteY57" fmla="*/ 243583 h 293031"/>
                    <a:gd name="connsiteX58" fmla="*/ 33919 w 385010"/>
                    <a:gd name="connsiteY58" fmla="*/ 247247 h 293031"/>
                    <a:gd name="connsiteX59" fmla="*/ 42165 w 385010"/>
                    <a:gd name="connsiteY59" fmla="*/ 243583 h 293031"/>
                    <a:gd name="connsiteX60" fmla="*/ 57752 w 385010"/>
                    <a:gd name="connsiteY60" fmla="*/ 238091 h 293031"/>
                    <a:gd name="connsiteX61" fmla="*/ 73338 w 385010"/>
                    <a:gd name="connsiteY61" fmla="*/ 243583 h 293031"/>
                    <a:gd name="connsiteX62" fmla="*/ 82501 w 385010"/>
                    <a:gd name="connsiteY62" fmla="*/ 247247 h 293031"/>
                    <a:gd name="connsiteX63" fmla="*/ 90753 w 385010"/>
                    <a:gd name="connsiteY63" fmla="*/ 243583 h 293031"/>
                    <a:gd name="connsiteX64" fmla="*/ 96253 w 385010"/>
                    <a:gd name="connsiteY64" fmla="*/ 239919 h 293031"/>
                    <a:gd name="connsiteX65" fmla="*/ 96253 w 385010"/>
                    <a:gd name="connsiteY65" fmla="*/ 213366 h 293031"/>
                    <a:gd name="connsiteX66" fmla="*/ 9170 w 385010"/>
                    <a:gd name="connsiteY66" fmla="*/ 213366 h 293031"/>
                    <a:gd name="connsiteX67" fmla="*/ 9170 w 385010"/>
                    <a:gd name="connsiteY67" fmla="*/ 188642 h 293031"/>
                    <a:gd name="connsiteX68" fmla="*/ 9170 w 385010"/>
                    <a:gd name="connsiteY68" fmla="*/ 175822 h 293031"/>
                    <a:gd name="connsiteX69" fmla="*/ 16498 w 385010"/>
                    <a:gd name="connsiteY69" fmla="*/ 175822 h 293031"/>
                    <a:gd name="connsiteX70" fmla="*/ 96253 w 385010"/>
                    <a:gd name="connsiteY70" fmla="*/ 88828 h 293031"/>
                    <a:gd name="connsiteX71" fmla="*/ 96253 w 385010"/>
                    <a:gd name="connsiteY71" fmla="*/ 80583 h 293031"/>
                    <a:gd name="connsiteX72" fmla="*/ 108169 w 385010"/>
                    <a:gd name="connsiteY72" fmla="*/ 80583 h 293031"/>
                    <a:gd name="connsiteX73" fmla="*/ 108169 w 385010"/>
                    <a:gd name="connsiteY73" fmla="*/ 86993 h 293031"/>
                    <a:gd name="connsiteX74" fmla="*/ 124673 w 385010"/>
                    <a:gd name="connsiteY74" fmla="*/ 141023 h 293031"/>
                    <a:gd name="connsiteX75" fmla="*/ 194341 w 385010"/>
                    <a:gd name="connsiteY75" fmla="*/ 175822 h 293031"/>
                    <a:gd name="connsiteX76" fmla="*/ 263091 w 385010"/>
                    <a:gd name="connsiteY76" fmla="*/ 139188 h 293031"/>
                    <a:gd name="connsiteX77" fmla="*/ 270425 w 385010"/>
                    <a:gd name="connsiteY77" fmla="*/ 124538 h 293031"/>
                    <a:gd name="connsiteX78" fmla="*/ 272260 w 385010"/>
                    <a:gd name="connsiteY78" fmla="*/ 118128 h 293031"/>
                    <a:gd name="connsiteX79" fmla="*/ 263091 w 385010"/>
                    <a:gd name="connsiteY79" fmla="*/ 118128 h 293031"/>
                    <a:gd name="connsiteX80" fmla="*/ 235588 w 385010"/>
                    <a:gd name="connsiteY80" fmla="*/ 118128 h 293031"/>
                    <a:gd name="connsiteX81" fmla="*/ 210838 w 385010"/>
                    <a:gd name="connsiteY81" fmla="*/ 118128 h 293031"/>
                    <a:gd name="connsiteX82" fmla="*/ 152169 w 385010"/>
                    <a:gd name="connsiteY82" fmla="*/ 118128 h 293031"/>
                    <a:gd name="connsiteX83" fmla="*/ 125584 w 385010"/>
                    <a:gd name="connsiteY83" fmla="*/ 118128 h 293031"/>
                    <a:gd name="connsiteX84" fmla="*/ 125584 w 385010"/>
                    <a:gd name="connsiteY84" fmla="*/ 112635 h 293031"/>
                    <a:gd name="connsiteX85" fmla="*/ 153087 w 385010"/>
                    <a:gd name="connsiteY85" fmla="*/ 70508 h 293031"/>
                    <a:gd name="connsiteX86" fmla="*/ 160421 w 385010"/>
                    <a:gd name="connsiteY86" fmla="*/ 61351 h 293031"/>
                    <a:gd name="connsiteX87" fmla="*/ 183336 w 385010"/>
                    <a:gd name="connsiteY87" fmla="*/ 32052 h 293031"/>
                    <a:gd name="connsiteX88" fmla="*/ 198922 w 385010"/>
                    <a:gd name="connsiteY88" fmla="*/ 28388 h 293031"/>
                    <a:gd name="connsiteX89" fmla="*/ 202586 w 385010"/>
                    <a:gd name="connsiteY89" fmla="*/ 28388 h 293031"/>
                    <a:gd name="connsiteX90" fmla="*/ 203504 w 385010"/>
                    <a:gd name="connsiteY90" fmla="*/ 28388 h 293031"/>
                    <a:gd name="connsiteX91" fmla="*/ 212673 w 385010"/>
                    <a:gd name="connsiteY91" fmla="*/ 24724 h 293031"/>
                    <a:gd name="connsiteX92" fmla="*/ 248422 w 385010"/>
                    <a:gd name="connsiteY92" fmla="*/ 9157 h 293031"/>
                    <a:gd name="connsiteX93" fmla="*/ 248422 w 385010"/>
                    <a:gd name="connsiteY93" fmla="*/ 0 h 293031"/>
                    <a:gd name="connsiteX94" fmla="*/ 206257 w 385010"/>
                    <a:gd name="connsiteY94" fmla="*/ 18314 h 293031"/>
                    <a:gd name="connsiteX95" fmla="*/ 203504 w 385010"/>
                    <a:gd name="connsiteY95" fmla="*/ 19231 h 293031"/>
                    <a:gd name="connsiteX96" fmla="*/ 202586 w 385010"/>
                    <a:gd name="connsiteY96" fmla="*/ 19231 h 293031"/>
                    <a:gd name="connsiteX97" fmla="*/ 198004 w 385010"/>
                    <a:gd name="connsiteY97" fmla="*/ 19231 h 293031"/>
                    <a:gd name="connsiteX98" fmla="*/ 178754 w 385010"/>
                    <a:gd name="connsiteY98" fmla="*/ 22895 h 293031"/>
                    <a:gd name="connsiteX99" fmla="*/ 151251 w 385010"/>
                    <a:gd name="connsiteY99" fmla="*/ 57687 h 293031"/>
                    <a:gd name="connsiteX100" fmla="*/ 148505 w 385010"/>
                    <a:gd name="connsiteY100" fmla="*/ 60440 h 293031"/>
                    <a:gd name="connsiteX101" fmla="*/ 118256 w 385010"/>
                    <a:gd name="connsiteY101" fmla="*/ 98896 h 293031"/>
                    <a:gd name="connsiteX102" fmla="*/ 117338 w 385010"/>
                    <a:gd name="connsiteY102" fmla="*/ 86076 h 293031"/>
                    <a:gd name="connsiteX103" fmla="*/ 117338 w 385010"/>
                    <a:gd name="connsiteY103" fmla="*/ 80583 h 293031"/>
                    <a:gd name="connsiteX104" fmla="*/ 117338 w 385010"/>
                    <a:gd name="connsiteY104" fmla="*/ 71426 h 293031"/>
                    <a:gd name="connsiteX105" fmla="*/ 108169 w 385010"/>
                    <a:gd name="connsiteY105" fmla="*/ 71426 h 293031"/>
                    <a:gd name="connsiteX106" fmla="*/ 96253 w 385010"/>
                    <a:gd name="connsiteY106" fmla="*/ 71426 h 293031"/>
                    <a:gd name="connsiteX107" fmla="*/ 87083 w 385010"/>
                    <a:gd name="connsiteY107" fmla="*/ 71426 h 293031"/>
                    <a:gd name="connsiteX108" fmla="*/ 87083 w 385010"/>
                    <a:gd name="connsiteY108" fmla="*/ 80583 h 293031"/>
                    <a:gd name="connsiteX109" fmla="*/ 87083 w 385010"/>
                    <a:gd name="connsiteY109" fmla="*/ 88828 h 293031"/>
                    <a:gd name="connsiteX110" fmla="*/ 16498 w 385010"/>
                    <a:gd name="connsiteY110" fmla="*/ 167576 h 293031"/>
                    <a:gd name="connsiteX111" fmla="*/ 9170 w 385010"/>
                    <a:gd name="connsiteY111" fmla="*/ 167576 h 293031"/>
                    <a:gd name="connsiteX112" fmla="*/ 0 w 385010"/>
                    <a:gd name="connsiteY112" fmla="*/ 167576 h 293031"/>
                    <a:gd name="connsiteX113" fmla="*/ 0 w 385010"/>
                    <a:gd name="connsiteY113" fmla="*/ 176739 h 293031"/>
                    <a:gd name="connsiteX114" fmla="*/ 0 w 385010"/>
                    <a:gd name="connsiteY114" fmla="*/ 189553 h 293031"/>
                    <a:gd name="connsiteX115" fmla="*/ 0 w 385010"/>
                    <a:gd name="connsiteY115" fmla="*/ 214284 h 293031"/>
                    <a:gd name="connsiteX116" fmla="*/ 0 w 385010"/>
                    <a:gd name="connsiteY116" fmla="*/ 223441 h 293031"/>
                    <a:gd name="connsiteX117" fmla="*/ 9170 w 385010"/>
                    <a:gd name="connsiteY117" fmla="*/ 223441 h 293031"/>
                    <a:gd name="connsiteX118" fmla="*/ 87083 w 385010"/>
                    <a:gd name="connsiteY118" fmla="*/ 223441 h 293031"/>
                    <a:gd name="connsiteX119" fmla="*/ 87083 w 385010"/>
                    <a:gd name="connsiteY119" fmla="*/ 236262 h 293031"/>
                    <a:gd name="connsiteX120" fmla="*/ 85254 w 385010"/>
                    <a:gd name="connsiteY120" fmla="*/ 237173 h 293031"/>
                    <a:gd name="connsiteX121" fmla="*/ 82501 w 385010"/>
                    <a:gd name="connsiteY121" fmla="*/ 238091 h 293031"/>
                    <a:gd name="connsiteX122" fmla="*/ 79755 w 385010"/>
                    <a:gd name="connsiteY122" fmla="*/ 236262 h 293031"/>
                    <a:gd name="connsiteX123" fmla="*/ 57752 w 385010"/>
                    <a:gd name="connsiteY123" fmla="*/ 228934 h 293031"/>
                    <a:gd name="connsiteX124" fmla="*/ 36666 w 385010"/>
                    <a:gd name="connsiteY124" fmla="*/ 236262 h 293031"/>
                    <a:gd name="connsiteX125" fmla="*/ 33919 w 385010"/>
                    <a:gd name="connsiteY125" fmla="*/ 238091 h 293031"/>
                    <a:gd name="connsiteX126" fmla="*/ 31167 w 385010"/>
                    <a:gd name="connsiteY126" fmla="*/ 236262 h 293031"/>
                    <a:gd name="connsiteX127" fmla="*/ 9170 w 385010"/>
                    <a:gd name="connsiteY127" fmla="*/ 228934 h 293031"/>
                    <a:gd name="connsiteX128" fmla="*/ 0 w 385010"/>
                    <a:gd name="connsiteY128" fmla="*/ 228934 h 293031"/>
                    <a:gd name="connsiteX129" fmla="*/ 0 w 385010"/>
                    <a:gd name="connsiteY129" fmla="*/ 238091 h 293031"/>
                    <a:gd name="connsiteX130" fmla="*/ 0 w 385010"/>
                    <a:gd name="connsiteY130" fmla="*/ 246330 h 293031"/>
                    <a:gd name="connsiteX131" fmla="*/ 0 w 385010"/>
                    <a:gd name="connsiteY131" fmla="*/ 250911 h 293031"/>
                    <a:gd name="connsiteX132" fmla="*/ 0 w 385010"/>
                    <a:gd name="connsiteY132" fmla="*/ 274718 h 293031"/>
                    <a:gd name="connsiteX133" fmla="*/ 0 w 385010"/>
                    <a:gd name="connsiteY133" fmla="*/ 283875 h 293031"/>
                    <a:gd name="connsiteX134" fmla="*/ 9170 w 385010"/>
                    <a:gd name="connsiteY134" fmla="*/ 283875 h 293031"/>
                    <a:gd name="connsiteX135" fmla="*/ 11916 w 385010"/>
                    <a:gd name="connsiteY135" fmla="*/ 285710 h 293031"/>
                    <a:gd name="connsiteX136" fmla="*/ 33919 w 385010"/>
                    <a:gd name="connsiteY136" fmla="*/ 293032 h 293031"/>
                    <a:gd name="connsiteX137" fmla="*/ 54999 w 385010"/>
                    <a:gd name="connsiteY137" fmla="*/ 285710 h 293031"/>
                    <a:gd name="connsiteX138" fmla="*/ 57752 w 385010"/>
                    <a:gd name="connsiteY138" fmla="*/ 283875 h 293031"/>
                    <a:gd name="connsiteX139" fmla="*/ 60504 w 385010"/>
                    <a:gd name="connsiteY139" fmla="*/ 285710 h 293031"/>
                    <a:gd name="connsiteX140" fmla="*/ 82501 w 385010"/>
                    <a:gd name="connsiteY140" fmla="*/ 293032 h 293031"/>
                    <a:gd name="connsiteX141" fmla="*/ 103587 w 385010"/>
                    <a:gd name="connsiteY141" fmla="*/ 285710 h 293031"/>
                    <a:gd name="connsiteX142" fmla="*/ 106334 w 385010"/>
                    <a:gd name="connsiteY142" fmla="*/ 283875 h 293031"/>
                    <a:gd name="connsiteX143" fmla="*/ 109086 w 385010"/>
                    <a:gd name="connsiteY143" fmla="*/ 285710 h 293031"/>
                    <a:gd name="connsiteX144" fmla="*/ 130172 w 385010"/>
                    <a:gd name="connsiteY144" fmla="*/ 293032 h 293031"/>
                    <a:gd name="connsiteX145" fmla="*/ 151251 w 385010"/>
                    <a:gd name="connsiteY145" fmla="*/ 285710 h 293031"/>
                    <a:gd name="connsiteX146" fmla="*/ 155840 w 385010"/>
                    <a:gd name="connsiteY146" fmla="*/ 283875 h 293031"/>
                    <a:gd name="connsiteX147" fmla="*/ 158586 w 385010"/>
                    <a:gd name="connsiteY147" fmla="*/ 285710 h 293031"/>
                    <a:gd name="connsiteX148" fmla="*/ 179672 w 385010"/>
                    <a:gd name="connsiteY148" fmla="*/ 293032 h 293031"/>
                    <a:gd name="connsiteX149" fmla="*/ 200757 w 385010"/>
                    <a:gd name="connsiteY149" fmla="*/ 285710 h 293031"/>
                    <a:gd name="connsiteX150" fmla="*/ 203504 w 385010"/>
                    <a:gd name="connsiteY150" fmla="*/ 283875 h 293031"/>
                    <a:gd name="connsiteX151" fmla="*/ 206257 w 385010"/>
                    <a:gd name="connsiteY151" fmla="*/ 285710 h 293031"/>
                    <a:gd name="connsiteX152" fmla="*/ 227342 w 385010"/>
                    <a:gd name="connsiteY152" fmla="*/ 293032 h 293031"/>
                    <a:gd name="connsiteX153" fmla="*/ 248422 w 385010"/>
                    <a:gd name="connsiteY153" fmla="*/ 285710 h 293031"/>
                    <a:gd name="connsiteX154" fmla="*/ 251174 w 385010"/>
                    <a:gd name="connsiteY154" fmla="*/ 283875 h 293031"/>
                    <a:gd name="connsiteX155" fmla="*/ 253921 w 385010"/>
                    <a:gd name="connsiteY155" fmla="*/ 285710 h 293031"/>
                    <a:gd name="connsiteX156" fmla="*/ 275007 w 385010"/>
                    <a:gd name="connsiteY156" fmla="*/ 293032 h 293031"/>
                    <a:gd name="connsiteX157" fmla="*/ 296092 w 385010"/>
                    <a:gd name="connsiteY157" fmla="*/ 285710 h 293031"/>
                    <a:gd name="connsiteX158" fmla="*/ 302509 w 385010"/>
                    <a:gd name="connsiteY158" fmla="*/ 283875 h 293031"/>
                    <a:gd name="connsiteX159" fmla="*/ 305256 w 385010"/>
                    <a:gd name="connsiteY159" fmla="*/ 285710 h 293031"/>
                    <a:gd name="connsiteX160" fmla="*/ 326341 w 385010"/>
                    <a:gd name="connsiteY160" fmla="*/ 293032 h 293031"/>
                    <a:gd name="connsiteX161" fmla="*/ 347427 w 385010"/>
                    <a:gd name="connsiteY161" fmla="*/ 285710 h 293031"/>
                    <a:gd name="connsiteX162" fmla="*/ 350174 w 385010"/>
                    <a:gd name="connsiteY162" fmla="*/ 283875 h 293031"/>
                    <a:gd name="connsiteX163" fmla="*/ 352926 w 385010"/>
                    <a:gd name="connsiteY163" fmla="*/ 285710 h 293031"/>
                    <a:gd name="connsiteX164" fmla="*/ 374012 w 385010"/>
                    <a:gd name="connsiteY164" fmla="*/ 293032 h 293031"/>
                    <a:gd name="connsiteX165" fmla="*/ 383175 w 385010"/>
                    <a:gd name="connsiteY165" fmla="*/ 293032 h 293031"/>
                    <a:gd name="connsiteX166" fmla="*/ 383175 w 385010"/>
                    <a:gd name="connsiteY166" fmla="*/ 283875 h 293031"/>
                    <a:gd name="connsiteX167" fmla="*/ 383175 w 385010"/>
                    <a:gd name="connsiteY167" fmla="*/ 259151 h 293031"/>
                    <a:gd name="connsiteX168" fmla="*/ 383175 w 385010"/>
                    <a:gd name="connsiteY168" fmla="*/ 256404 h 293031"/>
                    <a:gd name="connsiteX169" fmla="*/ 383175 w 385010"/>
                    <a:gd name="connsiteY169" fmla="*/ 247247 h 293031"/>
                    <a:gd name="connsiteX170" fmla="*/ 383175 w 385010"/>
                    <a:gd name="connsiteY170" fmla="*/ 238091 h 293031"/>
                    <a:gd name="connsiteX171" fmla="*/ 374012 w 385010"/>
                    <a:gd name="connsiteY171" fmla="*/ 238091 h 293031"/>
                    <a:gd name="connsiteX172" fmla="*/ 371259 w 385010"/>
                    <a:gd name="connsiteY172" fmla="*/ 236262 h 293031"/>
                    <a:gd name="connsiteX173" fmla="*/ 350174 w 385010"/>
                    <a:gd name="connsiteY173" fmla="*/ 228934 h 293031"/>
                    <a:gd name="connsiteX174" fmla="*/ 329094 w 385010"/>
                    <a:gd name="connsiteY174" fmla="*/ 236262 h 293031"/>
                    <a:gd name="connsiteX175" fmla="*/ 327259 w 385010"/>
                    <a:gd name="connsiteY175" fmla="*/ 238091 h 293031"/>
                    <a:gd name="connsiteX176" fmla="*/ 324506 w 385010"/>
                    <a:gd name="connsiteY176" fmla="*/ 236262 h 293031"/>
                    <a:gd name="connsiteX177" fmla="*/ 302509 w 385010"/>
                    <a:gd name="connsiteY177" fmla="*/ 228934 h 293031"/>
                    <a:gd name="connsiteX178" fmla="*/ 299756 w 385010"/>
                    <a:gd name="connsiteY178" fmla="*/ 228934 h 293031"/>
                    <a:gd name="connsiteX179" fmla="*/ 299756 w 385010"/>
                    <a:gd name="connsiteY179" fmla="*/ 222523 h 293031"/>
                    <a:gd name="connsiteX180" fmla="*/ 375841 w 385010"/>
                    <a:gd name="connsiteY180" fmla="*/ 222523 h 293031"/>
                    <a:gd name="connsiteX181" fmla="*/ 385011 w 385010"/>
                    <a:gd name="connsiteY181" fmla="*/ 222523 h 293031"/>
                    <a:gd name="connsiteX182" fmla="*/ 385011 w 385010"/>
                    <a:gd name="connsiteY182" fmla="*/ 213366 h 293031"/>
                    <a:gd name="connsiteX183" fmla="*/ 385011 w 385010"/>
                    <a:gd name="connsiteY183" fmla="*/ 188642 h 293031"/>
                    <a:gd name="connsiteX184" fmla="*/ 385011 w 385010"/>
                    <a:gd name="connsiteY184" fmla="*/ 176739 h 293031"/>
                    <a:gd name="connsiteX185" fmla="*/ 385011 w 385010"/>
                    <a:gd name="connsiteY185" fmla="*/ 167576 h 293031"/>
                    <a:gd name="connsiteX186" fmla="*/ 375841 w 385010"/>
                    <a:gd name="connsiteY186" fmla="*/ 167576 h 293031"/>
                    <a:gd name="connsiteX187" fmla="*/ 369424 w 385010"/>
                    <a:gd name="connsiteY187" fmla="*/ 167576 h 293031"/>
                    <a:gd name="connsiteX188" fmla="*/ 309844 w 385010"/>
                    <a:gd name="connsiteY188" fmla="*/ 126373 h 293031"/>
                    <a:gd name="connsiteX189" fmla="*/ 330012 w 385010"/>
                    <a:gd name="connsiteY189" fmla="*/ 126373 h 293031"/>
                    <a:gd name="connsiteX190" fmla="*/ 335511 w 385010"/>
                    <a:gd name="connsiteY190" fmla="*/ 126373 h 293031"/>
                    <a:gd name="connsiteX191" fmla="*/ 338257 w 385010"/>
                    <a:gd name="connsiteY191" fmla="*/ 120874 h 293031"/>
                    <a:gd name="connsiteX192" fmla="*/ 340093 w 385010"/>
                    <a:gd name="connsiteY192" fmla="*/ 117210 h 293031"/>
                    <a:gd name="connsiteX193" fmla="*/ 319924 w 385010"/>
                    <a:gd name="connsiteY193" fmla="*/ 41209 h 293031"/>
                    <a:gd name="connsiteX194" fmla="*/ 301592 w 385010"/>
                    <a:gd name="connsiteY194" fmla="*/ 33881 h 293031"/>
                    <a:gd name="connsiteX195" fmla="*/ 297927 w 385010"/>
                    <a:gd name="connsiteY195" fmla="*/ 31134 h 293031"/>
                    <a:gd name="connsiteX196" fmla="*/ 248422 w 385010"/>
                    <a:gd name="connsiteY196" fmla="*/ 0 h 293031"/>
                    <a:gd name="connsiteX197" fmla="*/ 127419 w 385010"/>
                    <a:gd name="connsiteY197" fmla="*/ 126373 h 293031"/>
                    <a:gd name="connsiteX198" fmla="*/ 152169 w 385010"/>
                    <a:gd name="connsiteY198" fmla="*/ 126373 h 293031"/>
                    <a:gd name="connsiteX199" fmla="*/ 210838 w 385010"/>
                    <a:gd name="connsiteY199" fmla="*/ 126373 h 293031"/>
                    <a:gd name="connsiteX200" fmla="*/ 235588 w 385010"/>
                    <a:gd name="connsiteY200" fmla="*/ 126373 h 293031"/>
                    <a:gd name="connsiteX201" fmla="*/ 258509 w 385010"/>
                    <a:gd name="connsiteY201" fmla="*/ 126373 h 293031"/>
                    <a:gd name="connsiteX202" fmla="*/ 254838 w 385010"/>
                    <a:gd name="connsiteY202" fmla="*/ 133695 h 293031"/>
                    <a:gd name="connsiteX203" fmla="*/ 194341 w 385010"/>
                    <a:gd name="connsiteY203" fmla="*/ 165747 h 293031"/>
                    <a:gd name="connsiteX204" fmla="*/ 132918 w 385010"/>
                    <a:gd name="connsiteY204" fmla="*/ 135530 h 293031"/>
                    <a:gd name="connsiteX205" fmla="*/ 127419 w 385010"/>
                    <a:gd name="connsiteY205" fmla="*/ 126373 h 29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</a:cxnLst>
                  <a:rect l="l" t="t" r="r" b="b"/>
                  <a:pathLst>
                    <a:path w="385010" h="293031">
                      <a:moveTo>
                        <a:pt x="248422" y="9157"/>
                      </a:moveTo>
                      <a:cubicBezTo>
                        <a:pt x="266755" y="9157"/>
                        <a:pt x="283259" y="19231"/>
                        <a:pt x="291511" y="35710"/>
                      </a:cubicBezTo>
                      <a:cubicBezTo>
                        <a:pt x="293339" y="39374"/>
                        <a:pt x="297010" y="42120"/>
                        <a:pt x="300674" y="43038"/>
                      </a:cubicBezTo>
                      <a:cubicBezTo>
                        <a:pt x="306173" y="43955"/>
                        <a:pt x="311673" y="46702"/>
                        <a:pt x="316261" y="49448"/>
                      </a:cubicBezTo>
                      <a:cubicBezTo>
                        <a:pt x="338257" y="63187"/>
                        <a:pt x="345592" y="91575"/>
                        <a:pt x="333676" y="114464"/>
                      </a:cubicBezTo>
                      <a:lnTo>
                        <a:pt x="331841" y="118128"/>
                      </a:lnTo>
                      <a:lnTo>
                        <a:pt x="297927" y="118128"/>
                      </a:lnTo>
                      <a:cubicBezTo>
                        <a:pt x="298839" y="119963"/>
                        <a:pt x="299756" y="121792"/>
                        <a:pt x="300674" y="124538"/>
                      </a:cubicBezTo>
                      <a:cubicBezTo>
                        <a:pt x="311673" y="150180"/>
                        <a:pt x="333676" y="177650"/>
                        <a:pt x="371259" y="177650"/>
                      </a:cubicBezTo>
                      <a:lnTo>
                        <a:pt x="375841" y="177650"/>
                      </a:lnTo>
                      <a:lnTo>
                        <a:pt x="375841" y="189553"/>
                      </a:lnTo>
                      <a:lnTo>
                        <a:pt x="375841" y="214284"/>
                      </a:lnTo>
                      <a:lnTo>
                        <a:pt x="290593" y="214284"/>
                      </a:lnTo>
                      <a:lnTo>
                        <a:pt x="290593" y="241754"/>
                      </a:lnTo>
                      <a:cubicBezTo>
                        <a:pt x="293339" y="239919"/>
                        <a:pt x="297010" y="238091"/>
                        <a:pt x="302509" y="238091"/>
                      </a:cubicBezTo>
                      <a:cubicBezTo>
                        <a:pt x="310761" y="238091"/>
                        <a:pt x="315343" y="241754"/>
                        <a:pt x="318089" y="243583"/>
                      </a:cubicBezTo>
                      <a:cubicBezTo>
                        <a:pt x="320842" y="245418"/>
                        <a:pt x="322677" y="247247"/>
                        <a:pt x="326341" y="247247"/>
                      </a:cubicBezTo>
                      <a:cubicBezTo>
                        <a:pt x="330012" y="247247"/>
                        <a:pt x="331841" y="246330"/>
                        <a:pt x="334593" y="243583"/>
                      </a:cubicBezTo>
                      <a:cubicBezTo>
                        <a:pt x="338257" y="240837"/>
                        <a:pt x="341928" y="238091"/>
                        <a:pt x="350174" y="238091"/>
                      </a:cubicBezTo>
                      <a:cubicBezTo>
                        <a:pt x="358426" y="238091"/>
                        <a:pt x="363007" y="241754"/>
                        <a:pt x="365760" y="243583"/>
                      </a:cubicBezTo>
                      <a:cubicBezTo>
                        <a:pt x="368513" y="245418"/>
                        <a:pt x="370342" y="247247"/>
                        <a:pt x="374012" y="247247"/>
                      </a:cubicBezTo>
                      <a:lnTo>
                        <a:pt x="374012" y="256404"/>
                      </a:lnTo>
                      <a:lnTo>
                        <a:pt x="374012" y="260068"/>
                      </a:lnTo>
                      <a:lnTo>
                        <a:pt x="374012" y="283875"/>
                      </a:lnTo>
                      <a:cubicBezTo>
                        <a:pt x="365760" y="283875"/>
                        <a:pt x="361178" y="280217"/>
                        <a:pt x="358426" y="278382"/>
                      </a:cubicBezTo>
                      <a:cubicBezTo>
                        <a:pt x="357508" y="275636"/>
                        <a:pt x="355679" y="274718"/>
                        <a:pt x="351091" y="274718"/>
                      </a:cubicBezTo>
                      <a:cubicBezTo>
                        <a:pt x="347427" y="274718"/>
                        <a:pt x="345592" y="275636"/>
                        <a:pt x="342845" y="278382"/>
                      </a:cubicBezTo>
                      <a:cubicBezTo>
                        <a:pt x="339175" y="280217"/>
                        <a:pt x="334593" y="283875"/>
                        <a:pt x="327259" y="283875"/>
                      </a:cubicBezTo>
                      <a:cubicBezTo>
                        <a:pt x="319007" y="283875"/>
                        <a:pt x="314425" y="280217"/>
                        <a:pt x="311673" y="278382"/>
                      </a:cubicBezTo>
                      <a:cubicBezTo>
                        <a:pt x="308008" y="275636"/>
                        <a:pt x="306173" y="274718"/>
                        <a:pt x="302509" y="274718"/>
                      </a:cubicBezTo>
                      <a:cubicBezTo>
                        <a:pt x="298839" y="274718"/>
                        <a:pt x="297010" y="275636"/>
                        <a:pt x="294257" y="278382"/>
                      </a:cubicBezTo>
                      <a:cubicBezTo>
                        <a:pt x="290593" y="281128"/>
                        <a:pt x="286923" y="283875"/>
                        <a:pt x="278677" y="283875"/>
                      </a:cubicBezTo>
                      <a:cubicBezTo>
                        <a:pt x="270425" y="283875"/>
                        <a:pt x="265843" y="280217"/>
                        <a:pt x="263091" y="278382"/>
                      </a:cubicBezTo>
                      <a:cubicBezTo>
                        <a:pt x="260338" y="276553"/>
                        <a:pt x="258509" y="274718"/>
                        <a:pt x="254838" y="274718"/>
                      </a:cubicBezTo>
                      <a:cubicBezTo>
                        <a:pt x="251174" y="274718"/>
                        <a:pt x="249339" y="275636"/>
                        <a:pt x="246593" y="278382"/>
                      </a:cubicBezTo>
                      <a:cubicBezTo>
                        <a:pt x="242005" y="280217"/>
                        <a:pt x="237423" y="283875"/>
                        <a:pt x="229171" y="283875"/>
                      </a:cubicBezTo>
                      <a:cubicBezTo>
                        <a:pt x="220925" y="283875"/>
                        <a:pt x="216337" y="280217"/>
                        <a:pt x="213591" y="278382"/>
                      </a:cubicBezTo>
                      <a:cubicBezTo>
                        <a:pt x="210838" y="275636"/>
                        <a:pt x="209003" y="274718"/>
                        <a:pt x="204421" y="274718"/>
                      </a:cubicBezTo>
                      <a:cubicBezTo>
                        <a:pt x="200757" y="274718"/>
                        <a:pt x="198922" y="275636"/>
                        <a:pt x="196169" y="278382"/>
                      </a:cubicBezTo>
                      <a:cubicBezTo>
                        <a:pt x="192505" y="280217"/>
                        <a:pt x="187924" y="283875"/>
                        <a:pt x="180589" y="283875"/>
                      </a:cubicBezTo>
                      <a:cubicBezTo>
                        <a:pt x="172337" y="283875"/>
                        <a:pt x="167756" y="280217"/>
                        <a:pt x="165003" y="278382"/>
                      </a:cubicBezTo>
                      <a:cubicBezTo>
                        <a:pt x="161339" y="275636"/>
                        <a:pt x="159503" y="274718"/>
                        <a:pt x="155840" y="274718"/>
                      </a:cubicBezTo>
                      <a:cubicBezTo>
                        <a:pt x="152169" y="274718"/>
                        <a:pt x="150340" y="275636"/>
                        <a:pt x="147587" y="278382"/>
                      </a:cubicBezTo>
                      <a:cubicBezTo>
                        <a:pt x="143923" y="281128"/>
                        <a:pt x="140253" y="283875"/>
                        <a:pt x="132001" y="283875"/>
                      </a:cubicBezTo>
                      <a:cubicBezTo>
                        <a:pt x="123755" y="283875"/>
                        <a:pt x="119167" y="280217"/>
                        <a:pt x="116421" y="278382"/>
                      </a:cubicBezTo>
                      <a:cubicBezTo>
                        <a:pt x="113668" y="276553"/>
                        <a:pt x="111839" y="274718"/>
                        <a:pt x="108169" y="274718"/>
                      </a:cubicBezTo>
                      <a:cubicBezTo>
                        <a:pt x="104505" y="274718"/>
                        <a:pt x="102669" y="275636"/>
                        <a:pt x="99917" y="278382"/>
                      </a:cubicBezTo>
                      <a:cubicBezTo>
                        <a:pt x="95335" y="280217"/>
                        <a:pt x="90753" y="283875"/>
                        <a:pt x="82501" y="283875"/>
                      </a:cubicBezTo>
                      <a:cubicBezTo>
                        <a:pt x="74249" y="283875"/>
                        <a:pt x="69668" y="280217"/>
                        <a:pt x="66921" y="278382"/>
                      </a:cubicBezTo>
                      <a:cubicBezTo>
                        <a:pt x="64168" y="275636"/>
                        <a:pt x="62333" y="274718"/>
                        <a:pt x="57752" y="274718"/>
                      </a:cubicBezTo>
                      <a:cubicBezTo>
                        <a:pt x="53170" y="274718"/>
                        <a:pt x="52252" y="275636"/>
                        <a:pt x="49499" y="278382"/>
                      </a:cubicBezTo>
                      <a:cubicBezTo>
                        <a:pt x="45836" y="280217"/>
                        <a:pt x="42165" y="283875"/>
                        <a:pt x="33919" y="283875"/>
                      </a:cubicBezTo>
                      <a:cubicBezTo>
                        <a:pt x="25667" y="283875"/>
                        <a:pt x="21086" y="280217"/>
                        <a:pt x="18333" y="278382"/>
                      </a:cubicBezTo>
                      <a:cubicBezTo>
                        <a:pt x="14669" y="275636"/>
                        <a:pt x="12834" y="274718"/>
                        <a:pt x="9170" y="274718"/>
                      </a:cubicBezTo>
                      <a:lnTo>
                        <a:pt x="9170" y="249994"/>
                      </a:lnTo>
                      <a:lnTo>
                        <a:pt x="9170" y="245418"/>
                      </a:lnTo>
                      <a:lnTo>
                        <a:pt x="9170" y="238091"/>
                      </a:lnTo>
                      <a:cubicBezTo>
                        <a:pt x="17415" y="238091"/>
                        <a:pt x="22003" y="241754"/>
                        <a:pt x="24750" y="243583"/>
                      </a:cubicBezTo>
                      <a:cubicBezTo>
                        <a:pt x="27503" y="246330"/>
                        <a:pt x="29331" y="247247"/>
                        <a:pt x="33919" y="247247"/>
                      </a:cubicBezTo>
                      <a:cubicBezTo>
                        <a:pt x="37583" y="247247"/>
                        <a:pt x="39419" y="246330"/>
                        <a:pt x="42165" y="243583"/>
                      </a:cubicBezTo>
                      <a:cubicBezTo>
                        <a:pt x="45836" y="241754"/>
                        <a:pt x="49499" y="238091"/>
                        <a:pt x="57752" y="238091"/>
                      </a:cubicBezTo>
                      <a:cubicBezTo>
                        <a:pt x="66004" y="238091"/>
                        <a:pt x="70585" y="241754"/>
                        <a:pt x="73338" y="243583"/>
                      </a:cubicBezTo>
                      <a:cubicBezTo>
                        <a:pt x="77002" y="246330"/>
                        <a:pt x="78837" y="247247"/>
                        <a:pt x="82501" y="247247"/>
                      </a:cubicBezTo>
                      <a:cubicBezTo>
                        <a:pt x="86172" y="247247"/>
                        <a:pt x="88001" y="246330"/>
                        <a:pt x="90753" y="243583"/>
                      </a:cubicBezTo>
                      <a:cubicBezTo>
                        <a:pt x="92589" y="242672"/>
                        <a:pt x="93500" y="240837"/>
                        <a:pt x="96253" y="239919"/>
                      </a:cubicBezTo>
                      <a:lnTo>
                        <a:pt x="96253" y="213366"/>
                      </a:lnTo>
                      <a:lnTo>
                        <a:pt x="9170" y="213366"/>
                      </a:lnTo>
                      <a:lnTo>
                        <a:pt x="9170" y="188642"/>
                      </a:lnTo>
                      <a:lnTo>
                        <a:pt x="9170" y="175822"/>
                      </a:lnTo>
                      <a:lnTo>
                        <a:pt x="16498" y="175822"/>
                      </a:lnTo>
                      <a:cubicBezTo>
                        <a:pt x="74249" y="175822"/>
                        <a:pt x="94417" y="113552"/>
                        <a:pt x="96253" y="88828"/>
                      </a:cubicBezTo>
                      <a:lnTo>
                        <a:pt x="96253" y="80583"/>
                      </a:lnTo>
                      <a:lnTo>
                        <a:pt x="108169" y="80583"/>
                      </a:lnTo>
                      <a:lnTo>
                        <a:pt x="108169" y="86993"/>
                      </a:lnTo>
                      <a:cubicBezTo>
                        <a:pt x="108169" y="100732"/>
                        <a:pt x="112750" y="122709"/>
                        <a:pt x="124673" y="141023"/>
                      </a:cubicBezTo>
                      <a:cubicBezTo>
                        <a:pt x="140253" y="163918"/>
                        <a:pt x="163174" y="175822"/>
                        <a:pt x="194341" y="175822"/>
                      </a:cubicBezTo>
                      <a:cubicBezTo>
                        <a:pt x="224589" y="175822"/>
                        <a:pt x="247504" y="163918"/>
                        <a:pt x="263091" y="139188"/>
                      </a:cubicBezTo>
                      <a:cubicBezTo>
                        <a:pt x="265843" y="134612"/>
                        <a:pt x="268590" y="129120"/>
                        <a:pt x="270425" y="124538"/>
                      </a:cubicBezTo>
                      <a:cubicBezTo>
                        <a:pt x="271343" y="122709"/>
                        <a:pt x="272260" y="120874"/>
                        <a:pt x="272260" y="118128"/>
                      </a:cubicBezTo>
                      <a:lnTo>
                        <a:pt x="263091" y="118128"/>
                      </a:lnTo>
                      <a:lnTo>
                        <a:pt x="235588" y="118128"/>
                      </a:lnTo>
                      <a:lnTo>
                        <a:pt x="210838" y="118128"/>
                      </a:lnTo>
                      <a:lnTo>
                        <a:pt x="152169" y="118128"/>
                      </a:lnTo>
                      <a:lnTo>
                        <a:pt x="125584" y="118128"/>
                      </a:lnTo>
                      <a:lnTo>
                        <a:pt x="125584" y="112635"/>
                      </a:lnTo>
                      <a:cubicBezTo>
                        <a:pt x="126502" y="95232"/>
                        <a:pt x="136589" y="78754"/>
                        <a:pt x="153087" y="70508"/>
                      </a:cubicBezTo>
                      <a:cubicBezTo>
                        <a:pt x="156757" y="68679"/>
                        <a:pt x="159503" y="65016"/>
                        <a:pt x="160421" y="61351"/>
                      </a:cubicBezTo>
                      <a:cubicBezTo>
                        <a:pt x="163174" y="47620"/>
                        <a:pt x="171419" y="36627"/>
                        <a:pt x="183336" y="32052"/>
                      </a:cubicBezTo>
                      <a:cubicBezTo>
                        <a:pt x="187924" y="30217"/>
                        <a:pt x="193423" y="28388"/>
                        <a:pt x="198922" y="28388"/>
                      </a:cubicBezTo>
                      <a:cubicBezTo>
                        <a:pt x="199840" y="28388"/>
                        <a:pt x="201675" y="28388"/>
                        <a:pt x="202586" y="28388"/>
                      </a:cubicBezTo>
                      <a:lnTo>
                        <a:pt x="203504" y="28388"/>
                      </a:lnTo>
                      <a:cubicBezTo>
                        <a:pt x="207174" y="28388"/>
                        <a:pt x="210838" y="26553"/>
                        <a:pt x="212673" y="24724"/>
                      </a:cubicBezTo>
                      <a:cubicBezTo>
                        <a:pt x="221837" y="14650"/>
                        <a:pt x="234670" y="9157"/>
                        <a:pt x="248422" y="9157"/>
                      </a:cubicBezTo>
                      <a:close/>
                      <a:moveTo>
                        <a:pt x="248422" y="0"/>
                      </a:moveTo>
                      <a:cubicBezTo>
                        <a:pt x="232842" y="0"/>
                        <a:pt x="217255" y="6411"/>
                        <a:pt x="206257" y="18314"/>
                      </a:cubicBezTo>
                      <a:cubicBezTo>
                        <a:pt x="205339" y="19231"/>
                        <a:pt x="204421" y="19231"/>
                        <a:pt x="203504" y="19231"/>
                      </a:cubicBezTo>
                      <a:lnTo>
                        <a:pt x="202586" y="19231"/>
                      </a:lnTo>
                      <a:cubicBezTo>
                        <a:pt x="200757" y="19231"/>
                        <a:pt x="199840" y="19231"/>
                        <a:pt x="198004" y="19231"/>
                      </a:cubicBezTo>
                      <a:cubicBezTo>
                        <a:pt x="191588" y="19231"/>
                        <a:pt x="185171" y="21060"/>
                        <a:pt x="178754" y="22895"/>
                      </a:cubicBezTo>
                      <a:cubicBezTo>
                        <a:pt x="164085" y="29299"/>
                        <a:pt x="154004" y="42120"/>
                        <a:pt x="151251" y="57687"/>
                      </a:cubicBezTo>
                      <a:cubicBezTo>
                        <a:pt x="151251" y="58605"/>
                        <a:pt x="150340" y="60440"/>
                        <a:pt x="148505" y="60440"/>
                      </a:cubicBezTo>
                      <a:cubicBezTo>
                        <a:pt x="133836" y="67762"/>
                        <a:pt x="122838" y="82418"/>
                        <a:pt x="118256" y="98896"/>
                      </a:cubicBezTo>
                      <a:cubicBezTo>
                        <a:pt x="117338" y="94321"/>
                        <a:pt x="117338" y="89739"/>
                        <a:pt x="117338" y="86076"/>
                      </a:cubicBezTo>
                      <a:lnTo>
                        <a:pt x="117338" y="80583"/>
                      </a:lnTo>
                      <a:lnTo>
                        <a:pt x="117338" y="71426"/>
                      </a:lnTo>
                      <a:lnTo>
                        <a:pt x="108169" y="71426"/>
                      </a:lnTo>
                      <a:lnTo>
                        <a:pt x="96253" y="71426"/>
                      </a:lnTo>
                      <a:lnTo>
                        <a:pt x="87083" y="71426"/>
                      </a:lnTo>
                      <a:lnTo>
                        <a:pt x="87083" y="80583"/>
                      </a:lnTo>
                      <a:lnTo>
                        <a:pt x="87083" y="88828"/>
                      </a:lnTo>
                      <a:cubicBezTo>
                        <a:pt x="86172" y="104395"/>
                        <a:pt x="70585" y="167576"/>
                        <a:pt x="16498" y="167576"/>
                      </a:cubicBezTo>
                      <a:lnTo>
                        <a:pt x="9170" y="167576"/>
                      </a:lnTo>
                      <a:lnTo>
                        <a:pt x="0" y="167576"/>
                      </a:lnTo>
                      <a:lnTo>
                        <a:pt x="0" y="176739"/>
                      </a:lnTo>
                      <a:lnTo>
                        <a:pt x="0" y="189553"/>
                      </a:lnTo>
                      <a:lnTo>
                        <a:pt x="0" y="214284"/>
                      </a:lnTo>
                      <a:lnTo>
                        <a:pt x="0" y="223441"/>
                      </a:lnTo>
                      <a:lnTo>
                        <a:pt x="9170" y="223441"/>
                      </a:lnTo>
                      <a:lnTo>
                        <a:pt x="87083" y="223441"/>
                      </a:lnTo>
                      <a:lnTo>
                        <a:pt x="87083" y="236262"/>
                      </a:lnTo>
                      <a:cubicBezTo>
                        <a:pt x="86172" y="236262"/>
                        <a:pt x="86172" y="237173"/>
                        <a:pt x="85254" y="237173"/>
                      </a:cubicBezTo>
                      <a:cubicBezTo>
                        <a:pt x="83419" y="238091"/>
                        <a:pt x="83419" y="238091"/>
                        <a:pt x="82501" y="238091"/>
                      </a:cubicBezTo>
                      <a:cubicBezTo>
                        <a:pt x="81584" y="238091"/>
                        <a:pt x="81584" y="238091"/>
                        <a:pt x="79755" y="236262"/>
                      </a:cubicBezTo>
                      <a:cubicBezTo>
                        <a:pt x="75167" y="233509"/>
                        <a:pt x="69668" y="228934"/>
                        <a:pt x="57752" y="228934"/>
                      </a:cubicBezTo>
                      <a:cubicBezTo>
                        <a:pt x="46753" y="228934"/>
                        <a:pt x="40336" y="233509"/>
                        <a:pt x="36666" y="236262"/>
                      </a:cubicBezTo>
                      <a:cubicBezTo>
                        <a:pt x="34837" y="238091"/>
                        <a:pt x="34837" y="238091"/>
                        <a:pt x="33919" y="238091"/>
                      </a:cubicBezTo>
                      <a:cubicBezTo>
                        <a:pt x="33002" y="238091"/>
                        <a:pt x="33002" y="238091"/>
                        <a:pt x="31167" y="236262"/>
                      </a:cubicBezTo>
                      <a:cubicBezTo>
                        <a:pt x="26585" y="233509"/>
                        <a:pt x="20168" y="228934"/>
                        <a:pt x="9170" y="228934"/>
                      </a:cubicBezTo>
                      <a:lnTo>
                        <a:pt x="0" y="228934"/>
                      </a:lnTo>
                      <a:lnTo>
                        <a:pt x="0" y="238091"/>
                      </a:lnTo>
                      <a:lnTo>
                        <a:pt x="0" y="246330"/>
                      </a:lnTo>
                      <a:lnTo>
                        <a:pt x="0" y="250911"/>
                      </a:lnTo>
                      <a:lnTo>
                        <a:pt x="0" y="274718"/>
                      </a:lnTo>
                      <a:lnTo>
                        <a:pt x="0" y="283875"/>
                      </a:lnTo>
                      <a:lnTo>
                        <a:pt x="9170" y="283875"/>
                      </a:lnTo>
                      <a:cubicBezTo>
                        <a:pt x="10081" y="283875"/>
                        <a:pt x="10081" y="283875"/>
                        <a:pt x="11916" y="285710"/>
                      </a:cubicBezTo>
                      <a:cubicBezTo>
                        <a:pt x="15586" y="288456"/>
                        <a:pt x="22003" y="293032"/>
                        <a:pt x="33919" y="293032"/>
                      </a:cubicBezTo>
                      <a:cubicBezTo>
                        <a:pt x="44918" y="293032"/>
                        <a:pt x="51335" y="288456"/>
                        <a:pt x="54999" y="285710"/>
                      </a:cubicBezTo>
                      <a:cubicBezTo>
                        <a:pt x="56834" y="283875"/>
                        <a:pt x="56834" y="283875"/>
                        <a:pt x="57752" y="283875"/>
                      </a:cubicBezTo>
                      <a:cubicBezTo>
                        <a:pt x="58669" y="283875"/>
                        <a:pt x="58669" y="283875"/>
                        <a:pt x="60504" y="285710"/>
                      </a:cubicBezTo>
                      <a:cubicBezTo>
                        <a:pt x="65086" y="288456"/>
                        <a:pt x="71503" y="293032"/>
                        <a:pt x="82501" y="293032"/>
                      </a:cubicBezTo>
                      <a:cubicBezTo>
                        <a:pt x="93500" y="293032"/>
                        <a:pt x="99917" y="288456"/>
                        <a:pt x="103587" y="285710"/>
                      </a:cubicBezTo>
                      <a:cubicBezTo>
                        <a:pt x="105422" y="283875"/>
                        <a:pt x="105422" y="283875"/>
                        <a:pt x="106334" y="283875"/>
                      </a:cubicBezTo>
                      <a:cubicBezTo>
                        <a:pt x="107251" y="283875"/>
                        <a:pt x="107251" y="283875"/>
                        <a:pt x="109086" y="285710"/>
                      </a:cubicBezTo>
                      <a:cubicBezTo>
                        <a:pt x="112750" y="288456"/>
                        <a:pt x="119167" y="293032"/>
                        <a:pt x="130172" y="293032"/>
                      </a:cubicBezTo>
                      <a:cubicBezTo>
                        <a:pt x="141171" y="293032"/>
                        <a:pt x="147587" y="288456"/>
                        <a:pt x="151251" y="285710"/>
                      </a:cubicBezTo>
                      <a:cubicBezTo>
                        <a:pt x="154922" y="283875"/>
                        <a:pt x="154922" y="283875"/>
                        <a:pt x="155840" y="283875"/>
                      </a:cubicBezTo>
                      <a:cubicBezTo>
                        <a:pt x="156757" y="283875"/>
                        <a:pt x="156757" y="283875"/>
                        <a:pt x="158586" y="285710"/>
                      </a:cubicBezTo>
                      <a:cubicBezTo>
                        <a:pt x="162256" y="288456"/>
                        <a:pt x="168673" y="293032"/>
                        <a:pt x="179672" y="293032"/>
                      </a:cubicBezTo>
                      <a:cubicBezTo>
                        <a:pt x="190670" y="293032"/>
                        <a:pt x="197087" y="288456"/>
                        <a:pt x="200757" y="285710"/>
                      </a:cubicBezTo>
                      <a:cubicBezTo>
                        <a:pt x="202586" y="283875"/>
                        <a:pt x="202586" y="283875"/>
                        <a:pt x="203504" y="283875"/>
                      </a:cubicBezTo>
                      <a:cubicBezTo>
                        <a:pt x="204421" y="283875"/>
                        <a:pt x="204421" y="283875"/>
                        <a:pt x="206257" y="285710"/>
                      </a:cubicBezTo>
                      <a:cubicBezTo>
                        <a:pt x="209921" y="288456"/>
                        <a:pt x="216337" y="293032"/>
                        <a:pt x="227342" y="293032"/>
                      </a:cubicBezTo>
                      <a:cubicBezTo>
                        <a:pt x="238341" y="293032"/>
                        <a:pt x="244758" y="288456"/>
                        <a:pt x="248422" y="285710"/>
                      </a:cubicBezTo>
                      <a:cubicBezTo>
                        <a:pt x="250257" y="283875"/>
                        <a:pt x="250257" y="283875"/>
                        <a:pt x="251174" y="283875"/>
                      </a:cubicBezTo>
                      <a:cubicBezTo>
                        <a:pt x="252092" y="283875"/>
                        <a:pt x="252092" y="283875"/>
                        <a:pt x="253921" y="285710"/>
                      </a:cubicBezTo>
                      <a:cubicBezTo>
                        <a:pt x="257591" y="288456"/>
                        <a:pt x="264008" y="293032"/>
                        <a:pt x="275007" y="293032"/>
                      </a:cubicBezTo>
                      <a:cubicBezTo>
                        <a:pt x="286005" y="293032"/>
                        <a:pt x="292422" y="288456"/>
                        <a:pt x="296092" y="285710"/>
                      </a:cubicBezTo>
                      <a:cubicBezTo>
                        <a:pt x="301592" y="283875"/>
                        <a:pt x="301592" y="283875"/>
                        <a:pt x="302509" y="283875"/>
                      </a:cubicBezTo>
                      <a:cubicBezTo>
                        <a:pt x="303427" y="283875"/>
                        <a:pt x="303427" y="283875"/>
                        <a:pt x="305256" y="285710"/>
                      </a:cubicBezTo>
                      <a:cubicBezTo>
                        <a:pt x="308926" y="288456"/>
                        <a:pt x="315343" y="293032"/>
                        <a:pt x="326341" y="293032"/>
                      </a:cubicBezTo>
                      <a:cubicBezTo>
                        <a:pt x="337340" y="293032"/>
                        <a:pt x="343757" y="288456"/>
                        <a:pt x="347427" y="285710"/>
                      </a:cubicBezTo>
                      <a:cubicBezTo>
                        <a:pt x="349262" y="283875"/>
                        <a:pt x="349262" y="283875"/>
                        <a:pt x="350174" y="283875"/>
                      </a:cubicBezTo>
                      <a:cubicBezTo>
                        <a:pt x="351091" y="283875"/>
                        <a:pt x="351091" y="283875"/>
                        <a:pt x="352926" y="285710"/>
                      </a:cubicBezTo>
                      <a:cubicBezTo>
                        <a:pt x="356590" y="288456"/>
                        <a:pt x="363007" y="293032"/>
                        <a:pt x="374012" y="293032"/>
                      </a:cubicBezTo>
                      <a:lnTo>
                        <a:pt x="383175" y="293032"/>
                      </a:lnTo>
                      <a:lnTo>
                        <a:pt x="383175" y="283875"/>
                      </a:lnTo>
                      <a:lnTo>
                        <a:pt x="383175" y="259151"/>
                      </a:lnTo>
                      <a:lnTo>
                        <a:pt x="383175" y="256404"/>
                      </a:lnTo>
                      <a:lnTo>
                        <a:pt x="383175" y="247247"/>
                      </a:lnTo>
                      <a:lnTo>
                        <a:pt x="383175" y="238091"/>
                      </a:lnTo>
                      <a:lnTo>
                        <a:pt x="374012" y="238091"/>
                      </a:lnTo>
                      <a:cubicBezTo>
                        <a:pt x="373095" y="238091"/>
                        <a:pt x="373095" y="238091"/>
                        <a:pt x="371259" y="236262"/>
                      </a:cubicBezTo>
                      <a:cubicBezTo>
                        <a:pt x="367595" y="233509"/>
                        <a:pt x="361178" y="228934"/>
                        <a:pt x="350174" y="228934"/>
                      </a:cubicBezTo>
                      <a:cubicBezTo>
                        <a:pt x="339175" y="228934"/>
                        <a:pt x="332758" y="233509"/>
                        <a:pt x="329094" y="236262"/>
                      </a:cubicBezTo>
                      <a:cubicBezTo>
                        <a:pt x="328177" y="238091"/>
                        <a:pt x="328177" y="238091"/>
                        <a:pt x="327259" y="238091"/>
                      </a:cubicBezTo>
                      <a:cubicBezTo>
                        <a:pt x="326341" y="238091"/>
                        <a:pt x="326341" y="238091"/>
                        <a:pt x="324506" y="236262"/>
                      </a:cubicBezTo>
                      <a:cubicBezTo>
                        <a:pt x="319924" y="233509"/>
                        <a:pt x="313508" y="228934"/>
                        <a:pt x="302509" y="228934"/>
                      </a:cubicBezTo>
                      <a:cubicBezTo>
                        <a:pt x="301592" y="228934"/>
                        <a:pt x="300674" y="228934"/>
                        <a:pt x="299756" y="228934"/>
                      </a:cubicBezTo>
                      <a:lnTo>
                        <a:pt x="299756" y="222523"/>
                      </a:lnTo>
                      <a:lnTo>
                        <a:pt x="375841" y="222523"/>
                      </a:lnTo>
                      <a:lnTo>
                        <a:pt x="385011" y="222523"/>
                      </a:lnTo>
                      <a:lnTo>
                        <a:pt x="385011" y="213366"/>
                      </a:lnTo>
                      <a:lnTo>
                        <a:pt x="385011" y="188642"/>
                      </a:lnTo>
                      <a:lnTo>
                        <a:pt x="385011" y="176739"/>
                      </a:lnTo>
                      <a:lnTo>
                        <a:pt x="385011" y="167576"/>
                      </a:lnTo>
                      <a:lnTo>
                        <a:pt x="375841" y="167576"/>
                      </a:lnTo>
                      <a:lnTo>
                        <a:pt x="369424" y="167576"/>
                      </a:lnTo>
                      <a:cubicBezTo>
                        <a:pt x="336429" y="167576"/>
                        <a:pt x="319007" y="144687"/>
                        <a:pt x="309844" y="126373"/>
                      </a:cubicBezTo>
                      <a:lnTo>
                        <a:pt x="330012" y="126373"/>
                      </a:lnTo>
                      <a:lnTo>
                        <a:pt x="335511" y="126373"/>
                      </a:lnTo>
                      <a:lnTo>
                        <a:pt x="338257" y="120874"/>
                      </a:lnTo>
                      <a:lnTo>
                        <a:pt x="340093" y="117210"/>
                      </a:lnTo>
                      <a:cubicBezTo>
                        <a:pt x="354762" y="90657"/>
                        <a:pt x="345592" y="56776"/>
                        <a:pt x="319924" y="41209"/>
                      </a:cubicBezTo>
                      <a:cubicBezTo>
                        <a:pt x="314425" y="37545"/>
                        <a:pt x="308008" y="34798"/>
                        <a:pt x="301592" y="33881"/>
                      </a:cubicBezTo>
                      <a:cubicBezTo>
                        <a:pt x="299756" y="33881"/>
                        <a:pt x="298839" y="32963"/>
                        <a:pt x="297927" y="31134"/>
                      </a:cubicBezTo>
                      <a:cubicBezTo>
                        <a:pt x="289676" y="11903"/>
                        <a:pt x="269507" y="0"/>
                        <a:pt x="248422" y="0"/>
                      </a:cubicBezTo>
                      <a:close/>
                      <a:moveTo>
                        <a:pt x="127419" y="126373"/>
                      </a:moveTo>
                      <a:lnTo>
                        <a:pt x="152169" y="126373"/>
                      </a:lnTo>
                      <a:lnTo>
                        <a:pt x="210838" y="126373"/>
                      </a:lnTo>
                      <a:lnTo>
                        <a:pt x="235588" y="126373"/>
                      </a:lnTo>
                      <a:lnTo>
                        <a:pt x="258509" y="126373"/>
                      </a:lnTo>
                      <a:cubicBezTo>
                        <a:pt x="257591" y="129120"/>
                        <a:pt x="255756" y="130948"/>
                        <a:pt x="254838" y="133695"/>
                      </a:cubicBezTo>
                      <a:cubicBezTo>
                        <a:pt x="241087" y="155673"/>
                        <a:pt x="221837" y="165747"/>
                        <a:pt x="194341" y="165747"/>
                      </a:cubicBezTo>
                      <a:cubicBezTo>
                        <a:pt x="166838" y="165747"/>
                        <a:pt x="145752" y="155673"/>
                        <a:pt x="132918" y="135530"/>
                      </a:cubicBezTo>
                      <a:cubicBezTo>
                        <a:pt x="130172" y="132784"/>
                        <a:pt x="129254" y="130031"/>
                        <a:pt x="127419" y="126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</p:grp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id="{87B46AE1-00A6-962F-1325-7DEBE62AAAD7}"/>
                  </a:ext>
                </a:extLst>
              </p:cNvPr>
              <p:cNvGrpSpPr/>
              <p:nvPr/>
            </p:nvGrpSpPr>
            <p:grpSpPr>
              <a:xfrm>
                <a:off x="1739766" y="5679480"/>
                <a:ext cx="366671" cy="274717"/>
                <a:chOff x="1739766" y="5679480"/>
                <a:chExt cx="366671" cy="274717"/>
              </a:xfrm>
              <a:solidFill>
                <a:srgbClr val="2C5967"/>
              </a:solidFill>
            </p:grpSpPr>
            <p:sp>
              <p:nvSpPr>
                <p:cNvPr id="22" name="Freeform: Shape 2994">
                  <a:extLst>
                    <a:ext uri="{FF2B5EF4-FFF2-40B4-BE49-F238E27FC236}">
                      <a16:creationId xmlns:a16="http://schemas.microsoft.com/office/drawing/2014/main" id="{1110B373-0A0F-2DF4-67FE-7E019ACAE294}"/>
                    </a:ext>
                  </a:extLst>
                </p:cNvPr>
                <p:cNvSpPr/>
                <p:nvPr/>
              </p:nvSpPr>
              <p:spPr>
                <a:xfrm>
                  <a:off x="1935017" y="5755481"/>
                  <a:ext cx="62333" cy="32052"/>
                </a:xfrm>
                <a:custGeom>
                  <a:avLst/>
                  <a:gdLst>
                    <a:gd name="connsiteX0" fmla="*/ 62333 w 62333"/>
                    <a:gd name="connsiteY0" fmla="*/ 20149 h 32052"/>
                    <a:gd name="connsiteX1" fmla="*/ 32084 w 62333"/>
                    <a:gd name="connsiteY1" fmla="*/ 20149 h 32052"/>
                    <a:gd name="connsiteX2" fmla="*/ 11916 w 62333"/>
                    <a:gd name="connsiteY2" fmla="*/ 0 h 32052"/>
                    <a:gd name="connsiteX3" fmla="*/ 0 w 62333"/>
                    <a:gd name="connsiteY3" fmla="*/ 0 h 32052"/>
                    <a:gd name="connsiteX4" fmla="*/ 32084 w 62333"/>
                    <a:gd name="connsiteY4" fmla="*/ 32052 h 32052"/>
                    <a:gd name="connsiteX5" fmla="*/ 59587 w 62333"/>
                    <a:gd name="connsiteY5" fmla="*/ 32052 h 32052"/>
                    <a:gd name="connsiteX6" fmla="*/ 62333 w 62333"/>
                    <a:gd name="connsiteY6" fmla="*/ 20149 h 32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33" h="32052">
                      <a:moveTo>
                        <a:pt x="62333" y="20149"/>
                      </a:moveTo>
                      <a:lnTo>
                        <a:pt x="32084" y="20149"/>
                      </a:lnTo>
                      <a:cubicBezTo>
                        <a:pt x="21086" y="20149"/>
                        <a:pt x="11916" y="10992"/>
                        <a:pt x="11916" y="0"/>
                      </a:cubicBezTo>
                      <a:lnTo>
                        <a:pt x="0" y="0"/>
                      </a:lnTo>
                      <a:cubicBezTo>
                        <a:pt x="0" y="17402"/>
                        <a:pt x="14669" y="32052"/>
                        <a:pt x="32084" y="32052"/>
                      </a:cubicBezTo>
                      <a:lnTo>
                        <a:pt x="59587" y="32052"/>
                      </a:lnTo>
                      <a:cubicBezTo>
                        <a:pt x="59587" y="31134"/>
                        <a:pt x="60505" y="27477"/>
                        <a:pt x="62333" y="20149"/>
                      </a:cubicBez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5" name="Freeform: Shape 2995">
                  <a:extLst>
                    <a:ext uri="{FF2B5EF4-FFF2-40B4-BE49-F238E27FC236}">
                      <a16:creationId xmlns:a16="http://schemas.microsoft.com/office/drawing/2014/main" id="{E98A9E17-BB5A-1A08-5BBD-1CEACDA6AED2}"/>
                    </a:ext>
                  </a:extLst>
                </p:cNvPr>
                <p:cNvSpPr/>
                <p:nvPr/>
              </p:nvSpPr>
              <p:spPr>
                <a:xfrm>
                  <a:off x="1857098" y="5679480"/>
                  <a:ext cx="211932" cy="108053"/>
                </a:xfrm>
                <a:custGeom>
                  <a:avLst/>
                  <a:gdLst>
                    <a:gd name="connsiteX0" fmla="*/ 74256 w 211932"/>
                    <a:gd name="connsiteY0" fmla="*/ 96150 h 108053"/>
                    <a:gd name="connsiteX1" fmla="*/ 12834 w 211932"/>
                    <a:gd name="connsiteY1" fmla="*/ 96150 h 108053"/>
                    <a:gd name="connsiteX2" fmla="*/ 32084 w 211932"/>
                    <a:gd name="connsiteY2" fmla="*/ 70508 h 108053"/>
                    <a:gd name="connsiteX3" fmla="*/ 45836 w 211932"/>
                    <a:gd name="connsiteY3" fmla="*/ 52194 h 108053"/>
                    <a:gd name="connsiteX4" fmla="*/ 61422 w 211932"/>
                    <a:gd name="connsiteY4" fmla="*/ 33881 h 108053"/>
                    <a:gd name="connsiteX5" fmla="*/ 74256 w 211932"/>
                    <a:gd name="connsiteY5" fmla="*/ 32046 h 108053"/>
                    <a:gd name="connsiteX6" fmla="*/ 95335 w 211932"/>
                    <a:gd name="connsiteY6" fmla="*/ 23807 h 108053"/>
                    <a:gd name="connsiteX7" fmla="*/ 121920 w 211932"/>
                    <a:gd name="connsiteY7" fmla="*/ 11903 h 108053"/>
                    <a:gd name="connsiteX8" fmla="*/ 154004 w 211932"/>
                    <a:gd name="connsiteY8" fmla="*/ 32046 h 108053"/>
                    <a:gd name="connsiteX9" fmla="*/ 171426 w 211932"/>
                    <a:gd name="connsiteY9" fmla="*/ 45784 h 108053"/>
                    <a:gd name="connsiteX10" fmla="*/ 183342 w 211932"/>
                    <a:gd name="connsiteY10" fmla="*/ 50366 h 108053"/>
                    <a:gd name="connsiteX11" fmla="*/ 198005 w 211932"/>
                    <a:gd name="connsiteY11" fmla="*/ 96150 h 108053"/>
                    <a:gd name="connsiteX12" fmla="*/ 176008 w 211932"/>
                    <a:gd name="connsiteY12" fmla="*/ 96150 h 108053"/>
                    <a:gd name="connsiteX13" fmla="*/ 180589 w 211932"/>
                    <a:gd name="connsiteY13" fmla="*/ 108053 h 108053"/>
                    <a:gd name="connsiteX14" fmla="*/ 204422 w 211932"/>
                    <a:gd name="connsiteY14" fmla="*/ 108053 h 108053"/>
                    <a:gd name="connsiteX15" fmla="*/ 206257 w 211932"/>
                    <a:gd name="connsiteY15" fmla="*/ 104389 h 108053"/>
                    <a:gd name="connsiteX16" fmla="*/ 188841 w 211932"/>
                    <a:gd name="connsiteY16" fmla="*/ 39374 h 108053"/>
                    <a:gd name="connsiteX17" fmla="*/ 173255 w 211932"/>
                    <a:gd name="connsiteY17" fmla="*/ 32963 h 108053"/>
                    <a:gd name="connsiteX18" fmla="*/ 164092 w 211932"/>
                    <a:gd name="connsiteY18" fmla="*/ 25635 h 108053"/>
                    <a:gd name="connsiteX19" fmla="*/ 121920 w 211932"/>
                    <a:gd name="connsiteY19" fmla="*/ 0 h 108053"/>
                    <a:gd name="connsiteX20" fmla="*/ 87090 w 211932"/>
                    <a:gd name="connsiteY20" fmla="*/ 15567 h 108053"/>
                    <a:gd name="connsiteX21" fmla="*/ 76085 w 211932"/>
                    <a:gd name="connsiteY21" fmla="*/ 19225 h 108053"/>
                    <a:gd name="connsiteX22" fmla="*/ 56834 w 211932"/>
                    <a:gd name="connsiteY22" fmla="*/ 21978 h 108053"/>
                    <a:gd name="connsiteX23" fmla="*/ 34837 w 211932"/>
                    <a:gd name="connsiteY23" fmla="*/ 50366 h 108053"/>
                    <a:gd name="connsiteX24" fmla="*/ 27503 w 211932"/>
                    <a:gd name="connsiteY24" fmla="*/ 59523 h 108053"/>
                    <a:gd name="connsiteX25" fmla="*/ 0 w 211932"/>
                    <a:gd name="connsiteY25" fmla="*/ 101643 h 108053"/>
                    <a:gd name="connsiteX26" fmla="*/ 0 w 211932"/>
                    <a:gd name="connsiteY26" fmla="*/ 107135 h 108053"/>
                    <a:gd name="connsiteX27" fmla="*/ 84337 w 211932"/>
                    <a:gd name="connsiteY27" fmla="*/ 107135 h 108053"/>
                    <a:gd name="connsiteX28" fmla="*/ 74256 w 211932"/>
                    <a:gd name="connsiteY28" fmla="*/ 96150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11932" h="108053">
                      <a:moveTo>
                        <a:pt x="74256" y="96150"/>
                      </a:moveTo>
                      <a:lnTo>
                        <a:pt x="12834" y="96150"/>
                      </a:lnTo>
                      <a:cubicBezTo>
                        <a:pt x="15587" y="85158"/>
                        <a:pt x="22003" y="76001"/>
                        <a:pt x="32084" y="70508"/>
                      </a:cubicBezTo>
                      <a:cubicBezTo>
                        <a:pt x="39419" y="66844"/>
                        <a:pt x="44000" y="60434"/>
                        <a:pt x="45836" y="52194"/>
                      </a:cubicBezTo>
                      <a:cubicBezTo>
                        <a:pt x="47671" y="43955"/>
                        <a:pt x="53170" y="36627"/>
                        <a:pt x="61422" y="33881"/>
                      </a:cubicBezTo>
                      <a:cubicBezTo>
                        <a:pt x="66004" y="32046"/>
                        <a:pt x="69668" y="31134"/>
                        <a:pt x="74256" y="32046"/>
                      </a:cubicBezTo>
                      <a:cubicBezTo>
                        <a:pt x="82502" y="32963"/>
                        <a:pt x="89836" y="30217"/>
                        <a:pt x="95335" y="23807"/>
                      </a:cubicBezTo>
                      <a:cubicBezTo>
                        <a:pt x="102669" y="16478"/>
                        <a:pt x="111839" y="11903"/>
                        <a:pt x="121920" y="11903"/>
                      </a:cubicBezTo>
                      <a:cubicBezTo>
                        <a:pt x="135671" y="11903"/>
                        <a:pt x="147587" y="19225"/>
                        <a:pt x="154004" y="32046"/>
                      </a:cubicBezTo>
                      <a:cubicBezTo>
                        <a:pt x="157675" y="39374"/>
                        <a:pt x="164092" y="43955"/>
                        <a:pt x="171426" y="45784"/>
                      </a:cubicBezTo>
                      <a:cubicBezTo>
                        <a:pt x="175090" y="46702"/>
                        <a:pt x="179672" y="48531"/>
                        <a:pt x="183342" y="50366"/>
                      </a:cubicBezTo>
                      <a:cubicBezTo>
                        <a:pt x="198922" y="60434"/>
                        <a:pt x="204422" y="79665"/>
                        <a:pt x="198005" y="96150"/>
                      </a:cubicBezTo>
                      <a:lnTo>
                        <a:pt x="176008" y="96150"/>
                      </a:lnTo>
                      <a:cubicBezTo>
                        <a:pt x="177843" y="102560"/>
                        <a:pt x="179672" y="107135"/>
                        <a:pt x="180589" y="108053"/>
                      </a:cubicBezTo>
                      <a:lnTo>
                        <a:pt x="204422" y="108053"/>
                      </a:lnTo>
                      <a:lnTo>
                        <a:pt x="206257" y="104389"/>
                      </a:lnTo>
                      <a:cubicBezTo>
                        <a:pt x="218173" y="81500"/>
                        <a:pt x="210838" y="53112"/>
                        <a:pt x="188841" y="39374"/>
                      </a:cubicBezTo>
                      <a:cubicBezTo>
                        <a:pt x="184260" y="36627"/>
                        <a:pt x="178754" y="33881"/>
                        <a:pt x="173255" y="32963"/>
                      </a:cubicBezTo>
                      <a:cubicBezTo>
                        <a:pt x="168673" y="32046"/>
                        <a:pt x="165920" y="29299"/>
                        <a:pt x="164092" y="25635"/>
                      </a:cubicBezTo>
                      <a:cubicBezTo>
                        <a:pt x="155840" y="10068"/>
                        <a:pt x="140253" y="0"/>
                        <a:pt x="121920" y="0"/>
                      </a:cubicBezTo>
                      <a:cubicBezTo>
                        <a:pt x="109086" y="0"/>
                        <a:pt x="96253" y="5493"/>
                        <a:pt x="87090" y="15567"/>
                      </a:cubicBezTo>
                      <a:cubicBezTo>
                        <a:pt x="84337" y="18314"/>
                        <a:pt x="80673" y="20142"/>
                        <a:pt x="76085" y="19225"/>
                      </a:cubicBezTo>
                      <a:cubicBezTo>
                        <a:pt x="69668" y="18314"/>
                        <a:pt x="63251" y="19225"/>
                        <a:pt x="56834" y="21978"/>
                      </a:cubicBezTo>
                      <a:cubicBezTo>
                        <a:pt x="44918" y="27471"/>
                        <a:pt x="36672" y="37545"/>
                        <a:pt x="34837" y="50366"/>
                      </a:cubicBezTo>
                      <a:cubicBezTo>
                        <a:pt x="33919" y="54941"/>
                        <a:pt x="31167" y="57687"/>
                        <a:pt x="27503" y="59523"/>
                      </a:cubicBezTo>
                      <a:cubicBezTo>
                        <a:pt x="11916" y="67762"/>
                        <a:pt x="1835" y="84247"/>
                        <a:pt x="0" y="101643"/>
                      </a:cubicBezTo>
                      <a:lnTo>
                        <a:pt x="0" y="107135"/>
                      </a:lnTo>
                      <a:lnTo>
                        <a:pt x="84337" y="107135"/>
                      </a:lnTo>
                      <a:cubicBezTo>
                        <a:pt x="80673" y="105307"/>
                        <a:pt x="77002" y="100725"/>
                        <a:pt x="74256" y="96150"/>
                      </a:cubicBez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6" name="Freeform: Shape 2996">
                  <a:extLst>
                    <a:ext uri="{FF2B5EF4-FFF2-40B4-BE49-F238E27FC236}">
                      <a16:creationId xmlns:a16="http://schemas.microsoft.com/office/drawing/2014/main" id="{63531CDA-6A7A-4044-C132-BFB0FB278E47}"/>
                    </a:ext>
                  </a:extLst>
                </p:cNvPr>
                <p:cNvSpPr/>
                <p:nvPr/>
              </p:nvSpPr>
              <p:spPr>
                <a:xfrm>
                  <a:off x="1739766" y="5871780"/>
                  <a:ext cx="366671" cy="57693"/>
                </a:xfrm>
                <a:custGeom>
                  <a:avLst/>
                  <a:gdLst>
                    <a:gd name="connsiteX0" fmla="*/ 0 w 366671"/>
                    <a:gd name="connsiteY0" fmla="*/ 11909 h 57693"/>
                    <a:gd name="connsiteX1" fmla="*/ 87083 w 366671"/>
                    <a:gd name="connsiteY1" fmla="*/ 11909 h 57693"/>
                    <a:gd name="connsiteX2" fmla="*/ 87083 w 366671"/>
                    <a:gd name="connsiteY2" fmla="*/ 38462 h 57693"/>
                    <a:gd name="connsiteX3" fmla="*/ 81584 w 366671"/>
                    <a:gd name="connsiteY3" fmla="*/ 42127 h 57693"/>
                    <a:gd name="connsiteX4" fmla="*/ 73332 w 366671"/>
                    <a:gd name="connsiteY4" fmla="*/ 45790 h 57693"/>
                    <a:gd name="connsiteX5" fmla="*/ 65080 w 366671"/>
                    <a:gd name="connsiteY5" fmla="*/ 42127 h 57693"/>
                    <a:gd name="connsiteX6" fmla="*/ 48582 w 366671"/>
                    <a:gd name="connsiteY6" fmla="*/ 36634 h 57693"/>
                    <a:gd name="connsiteX7" fmla="*/ 32996 w 366671"/>
                    <a:gd name="connsiteY7" fmla="*/ 42127 h 57693"/>
                    <a:gd name="connsiteX8" fmla="*/ 24750 w 366671"/>
                    <a:gd name="connsiteY8" fmla="*/ 45790 h 57693"/>
                    <a:gd name="connsiteX9" fmla="*/ 16498 w 366671"/>
                    <a:gd name="connsiteY9" fmla="*/ 42127 h 57693"/>
                    <a:gd name="connsiteX10" fmla="*/ 0 w 366671"/>
                    <a:gd name="connsiteY10" fmla="*/ 36634 h 57693"/>
                    <a:gd name="connsiteX11" fmla="*/ 0 w 366671"/>
                    <a:gd name="connsiteY11" fmla="*/ 48537 h 57693"/>
                    <a:gd name="connsiteX12" fmla="*/ 8246 w 366671"/>
                    <a:gd name="connsiteY12" fmla="*/ 52201 h 57693"/>
                    <a:gd name="connsiteX13" fmla="*/ 23832 w 366671"/>
                    <a:gd name="connsiteY13" fmla="*/ 57694 h 57693"/>
                    <a:gd name="connsiteX14" fmla="*/ 40330 w 366671"/>
                    <a:gd name="connsiteY14" fmla="*/ 52201 h 57693"/>
                    <a:gd name="connsiteX15" fmla="*/ 48582 w 366671"/>
                    <a:gd name="connsiteY15" fmla="*/ 48537 h 57693"/>
                    <a:gd name="connsiteX16" fmla="*/ 56834 w 366671"/>
                    <a:gd name="connsiteY16" fmla="*/ 52201 h 57693"/>
                    <a:gd name="connsiteX17" fmla="*/ 73332 w 366671"/>
                    <a:gd name="connsiteY17" fmla="*/ 57694 h 57693"/>
                    <a:gd name="connsiteX18" fmla="*/ 88918 w 366671"/>
                    <a:gd name="connsiteY18" fmla="*/ 52201 h 57693"/>
                    <a:gd name="connsiteX19" fmla="*/ 97164 w 366671"/>
                    <a:gd name="connsiteY19" fmla="*/ 48537 h 57693"/>
                    <a:gd name="connsiteX20" fmla="*/ 105416 w 366671"/>
                    <a:gd name="connsiteY20" fmla="*/ 52201 h 57693"/>
                    <a:gd name="connsiteX21" fmla="*/ 121003 w 366671"/>
                    <a:gd name="connsiteY21" fmla="*/ 57694 h 57693"/>
                    <a:gd name="connsiteX22" fmla="*/ 136583 w 366671"/>
                    <a:gd name="connsiteY22" fmla="*/ 52201 h 57693"/>
                    <a:gd name="connsiteX23" fmla="*/ 144835 w 366671"/>
                    <a:gd name="connsiteY23" fmla="*/ 48537 h 57693"/>
                    <a:gd name="connsiteX24" fmla="*/ 153087 w 366671"/>
                    <a:gd name="connsiteY24" fmla="*/ 52201 h 57693"/>
                    <a:gd name="connsiteX25" fmla="*/ 168667 w 366671"/>
                    <a:gd name="connsiteY25" fmla="*/ 57694 h 57693"/>
                    <a:gd name="connsiteX26" fmla="*/ 184253 w 366671"/>
                    <a:gd name="connsiteY26" fmla="*/ 52201 h 57693"/>
                    <a:gd name="connsiteX27" fmla="*/ 192505 w 366671"/>
                    <a:gd name="connsiteY27" fmla="*/ 48537 h 57693"/>
                    <a:gd name="connsiteX28" fmla="*/ 200751 w 366671"/>
                    <a:gd name="connsiteY28" fmla="*/ 52201 h 57693"/>
                    <a:gd name="connsiteX29" fmla="*/ 216338 w 366671"/>
                    <a:gd name="connsiteY29" fmla="*/ 57694 h 57693"/>
                    <a:gd name="connsiteX30" fmla="*/ 231918 w 366671"/>
                    <a:gd name="connsiteY30" fmla="*/ 52201 h 57693"/>
                    <a:gd name="connsiteX31" fmla="*/ 240170 w 366671"/>
                    <a:gd name="connsiteY31" fmla="*/ 48537 h 57693"/>
                    <a:gd name="connsiteX32" fmla="*/ 248422 w 366671"/>
                    <a:gd name="connsiteY32" fmla="*/ 52201 h 57693"/>
                    <a:gd name="connsiteX33" fmla="*/ 264002 w 366671"/>
                    <a:gd name="connsiteY33" fmla="*/ 57694 h 57693"/>
                    <a:gd name="connsiteX34" fmla="*/ 279588 w 366671"/>
                    <a:gd name="connsiteY34" fmla="*/ 52201 h 57693"/>
                    <a:gd name="connsiteX35" fmla="*/ 287840 w 366671"/>
                    <a:gd name="connsiteY35" fmla="*/ 48537 h 57693"/>
                    <a:gd name="connsiteX36" fmla="*/ 296086 w 366671"/>
                    <a:gd name="connsiteY36" fmla="*/ 52201 h 57693"/>
                    <a:gd name="connsiteX37" fmla="*/ 311673 w 366671"/>
                    <a:gd name="connsiteY37" fmla="*/ 57694 h 57693"/>
                    <a:gd name="connsiteX38" fmla="*/ 327259 w 366671"/>
                    <a:gd name="connsiteY38" fmla="*/ 52201 h 57693"/>
                    <a:gd name="connsiteX39" fmla="*/ 335505 w 366671"/>
                    <a:gd name="connsiteY39" fmla="*/ 48537 h 57693"/>
                    <a:gd name="connsiteX40" fmla="*/ 343757 w 366671"/>
                    <a:gd name="connsiteY40" fmla="*/ 52201 h 57693"/>
                    <a:gd name="connsiteX41" fmla="*/ 359343 w 366671"/>
                    <a:gd name="connsiteY41" fmla="*/ 57694 h 57693"/>
                    <a:gd name="connsiteX42" fmla="*/ 359343 w 366671"/>
                    <a:gd name="connsiteY42" fmla="*/ 45790 h 57693"/>
                    <a:gd name="connsiteX43" fmla="*/ 351091 w 366671"/>
                    <a:gd name="connsiteY43" fmla="*/ 42127 h 57693"/>
                    <a:gd name="connsiteX44" fmla="*/ 335505 w 366671"/>
                    <a:gd name="connsiteY44" fmla="*/ 36634 h 57693"/>
                    <a:gd name="connsiteX45" fmla="*/ 319925 w 366671"/>
                    <a:gd name="connsiteY45" fmla="*/ 42127 h 57693"/>
                    <a:gd name="connsiteX46" fmla="*/ 311673 w 366671"/>
                    <a:gd name="connsiteY46" fmla="*/ 45790 h 57693"/>
                    <a:gd name="connsiteX47" fmla="*/ 303420 w 366671"/>
                    <a:gd name="connsiteY47" fmla="*/ 42127 h 57693"/>
                    <a:gd name="connsiteX48" fmla="*/ 293340 w 366671"/>
                    <a:gd name="connsiteY48" fmla="*/ 36634 h 57693"/>
                    <a:gd name="connsiteX49" fmla="*/ 281424 w 366671"/>
                    <a:gd name="connsiteY49" fmla="*/ 40291 h 57693"/>
                    <a:gd name="connsiteX50" fmla="*/ 281424 w 366671"/>
                    <a:gd name="connsiteY50" fmla="*/ 12821 h 57693"/>
                    <a:gd name="connsiteX51" fmla="*/ 366671 w 366671"/>
                    <a:gd name="connsiteY51" fmla="*/ 12821 h 57693"/>
                    <a:gd name="connsiteX52" fmla="*/ 366671 w 366671"/>
                    <a:gd name="connsiteY52" fmla="*/ 0 h 57693"/>
                    <a:gd name="connsiteX53" fmla="*/ 0 w 366671"/>
                    <a:gd name="connsiteY53" fmla="*/ 0 h 57693"/>
                    <a:gd name="connsiteX54" fmla="*/ 0 w 366671"/>
                    <a:gd name="connsiteY54" fmla="*/ 11909 h 57693"/>
                    <a:gd name="connsiteX55" fmla="*/ 268590 w 366671"/>
                    <a:gd name="connsiteY55" fmla="*/ 45790 h 57693"/>
                    <a:gd name="connsiteX56" fmla="*/ 260338 w 366671"/>
                    <a:gd name="connsiteY56" fmla="*/ 42127 h 57693"/>
                    <a:gd name="connsiteX57" fmla="*/ 244751 w 366671"/>
                    <a:gd name="connsiteY57" fmla="*/ 36634 h 57693"/>
                    <a:gd name="connsiteX58" fmla="*/ 229171 w 366671"/>
                    <a:gd name="connsiteY58" fmla="*/ 42127 h 57693"/>
                    <a:gd name="connsiteX59" fmla="*/ 220001 w 366671"/>
                    <a:gd name="connsiteY59" fmla="*/ 45790 h 57693"/>
                    <a:gd name="connsiteX60" fmla="*/ 211756 w 366671"/>
                    <a:gd name="connsiteY60" fmla="*/ 42127 h 57693"/>
                    <a:gd name="connsiteX61" fmla="*/ 196169 w 366671"/>
                    <a:gd name="connsiteY61" fmla="*/ 36634 h 57693"/>
                    <a:gd name="connsiteX62" fmla="*/ 180583 w 366671"/>
                    <a:gd name="connsiteY62" fmla="*/ 42127 h 57693"/>
                    <a:gd name="connsiteX63" fmla="*/ 172337 w 366671"/>
                    <a:gd name="connsiteY63" fmla="*/ 45790 h 57693"/>
                    <a:gd name="connsiteX64" fmla="*/ 164085 w 366671"/>
                    <a:gd name="connsiteY64" fmla="*/ 42127 h 57693"/>
                    <a:gd name="connsiteX65" fmla="*/ 146670 w 366671"/>
                    <a:gd name="connsiteY65" fmla="*/ 36634 h 57693"/>
                    <a:gd name="connsiteX66" fmla="*/ 131083 w 366671"/>
                    <a:gd name="connsiteY66" fmla="*/ 42127 h 57693"/>
                    <a:gd name="connsiteX67" fmla="*/ 121920 w 366671"/>
                    <a:gd name="connsiteY67" fmla="*/ 45790 h 57693"/>
                    <a:gd name="connsiteX68" fmla="*/ 113668 w 366671"/>
                    <a:gd name="connsiteY68" fmla="*/ 42127 h 57693"/>
                    <a:gd name="connsiteX69" fmla="*/ 98999 w 366671"/>
                    <a:gd name="connsiteY69" fmla="*/ 36634 h 57693"/>
                    <a:gd name="connsiteX70" fmla="*/ 98999 w 366671"/>
                    <a:gd name="connsiteY70" fmla="*/ 11909 h 57693"/>
                    <a:gd name="connsiteX71" fmla="*/ 268590 w 366671"/>
                    <a:gd name="connsiteY71" fmla="*/ 11909 h 57693"/>
                    <a:gd name="connsiteX72" fmla="*/ 268590 w 366671"/>
                    <a:gd name="connsiteY72" fmla="*/ 45790 h 57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366671" h="57693">
                      <a:moveTo>
                        <a:pt x="0" y="11909"/>
                      </a:moveTo>
                      <a:lnTo>
                        <a:pt x="87083" y="11909"/>
                      </a:lnTo>
                      <a:lnTo>
                        <a:pt x="87083" y="38462"/>
                      </a:lnTo>
                      <a:cubicBezTo>
                        <a:pt x="85248" y="39380"/>
                        <a:pt x="83419" y="41209"/>
                        <a:pt x="81584" y="42127"/>
                      </a:cubicBezTo>
                      <a:cubicBezTo>
                        <a:pt x="78831" y="44873"/>
                        <a:pt x="77002" y="45790"/>
                        <a:pt x="73332" y="45790"/>
                      </a:cubicBezTo>
                      <a:cubicBezTo>
                        <a:pt x="69668" y="45790"/>
                        <a:pt x="67833" y="44873"/>
                        <a:pt x="65080" y="42127"/>
                      </a:cubicBezTo>
                      <a:cubicBezTo>
                        <a:pt x="61416" y="40291"/>
                        <a:pt x="56834" y="36634"/>
                        <a:pt x="48582" y="36634"/>
                      </a:cubicBezTo>
                      <a:cubicBezTo>
                        <a:pt x="40330" y="36634"/>
                        <a:pt x="36666" y="40291"/>
                        <a:pt x="32996" y="42127"/>
                      </a:cubicBezTo>
                      <a:cubicBezTo>
                        <a:pt x="30249" y="44873"/>
                        <a:pt x="28414" y="45790"/>
                        <a:pt x="24750" y="45790"/>
                      </a:cubicBezTo>
                      <a:cubicBezTo>
                        <a:pt x="21079" y="45790"/>
                        <a:pt x="19251" y="44873"/>
                        <a:pt x="16498" y="42127"/>
                      </a:cubicBezTo>
                      <a:cubicBezTo>
                        <a:pt x="12834" y="40291"/>
                        <a:pt x="8246" y="36634"/>
                        <a:pt x="0" y="36634"/>
                      </a:cubicBezTo>
                      <a:lnTo>
                        <a:pt x="0" y="48537"/>
                      </a:lnTo>
                      <a:cubicBezTo>
                        <a:pt x="3664" y="48537"/>
                        <a:pt x="5499" y="49454"/>
                        <a:pt x="8246" y="52201"/>
                      </a:cubicBezTo>
                      <a:cubicBezTo>
                        <a:pt x="11916" y="54947"/>
                        <a:pt x="15580" y="57694"/>
                        <a:pt x="23832" y="57694"/>
                      </a:cubicBezTo>
                      <a:cubicBezTo>
                        <a:pt x="32084" y="57694"/>
                        <a:pt x="36666" y="54947"/>
                        <a:pt x="40330" y="52201"/>
                      </a:cubicBezTo>
                      <a:cubicBezTo>
                        <a:pt x="43083" y="50366"/>
                        <a:pt x="44918" y="48537"/>
                        <a:pt x="48582" y="48537"/>
                      </a:cubicBezTo>
                      <a:cubicBezTo>
                        <a:pt x="52246" y="48537"/>
                        <a:pt x="54081" y="49454"/>
                        <a:pt x="56834" y="52201"/>
                      </a:cubicBezTo>
                      <a:cubicBezTo>
                        <a:pt x="60498" y="54947"/>
                        <a:pt x="65080" y="57694"/>
                        <a:pt x="73332" y="57694"/>
                      </a:cubicBezTo>
                      <a:cubicBezTo>
                        <a:pt x="81584" y="57694"/>
                        <a:pt x="86165" y="54030"/>
                        <a:pt x="88918" y="52201"/>
                      </a:cubicBezTo>
                      <a:cubicBezTo>
                        <a:pt x="91665" y="50366"/>
                        <a:pt x="93500" y="48537"/>
                        <a:pt x="97164" y="48537"/>
                      </a:cubicBezTo>
                      <a:cubicBezTo>
                        <a:pt x="100834" y="48537"/>
                        <a:pt x="102669" y="49454"/>
                        <a:pt x="105416" y="52201"/>
                      </a:cubicBezTo>
                      <a:cubicBezTo>
                        <a:pt x="109086" y="54947"/>
                        <a:pt x="112750" y="57694"/>
                        <a:pt x="121003" y="57694"/>
                      </a:cubicBezTo>
                      <a:cubicBezTo>
                        <a:pt x="129248" y="57694"/>
                        <a:pt x="133836" y="54030"/>
                        <a:pt x="136583" y="52201"/>
                      </a:cubicBezTo>
                      <a:cubicBezTo>
                        <a:pt x="139335" y="50366"/>
                        <a:pt x="141171" y="48537"/>
                        <a:pt x="144835" y="48537"/>
                      </a:cubicBezTo>
                      <a:cubicBezTo>
                        <a:pt x="148499" y="48537"/>
                        <a:pt x="150334" y="49454"/>
                        <a:pt x="153087" y="52201"/>
                      </a:cubicBezTo>
                      <a:cubicBezTo>
                        <a:pt x="156751" y="54947"/>
                        <a:pt x="160421" y="57694"/>
                        <a:pt x="168667" y="57694"/>
                      </a:cubicBezTo>
                      <a:cubicBezTo>
                        <a:pt x="176919" y="57694"/>
                        <a:pt x="181500" y="54030"/>
                        <a:pt x="184253" y="52201"/>
                      </a:cubicBezTo>
                      <a:cubicBezTo>
                        <a:pt x="187000" y="50366"/>
                        <a:pt x="188835" y="48537"/>
                        <a:pt x="192505" y="48537"/>
                      </a:cubicBezTo>
                      <a:cubicBezTo>
                        <a:pt x="196169" y="48537"/>
                        <a:pt x="198005" y="49454"/>
                        <a:pt x="200751" y="52201"/>
                      </a:cubicBezTo>
                      <a:cubicBezTo>
                        <a:pt x="204422" y="54947"/>
                        <a:pt x="208085" y="57694"/>
                        <a:pt x="216338" y="57694"/>
                      </a:cubicBezTo>
                      <a:cubicBezTo>
                        <a:pt x="224589" y="57694"/>
                        <a:pt x="229171" y="54030"/>
                        <a:pt x="231918" y="52201"/>
                      </a:cubicBezTo>
                      <a:cubicBezTo>
                        <a:pt x="234670" y="50366"/>
                        <a:pt x="236506" y="48537"/>
                        <a:pt x="240170" y="48537"/>
                      </a:cubicBezTo>
                      <a:cubicBezTo>
                        <a:pt x="243840" y="48537"/>
                        <a:pt x="245669" y="49454"/>
                        <a:pt x="248422" y="52201"/>
                      </a:cubicBezTo>
                      <a:cubicBezTo>
                        <a:pt x="252086" y="54947"/>
                        <a:pt x="255756" y="57694"/>
                        <a:pt x="264002" y="57694"/>
                      </a:cubicBezTo>
                      <a:cubicBezTo>
                        <a:pt x="272254" y="57694"/>
                        <a:pt x="276836" y="54030"/>
                        <a:pt x="279588" y="52201"/>
                      </a:cubicBezTo>
                      <a:cubicBezTo>
                        <a:pt x="282341" y="50366"/>
                        <a:pt x="284170" y="48537"/>
                        <a:pt x="287840" y="48537"/>
                      </a:cubicBezTo>
                      <a:cubicBezTo>
                        <a:pt x="291504" y="48537"/>
                        <a:pt x="293340" y="49454"/>
                        <a:pt x="296086" y="52201"/>
                      </a:cubicBezTo>
                      <a:cubicBezTo>
                        <a:pt x="299757" y="54947"/>
                        <a:pt x="303420" y="57694"/>
                        <a:pt x="311673" y="57694"/>
                      </a:cubicBezTo>
                      <a:cubicBezTo>
                        <a:pt x="319925" y="57694"/>
                        <a:pt x="324506" y="54030"/>
                        <a:pt x="327259" y="52201"/>
                      </a:cubicBezTo>
                      <a:cubicBezTo>
                        <a:pt x="330005" y="50366"/>
                        <a:pt x="331841" y="48537"/>
                        <a:pt x="335505" y="48537"/>
                      </a:cubicBezTo>
                      <a:cubicBezTo>
                        <a:pt x="339175" y="48537"/>
                        <a:pt x="341004" y="49454"/>
                        <a:pt x="343757" y="52201"/>
                      </a:cubicBezTo>
                      <a:cubicBezTo>
                        <a:pt x="347421" y="54947"/>
                        <a:pt x="351091" y="57694"/>
                        <a:pt x="359343" y="57694"/>
                      </a:cubicBezTo>
                      <a:lnTo>
                        <a:pt x="359343" y="45790"/>
                      </a:lnTo>
                      <a:cubicBezTo>
                        <a:pt x="355673" y="45790"/>
                        <a:pt x="353838" y="44873"/>
                        <a:pt x="351091" y="42127"/>
                      </a:cubicBezTo>
                      <a:cubicBezTo>
                        <a:pt x="347421" y="39380"/>
                        <a:pt x="343757" y="36634"/>
                        <a:pt x="335505" y="36634"/>
                      </a:cubicBezTo>
                      <a:cubicBezTo>
                        <a:pt x="327259" y="36634"/>
                        <a:pt x="322671" y="40291"/>
                        <a:pt x="319925" y="42127"/>
                      </a:cubicBezTo>
                      <a:cubicBezTo>
                        <a:pt x="317172" y="43955"/>
                        <a:pt x="315337" y="45790"/>
                        <a:pt x="311673" y="45790"/>
                      </a:cubicBezTo>
                      <a:cubicBezTo>
                        <a:pt x="308008" y="45790"/>
                        <a:pt x="306173" y="44873"/>
                        <a:pt x="303420" y="42127"/>
                      </a:cubicBezTo>
                      <a:cubicBezTo>
                        <a:pt x="306173" y="40291"/>
                        <a:pt x="301592" y="36634"/>
                        <a:pt x="293340" y="36634"/>
                      </a:cubicBezTo>
                      <a:cubicBezTo>
                        <a:pt x="287840" y="36634"/>
                        <a:pt x="284170" y="38462"/>
                        <a:pt x="281424" y="40291"/>
                      </a:cubicBezTo>
                      <a:lnTo>
                        <a:pt x="281424" y="12821"/>
                      </a:lnTo>
                      <a:lnTo>
                        <a:pt x="366671" y="12821"/>
                      </a:lnTo>
                      <a:lnTo>
                        <a:pt x="366671" y="0"/>
                      </a:lnTo>
                      <a:lnTo>
                        <a:pt x="0" y="0"/>
                      </a:lnTo>
                      <a:lnTo>
                        <a:pt x="0" y="11909"/>
                      </a:lnTo>
                      <a:close/>
                      <a:moveTo>
                        <a:pt x="268590" y="45790"/>
                      </a:moveTo>
                      <a:cubicBezTo>
                        <a:pt x="264919" y="45790"/>
                        <a:pt x="263091" y="44873"/>
                        <a:pt x="260338" y="42127"/>
                      </a:cubicBezTo>
                      <a:cubicBezTo>
                        <a:pt x="256674" y="40291"/>
                        <a:pt x="252086" y="36634"/>
                        <a:pt x="244751" y="36634"/>
                      </a:cubicBezTo>
                      <a:cubicBezTo>
                        <a:pt x="237423" y="36634"/>
                        <a:pt x="231918" y="40291"/>
                        <a:pt x="229171" y="42127"/>
                      </a:cubicBezTo>
                      <a:cubicBezTo>
                        <a:pt x="225501" y="44873"/>
                        <a:pt x="223672" y="45790"/>
                        <a:pt x="220001" y="45790"/>
                      </a:cubicBezTo>
                      <a:cubicBezTo>
                        <a:pt x="216338" y="45790"/>
                        <a:pt x="214502" y="44873"/>
                        <a:pt x="211756" y="42127"/>
                      </a:cubicBezTo>
                      <a:cubicBezTo>
                        <a:pt x="208085" y="39380"/>
                        <a:pt x="204422" y="36634"/>
                        <a:pt x="196169" y="36634"/>
                      </a:cubicBezTo>
                      <a:cubicBezTo>
                        <a:pt x="187917" y="36634"/>
                        <a:pt x="183336" y="40291"/>
                        <a:pt x="180583" y="42127"/>
                      </a:cubicBezTo>
                      <a:cubicBezTo>
                        <a:pt x="177836" y="43955"/>
                        <a:pt x="176001" y="45790"/>
                        <a:pt x="172337" y="45790"/>
                      </a:cubicBezTo>
                      <a:cubicBezTo>
                        <a:pt x="168667" y="45790"/>
                        <a:pt x="166838" y="44873"/>
                        <a:pt x="164085" y="42127"/>
                      </a:cubicBezTo>
                      <a:cubicBezTo>
                        <a:pt x="159504" y="40291"/>
                        <a:pt x="154916" y="36634"/>
                        <a:pt x="146670" y="36634"/>
                      </a:cubicBezTo>
                      <a:cubicBezTo>
                        <a:pt x="138418" y="36634"/>
                        <a:pt x="133836" y="40291"/>
                        <a:pt x="131083" y="42127"/>
                      </a:cubicBezTo>
                      <a:cubicBezTo>
                        <a:pt x="128337" y="44873"/>
                        <a:pt x="126502" y="45790"/>
                        <a:pt x="121920" y="45790"/>
                      </a:cubicBezTo>
                      <a:cubicBezTo>
                        <a:pt x="118250" y="45790"/>
                        <a:pt x="116415" y="44873"/>
                        <a:pt x="113668" y="42127"/>
                      </a:cubicBezTo>
                      <a:cubicBezTo>
                        <a:pt x="110915" y="40291"/>
                        <a:pt x="106334" y="36634"/>
                        <a:pt x="98999" y="36634"/>
                      </a:cubicBezTo>
                      <a:lnTo>
                        <a:pt x="98999" y="11909"/>
                      </a:lnTo>
                      <a:lnTo>
                        <a:pt x="268590" y="11909"/>
                      </a:lnTo>
                      <a:lnTo>
                        <a:pt x="268590" y="45790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7" name="Freeform: Shape 2997">
                  <a:extLst>
                    <a:ext uri="{FF2B5EF4-FFF2-40B4-BE49-F238E27FC236}">
                      <a16:creationId xmlns:a16="http://schemas.microsoft.com/office/drawing/2014/main" id="{B03F71CF-3520-A7ED-E6A5-230BCA7BD667}"/>
                    </a:ext>
                  </a:extLst>
                </p:cNvPr>
                <p:cNvSpPr/>
                <p:nvPr/>
              </p:nvSpPr>
              <p:spPr>
                <a:xfrm>
                  <a:off x="1739766" y="5750906"/>
                  <a:ext cx="366671" cy="108059"/>
                </a:xfrm>
                <a:custGeom>
                  <a:avLst/>
                  <a:gdLst>
                    <a:gd name="connsiteX0" fmla="*/ 360255 w 366671"/>
                    <a:gd name="connsiteY0" fmla="*/ 96150 h 108059"/>
                    <a:gd name="connsiteX1" fmla="*/ 289669 w 366671"/>
                    <a:gd name="connsiteY1" fmla="*/ 43038 h 108059"/>
                    <a:gd name="connsiteX2" fmla="*/ 281424 w 366671"/>
                    <a:gd name="connsiteY2" fmla="*/ 6411 h 108059"/>
                    <a:gd name="connsiteX3" fmla="*/ 281424 w 366671"/>
                    <a:gd name="connsiteY3" fmla="*/ 0 h 108059"/>
                    <a:gd name="connsiteX4" fmla="*/ 269507 w 366671"/>
                    <a:gd name="connsiteY4" fmla="*/ 0 h 108059"/>
                    <a:gd name="connsiteX5" fmla="*/ 269507 w 366671"/>
                    <a:gd name="connsiteY5" fmla="*/ 8239 h 108059"/>
                    <a:gd name="connsiteX6" fmla="*/ 261255 w 366671"/>
                    <a:gd name="connsiteY6" fmla="*/ 42127 h 108059"/>
                    <a:gd name="connsiteX7" fmla="*/ 253921 w 366671"/>
                    <a:gd name="connsiteY7" fmla="*/ 56776 h 108059"/>
                    <a:gd name="connsiteX8" fmla="*/ 185171 w 366671"/>
                    <a:gd name="connsiteY8" fmla="*/ 93404 h 108059"/>
                    <a:gd name="connsiteX9" fmla="*/ 115503 w 366671"/>
                    <a:gd name="connsiteY9" fmla="*/ 58605 h 108059"/>
                    <a:gd name="connsiteX10" fmla="*/ 98999 w 366671"/>
                    <a:gd name="connsiteY10" fmla="*/ 4575 h 108059"/>
                    <a:gd name="connsiteX11" fmla="*/ 98999 w 366671"/>
                    <a:gd name="connsiteY11" fmla="*/ 0 h 108059"/>
                    <a:gd name="connsiteX12" fmla="*/ 87083 w 366671"/>
                    <a:gd name="connsiteY12" fmla="*/ 0 h 108059"/>
                    <a:gd name="connsiteX13" fmla="*/ 87083 w 366671"/>
                    <a:gd name="connsiteY13" fmla="*/ 8239 h 108059"/>
                    <a:gd name="connsiteX14" fmla="*/ 7328 w 366671"/>
                    <a:gd name="connsiteY14" fmla="*/ 95239 h 108059"/>
                    <a:gd name="connsiteX15" fmla="*/ 0 w 366671"/>
                    <a:gd name="connsiteY15" fmla="*/ 95239 h 108059"/>
                    <a:gd name="connsiteX16" fmla="*/ 0 w 366671"/>
                    <a:gd name="connsiteY16" fmla="*/ 108060 h 108059"/>
                    <a:gd name="connsiteX17" fmla="*/ 366671 w 366671"/>
                    <a:gd name="connsiteY17" fmla="*/ 108060 h 108059"/>
                    <a:gd name="connsiteX18" fmla="*/ 366671 w 366671"/>
                    <a:gd name="connsiteY18" fmla="*/ 95239 h 108059"/>
                    <a:gd name="connsiteX19" fmla="*/ 360255 w 366671"/>
                    <a:gd name="connsiteY19" fmla="*/ 95239 h 108059"/>
                    <a:gd name="connsiteX20" fmla="*/ 360255 w 366671"/>
                    <a:gd name="connsiteY20" fmla="*/ 96150 h 108059"/>
                    <a:gd name="connsiteX21" fmla="*/ 318089 w 366671"/>
                    <a:gd name="connsiteY21" fmla="*/ 96150 h 108059"/>
                    <a:gd name="connsiteX22" fmla="*/ 281424 w 366671"/>
                    <a:gd name="connsiteY22" fmla="*/ 96150 h 108059"/>
                    <a:gd name="connsiteX23" fmla="*/ 281424 w 366671"/>
                    <a:gd name="connsiteY23" fmla="*/ 53112 h 108059"/>
                    <a:gd name="connsiteX24" fmla="*/ 288758 w 366671"/>
                    <a:gd name="connsiteY24" fmla="*/ 66851 h 108059"/>
                    <a:gd name="connsiteX25" fmla="*/ 318089 w 366671"/>
                    <a:gd name="connsiteY25" fmla="*/ 96150 h 108059"/>
                    <a:gd name="connsiteX26" fmla="*/ 264002 w 366671"/>
                    <a:gd name="connsiteY26" fmla="*/ 64104 h 108059"/>
                    <a:gd name="connsiteX27" fmla="*/ 268590 w 366671"/>
                    <a:gd name="connsiteY27" fmla="*/ 54941 h 108059"/>
                    <a:gd name="connsiteX28" fmla="*/ 268590 w 366671"/>
                    <a:gd name="connsiteY28" fmla="*/ 96150 h 108059"/>
                    <a:gd name="connsiteX29" fmla="*/ 230089 w 366671"/>
                    <a:gd name="connsiteY29" fmla="*/ 96150 h 108059"/>
                    <a:gd name="connsiteX30" fmla="*/ 264002 w 366671"/>
                    <a:gd name="connsiteY30" fmla="*/ 64104 h 108059"/>
                    <a:gd name="connsiteX31" fmla="*/ 105416 w 366671"/>
                    <a:gd name="connsiteY31" fmla="*/ 65933 h 108059"/>
                    <a:gd name="connsiteX32" fmla="*/ 138418 w 366671"/>
                    <a:gd name="connsiteY32" fmla="*/ 96150 h 108059"/>
                    <a:gd name="connsiteX33" fmla="*/ 98999 w 366671"/>
                    <a:gd name="connsiteY33" fmla="*/ 96150 h 108059"/>
                    <a:gd name="connsiteX34" fmla="*/ 98999 w 366671"/>
                    <a:gd name="connsiteY34" fmla="*/ 55859 h 108059"/>
                    <a:gd name="connsiteX35" fmla="*/ 105416 w 366671"/>
                    <a:gd name="connsiteY35" fmla="*/ 65933 h 108059"/>
                    <a:gd name="connsiteX36" fmla="*/ 79749 w 366671"/>
                    <a:gd name="connsiteY36" fmla="*/ 66851 h 108059"/>
                    <a:gd name="connsiteX37" fmla="*/ 87083 w 366671"/>
                    <a:gd name="connsiteY37" fmla="*/ 53112 h 108059"/>
                    <a:gd name="connsiteX38" fmla="*/ 87083 w 366671"/>
                    <a:gd name="connsiteY38" fmla="*/ 96150 h 108059"/>
                    <a:gd name="connsiteX39" fmla="*/ 50417 w 366671"/>
                    <a:gd name="connsiteY39" fmla="*/ 96150 h 108059"/>
                    <a:gd name="connsiteX40" fmla="*/ 79749 w 366671"/>
                    <a:gd name="connsiteY40" fmla="*/ 66851 h 108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66671" h="108059">
                      <a:moveTo>
                        <a:pt x="360255" y="96150"/>
                      </a:moveTo>
                      <a:cubicBezTo>
                        <a:pt x="321753" y="96150"/>
                        <a:pt x="300674" y="68679"/>
                        <a:pt x="289669" y="43038"/>
                      </a:cubicBezTo>
                      <a:cubicBezTo>
                        <a:pt x="283252" y="28388"/>
                        <a:pt x="281424" y="14650"/>
                        <a:pt x="281424" y="6411"/>
                      </a:cubicBezTo>
                      <a:lnTo>
                        <a:pt x="281424" y="0"/>
                      </a:lnTo>
                      <a:lnTo>
                        <a:pt x="269507" y="0"/>
                      </a:lnTo>
                      <a:lnTo>
                        <a:pt x="269507" y="8239"/>
                      </a:lnTo>
                      <a:cubicBezTo>
                        <a:pt x="269507" y="16485"/>
                        <a:pt x="266755" y="29306"/>
                        <a:pt x="261255" y="42127"/>
                      </a:cubicBezTo>
                      <a:cubicBezTo>
                        <a:pt x="259420" y="46702"/>
                        <a:pt x="256674" y="52195"/>
                        <a:pt x="253921" y="56776"/>
                      </a:cubicBezTo>
                      <a:cubicBezTo>
                        <a:pt x="239252" y="80583"/>
                        <a:pt x="216338" y="93404"/>
                        <a:pt x="185171" y="93404"/>
                      </a:cubicBezTo>
                      <a:cubicBezTo>
                        <a:pt x="154004" y="93404"/>
                        <a:pt x="131083" y="81500"/>
                        <a:pt x="115503" y="58605"/>
                      </a:cubicBezTo>
                      <a:cubicBezTo>
                        <a:pt x="103581" y="40291"/>
                        <a:pt x="98999" y="18314"/>
                        <a:pt x="98999" y="4575"/>
                      </a:cubicBezTo>
                      <a:lnTo>
                        <a:pt x="98999" y="0"/>
                      </a:lnTo>
                      <a:lnTo>
                        <a:pt x="87083" y="0"/>
                      </a:lnTo>
                      <a:lnTo>
                        <a:pt x="87083" y="8239"/>
                      </a:lnTo>
                      <a:cubicBezTo>
                        <a:pt x="85248" y="33881"/>
                        <a:pt x="65080" y="95239"/>
                        <a:pt x="7328" y="95239"/>
                      </a:cubicBezTo>
                      <a:lnTo>
                        <a:pt x="0" y="95239"/>
                      </a:lnTo>
                      <a:lnTo>
                        <a:pt x="0" y="108060"/>
                      </a:lnTo>
                      <a:lnTo>
                        <a:pt x="366671" y="108060"/>
                      </a:lnTo>
                      <a:lnTo>
                        <a:pt x="366671" y="95239"/>
                      </a:lnTo>
                      <a:lnTo>
                        <a:pt x="360255" y="95239"/>
                      </a:lnTo>
                      <a:lnTo>
                        <a:pt x="360255" y="96150"/>
                      </a:lnTo>
                      <a:close/>
                      <a:moveTo>
                        <a:pt x="318089" y="96150"/>
                      </a:moveTo>
                      <a:lnTo>
                        <a:pt x="281424" y="96150"/>
                      </a:lnTo>
                      <a:lnTo>
                        <a:pt x="281424" y="53112"/>
                      </a:lnTo>
                      <a:cubicBezTo>
                        <a:pt x="283252" y="57694"/>
                        <a:pt x="286005" y="62269"/>
                        <a:pt x="288758" y="66851"/>
                      </a:cubicBezTo>
                      <a:cubicBezTo>
                        <a:pt x="295175" y="76919"/>
                        <a:pt x="304338" y="87911"/>
                        <a:pt x="318089" y="96150"/>
                      </a:cubicBezTo>
                      <a:close/>
                      <a:moveTo>
                        <a:pt x="264002" y="64104"/>
                      </a:moveTo>
                      <a:cubicBezTo>
                        <a:pt x="265837" y="61352"/>
                        <a:pt x="267672" y="57694"/>
                        <a:pt x="268590" y="54941"/>
                      </a:cubicBezTo>
                      <a:lnTo>
                        <a:pt x="268590" y="96150"/>
                      </a:lnTo>
                      <a:lnTo>
                        <a:pt x="230089" y="96150"/>
                      </a:lnTo>
                      <a:cubicBezTo>
                        <a:pt x="246586" y="87911"/>
                        <a:pt x="256674" y="76008"/>
                        <a:pt x="264002" y="64104"/>
                      </a:cubicBezTo>
                      <a:close/>
                      <a:moveTo>
                        <a:pt x="105416" y="65933"/>
                      </a:moveTo>
                      <a:cubicBezTo>
                        <a:pt x="111833" y="76008"/>
                        <a:pt x="122831" y="87911"/>
                        <a:pt x="138418" y="96150"/>
                      </a:cubicBezTo>
                      <a:lnTo>
                        <a:pt x="98999" y="96150"/>
                      </a:lnTo>
                      <a:lnTo>
                        <a:pt x="98999" y="55859"/>
                      </a:lnTo>
                      <a:cubicBezTo>
                        <a:pt x="100834" y="59523"/>
                        <a:pt x="102669" y="63187"/>
                        <a:pt x="105416" y="65933"/>
                      </a:cubicBezTo>
                      <a:close/>
                      <a:moveTo>
                        <a:pt x="79749" y="66851"/>
                      </a:moveTo>
                      <a:cubicBezTo>
                        <a:pt x="82502" y="62269"/>
                        <a:pt x="85248" y="57694"/>
                        <a:pt x="87083" y="53112"/>
                      </a:cubicBezTo>
                      <a:lnTo>
                        <a:pt x="87083" y="96150"/>
                      </a:lnTo>
                      <a:lnTo>
                        <a:pt x="50417" y="96150"/>
                      </a:lnTo>
                      <a:cubicBezTo>
                        <a:pt x="64168" y="87911"/>
                        <a:pt x="73332" y="76919"/>
                        <a:pt x="79749" y="66851"/>
                      </a:cubicBez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8" name="Freeform: Shape 2998">
                  <a:extLst>
                    <a:ext uri="{FF2B5EF4-FFF2-40B4-BE49-F238E27FC236}">
                      <a16:creationId xmlns:a16="http://schemas.microsoft.com/office/drawing/2014/main" id="{6149CF3A-D96B-46AF-E3AB-CDBAFFCBDD0C}"/>
                    </a:ext>
                  </a:extLst>
                </p:cNvPr>
                <p:cNvSpPr/>
                <p:nvPr/>
              </p:nvSpPr>
              <p:spPr>
                <a:xfrm>
                  <a:off x="1739766" y="5933137"/>
                  <a:ext cx="359343" cy="21060"/>
                </a:xfrm>
                <a:custGeom>
                  <a:avLst/>
                  <a:gdLst>
                    <a:gd name="connsiteX0" fmla="*/ 341921 w 359343"/>
                    <a:gd name="connsiteY0" fmla="*/ 0 h 21060"/>
                    <a:gd name="connsiteX1" fmla="*/ 326342 w 359343"/>
                    <a:gd name="connsiteY1" fmla="*/ 5493 h 21060"/>
                    <a:gd name="connsiteX2" fmla="*/ 318089 w 359343"/>
                    <a:gd name="connsiteY2" fmla="*/ 9157 h 21060"/>
                    <a:gd name="connsiteX3" fmla="*/ 309837 w 359343"/>
                    <a:gd name="connsiteY3" fmla="*/ 5493 h 21060"/>
                    <a:gd name="connsiteX4" fmla="*/ 294257 w 359343"/>
                    <a:gd name="connsiteY4" fmla="*/ 0 h 21060"/>
                    <a:gd name="connsiteX5" fmla="*/ 278671 w 359343"/>
                    <a:gd name="connsiteY5" fmla="*/ 5493 h 21060"/>
                    <a:gd name="connsiteX6" fmla="*/ 270419 w 359343"/>
                    <a:gd name="connsiteY6" fmla="*/ 9157 h 21060"/>
                    <a:gd name="connsiteX7" fmla="*/ 262173 w 359343"/>
                    <a:gd name="connsiteY7" fmla="*/ 5493 h 21060"/>
                    <a:gd name="connsiteX8" fmla="*/ 246586 w 359343"/>
                    <a:gd name="connsiteY8" fmla="*/ 0 h 21060"/>
                    <a:gd name="connsiteX9" fmla="*/ 231006 w 359343"/>
                    <a:gd name="connsiteY9" fmla="*/ 5493 h 21060"/>
                    <a:gd name="connsiteX10" fmla="*/ 222754 w 359343"/>
                    <a:gd name="connsiteY10" fmla="*/ 9157 h 21060"/>
                    <a:gd name="connsiteX11" fmla="*/ 214502 w 359343"/>
                    <a:gd name="connsiteY11" fmla="*/ 5493 h 21060"/>
                    <a:gd name="connsiteX12" fmla="*/ 198922 w 359343"/>
                    <a:gd name="connsiteY12" fmla="*/ 0 h 21060"/>
                    <a:gd name="connsiteX13" fmla="*/ 183336 w 359343"/>
                    <a:gd name="connsiteY13" fmla="*/ 5493 h 21060"/>
                    <a:gd name="connsiteX14" fmla="*/ 175084 w 359343"/>
                    <a:gd name="connsiteY14" fmla="*/ 9157 h 21060"/>
                    <a:gd name="connsiteX15" fmla="*/ 166838 w 359343"/>
                    <a:gd name="connsiteY15" fmla="*/ 5493 h 21060"/>
                    <a:gd name="connsiteX16" fmla="*/ 151251 w 359343"/>
                    <a:gd name="connsiteY16" fmla="*/ 0 h 21060"/>
                    <a:gd name="connsiteX17" fmla="*/ 135665 w 359343"/>
                    <a:gd name="connsiteY17" fmla="*/ 5493 h 21060"/>
                    <a:gd name="connsiteX18" fmla="*/ 127419 w 359343"/>
                    <a:gd name="connsiteY18" fmla="*/ 9157 h 21060"/>
                    <a:gd name="connsiteX19" fmla="*/ 119167 w 359343"/>
                    <a:gd name="connsiteY19" fmla="*/ 5493 h 21060"/>
                    <a:gd name="connsiteX20" fmla="*/ 103581 w 359343"/>
                    <a:gd name="connsiteY20" fmla="*/ 0 h 21060"/>
                    <a:gd name="connsiteX21" fmla="*/ 88001 w 359343"/>
                    <a:gd name="connsiteY21" fmla="*/ 5493 h 21060"/>
                    <a:gd name="connsiteX22" fmla="*/ 79749 w 359343"/>
                    <a:gd name="connsiteY22" fmla="*/ 9157 h 21060"/>
                    <a:gd name="connsiteX23" fmla="*/ 71497 w 359343"/>
                    <a:gd name="connsiteY23" fmla="*/ 5493 h 21060"/>
                    <a:gd name="connsiteX24" fmla="*/ 55916 w 359343"/>
                    <a:gd name="connsiteY24" fmla="*/ 0 h 21060"/>
                    <a:gd name="connsiteX25" fmla="*/ 32996 w 359343"/>
                    <a:gd name="connsiteY25" fmla="*/ 5493 h 21060"/>
                    <a:gd name="connsiteX26" fmla="*/ 24750 w 359343"/>
                    <a:gd name="connsiteY26" fmla="*/ 9157 h 21060"/>
                    <a:gd name="connsiteX27" fmla="*/ 16498 w 359343"/>
                    <a:gd name="connsiteY27" fmla="*/ 5493 h 21060"/>
                    <a:gd name="connsiteX28" fmla="*/ 0 w 359343"/>
                    <a:gd name="connsiteY28" fmla="*/ 0 h 21060"/>
                    <a:gd name="connsiteX29" fmla="*/ 0 w 359343"/>
                    <a:gd name="connsiteY29" fmla="*/ 11904 h 21060"/>
                    <a:gd name="connsiteX30" fmla="*/ 8246 w 359343"/>
                    <a:gd name="connsiteY30" fmla="*/ 15567 h 21060"/>
                    <a:gd name="connsiteX31" fmla="*/ 24750 w 359343"/>
                    <a:gd name="connsiteY31" fmla="*/ 21060 h 21060"/>
                    <a:gd name="connsiteX32" fmla="*/ 40330 w 359343"/>
                    <a:gd name="connsiteY32" fmla="*/ 15567 h 21060"/>
                    <a:gd name="connsiteX33" fmla="*/ 48582 w 359343"/>
                    <a:gd name="connsiteY33" fmla="*/ 11904 h 21060"/>
                    <a:gd name="connsiteX34" fmla="*/ 56834 w 359343"/>
                    <a:gd name="connsiteY34" fmla="*/ 15567 h 21060"/>
                    <a:gd name="connsiteX35" fmla="*/ 73332 w 359343"/>
                    <a:gd name="connsiteY35" fmla="*/ 21060 h 21060"/>
                    <a:gd name="connsiteX36" fmla="*/ 88918 w 359343"/>
                    <a:gd name="connsiteY36" fmla="*/ 15567 h 21060"/>
                    <a:gd name="connsiteX37" fmla="*/ 97164 w 359343"/>
                    <a:gd name="connsiteY37" fmla="*/ 11904 h 21060"/>
                    <a:gd name="connsiteX38" fmla="*/ 105416 w 359343"/>
                    <a:gd name="connsiteY38" fmla="*/ 15567 h 21060"/>
                    <a:gd name="connsiteX39" fmla="*/ 121003 w 359343"/>
                    <a:gd name="connsiteY39" fmla="*/ 21060 h 21060"/>
                    <a:gd name="connsiteX40" fmla="*/ 136583 w 359343"/>
                    <a:gd name="connsiteY40" fmla="*/ 15567 h 21060"/>
                    <a:gd name="connsiteX41" fmla="*/ 144835 w 359343"/>
                    <a:gd name="connsiteY41" fmla="*/ 11904 h 21060"/>
                    <a:gd name="connsiteX42" fmla="*/ 153087 w 359343"/>
                    <a:gd name="connsiteY42" fmla="*/ 15567 h 21060"/>
                    <a:gd name="connsiteX43" fmla="*/ 168667 w 359343"/>
                    <a:gd name="connsiteY43" fmla="*/ 21060 h 21060"/>
                    <a:gd name="connsiteX44" fmla="*/ 184253 w 359343"/>
                    <a:gd name="connsiteY44" fmla="*/ 15567 h 21060"/>
                    <a:gd name="connsiteX45" fmla="*/ 192505 w 359343"/>
                    <a:gd name="connsiteY45" fmla="*/ 11904 h 21060"/>
                    <a:gd name="connsiteX46" fmla="*/ 200751 w 359343"/>
                    <a:gd name="connsiteY46" fmla="*/ 15567 h 21060"/>
                    <a:gd name="connsiteX47" fmla="*/ 216338 w 359343"/>
                    <a:gd name="connsiteY47" fmla="*/ 21060 h 21060"/>
                    <a:gd name="connsiteX48" fmla="*/ 231918 w 359343"/>
                    <a:gd name="connsiteY48" fmla="*/ 15567 h 21060"/>
                    <a:gd name="connsiteX49" fmla="*/ 240170 w 359343"/>
                    <a:gd name="connsiteY49" fmla="*/ 11904 h 21060"/>
                    <a:gd name="connsiteX50" fmla="*/ 248422 w 359343"/>
                    <a:gd name="connsiteY50" fmla="*/ 15567 h 21060"/>
                    <a:gd name="connsiteX51" fmla="*/ 264002 w 359343"/>
                    <a:gd name="connsiteY51" fmla="*/ 21060 h 21060"/>
                    <a:gd name="connsiteX52" fmla="*/ 279588 w 359343"/>
                    <a:gd name="connsiteY52" fmla="*/ 15567 h 21060"/>
                    <a:gd name="connsiteX53" fmla="*/ 287840 w 359343"/>
                    <a:gd name="connsiteY53" fmla="*/ 11904 h 21060"/>
                    <a:gd name="connsiteX54" fmla="*/ 296086 w 359343"/>
                    <a:gd name="connsiteY54" fmla="*/ 15567 h 21060"/>
                    <a:gd name="connsiteX55" fmla="*/ 311673 w 359343"/>
                    <a:gd name="connsiteY55" fmla="*/ 21060 h 21060"/>
                    <a:gd name="connsiteX56" fmla="*/ 327259 w 359343"/>
                    <a:gd name="connsiteY56" fmla="*/ 15567 h 21060"/>
                    <a:gd name="connsiteX57" fmla="*/ 335505 w 359343"/>
                    <a:gd name="connsiteY57" fmla="*/ 11904 h 21060"/>
                    <a:gd name="connsiteX58" fmla="*/ 343757 w 359343"/>
                    <a:gd name="connsiteY58" fmla="*/ 15567 h 21060"/>
                    <a:gd name="connsiteX59" fmla="*/ 359343 w 359343"/>
                    <a:gd name="connsiteY59" fmla="*/ 21060 h 21060"/>
                    <a:gd name="connsiteX60" fmla="*/ 359343 w 359343"/>
                    <a:gd name="connsiteY60" fmla="*/ 9157 h 21060"/>
                    <a:gd name="connsiteX61" fmla="*/ 351091 w 359343"/>
                    <a:gd name="connsiteY61" fmla="*/ 5493 h 21060"/>
                    <a:gd name="connsiteX62" fmla="*/ 341921 w 359343"/>
                    <a:gd name="connsiteY62" fmla="*/ 0 h 2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359343" h="21060">
                      <a:moveTo>
                        <a:pt x="341921" y="0"/>
                      </a:moveTo>
                      <a:cubicBezTo>
                        <a:pt x="333676" y="0"/>
                        <a:pt x="329088" y="3664"/>
                        <a:pt x="326342" y="5493"/>
                      </a:cubicBezTo>
                      <a:cubicBezTo>
                        <a:pt x="323589" y="7328"/>
                        <a:pt x="321753" y="9157"/>
                        <a:pt x="318089" y="9157"/>
                      </a:cubicBezTo>
                      <a:cubicBezTo>
                        <a:pt x="314425" y="9157"/>
                        <a:pt x="312590" y="8239"/>
                        <a:pt x="309837" y="5493"/>
                      </a:cubicBezTo>
                      <a:cubicBezTo>
                        <a:pt x="306173" y="2747"/>
                        <a:pt x="302503" y="0"/>
                        <a:pt x="294257" y="0"/>
                      </a:cubicBezTo>
                      <a:cubicBezTo>
                        <a:pt x="286005" y="0"/>
                        <a:pt x="281424" y="3664"/>
                        <a:pt x="278671" y="5493"/>
                      </a:cubicBezTo>
                      <a:cubicBezTo>
                        <a:pt x="275924" y="7328"/>
                        <a:pt x="274089" y="9157"/>
                        <a:pt x="270419" y="9157"/>
                      </a:cubicBezTo>
                      <a:cubicBezTo>
                        <a:pt x="266755" y="9157"/>
                        <a:pt x="264919" y="8239"/>
                        <a:pt x="262173" y="5493"/>
                      </a:cubicBezTo>
                      <a:cubicBezTo>
                        <a:pt x="258503" y="2747"/>
                        <a:pt x="254839" y="0"/>
                        <a:pt x="246586" y="0"/>
                      </a:cubicBezTo>
                      <a:cubicBezTo>
                        <a:pt x="238335" y="0"/>
                        <a:pt x="233753" y="3664"/>
                        <a:pt x="231006" y="5493"/>
                      </a:cubicBezTo>
                      <a:cubicBezTo>
                        <a:pt x="228254" y="7328"/>
                        <a:pt x="226418" y="9157"/>
                        <a:pt x="222754" y="9157"/>
                      </a:cubicBezTo>
                      <a:cubicBezTo>
                        <a:pt x="219084" y="9157"/>
                        <a:pt x="217255" y="8239"/>
                        <a:pt x="214502" y="5493"/>
                      </a:cubicBezTo>
                      <a:cubicBezTo>
                        <a:pt x="210838" y="2747"/>
                        <a:pt x="207168" y="0"/>
                        <a:pt x="198922" y="0"/>
                      </a:cubicBezTo>
                      <a:cubicBezTo>
                        <a:pt x="190670" y="0"/>
                        <a:pt x="186088" y="3664"/>
                        <a:pt x="183336" y="5493"/>
                      </a:cubicBezTo>
                      <a:cubicBezTo>
                        <a:pt x="180583" y="7328"/>
                        <a:pt x="178754" y="9157"/>
                        <a:pt x="175084" y="9157"/>
                      </a:cubicBezTo>
                      <a:cubicBezTo>
                        <a:pt x="171420" y="9157"/>
                        <a:pt x="169584" y="8239"/>
                        <a:pt x="166838" y="5493"/>
                      </a:cubicBezTo>
                      <a:cubicBezTo>
                        <a:pt x="163168" y="2747"/>
                        <a:pt x="159504" y="0"/>
                        <a:pt x="151251" y="0"/>
                      </a:cubicBezTo>
                      <a:cubicBezTo>
                        <a:pt x="142999" y="0"/>
                        <a:pt x="138418" y="3664"/>
                        <a:pt x="135665" y="5493"/>
                      </a:cubicBezTo>
                      <a:cubicBezTo>
                        <a:pt x="132919" y="7328"/>
                        <a:pt x="131083" y="9157"/>
                        <a:pt x="127419" y="9157"/>
                      </a:cubicBezTo>
                      <a:cubicBezTo>
                        <a:pt x="123749" y="9157"/>
                        <a:pt x="121920" y="8239"/>
                        <a:pt x="119167" y="5493"/>
                      </a:cubicBezTo>
                      <a:cubicBezTo>
                        <a:pt x="115503" y="2747"/>
                        <a:pt x="111833" y="0"/>
                        <a:pt x="103581" y="0"/>
                      </a:cubicBezTo>
                      <a:cubicBezTo>
                        <a:pt x="95335" y="0"/>
                        <a:pt x="90747" y="3664"/>
                        <a:pt x="88001" y="5493"/>
                      </a:cubicBezTo>
                      <a:cubicBezTo>
                        <a:pt x="85248" y="7328"/>
                        <a:pt x="83419" y="9157"/>
                        <a:pt x="79749" y="9157"/>
                      </a:cubicBezTo>
                      <a:cubicBezTo>
                        <a:pt x="76085" y="9157"/>
                        <a:pt x="74249" y="8239"/>
                        <a:pt x="71497" y="5493"/>
                      </a:cubicBezTo>
                      <a:cubicBezTo>
                        <a:pt x="67833" y="2747"/>
                        <a:pt x="64168" y="0"/>
                        <a:pt x="55916" y="0"/>
                      </a:cubicBezTo>
                      <a:cubicBezTo>
                        <a:pt x="47664" y="0"/>
                        <a:pt x="36666" y="2747"/>
                        <a:pt x="32996" y="5493"/>
                      </a:cubicBezTo>
                      <a:cubicBezTo>
                        <a:pt x="30249" y="7328"/>
                        <a:pt x="28414" y="9157"/>
                        <a:pt x="24750" y="9157"/>
                      </a:cubicBezTo>
                      <a:cubicBezTo>
                        <a:pt x="21079" y="9157"/>
                        <a:pt x="19251" y="8239"/>
                        <a:pt x="16498" y="5493"/>
                      </a:cubicBezTo>
                      <a:cubicBezTo>
                        <a:pt x="12834" y="2747"/>
                        <a:pt x="8246" y="0"/>
                        <a:pt x="0" y="0"/>
                      </a:cubicBezTo>
                      <a:lnTo>
                        <a:pt x="0" y="11904"/>
                      </a:lnTo>
                      <a:cubicBezTo>
                        <a:pt x="3664" y="11904"/>
                        <a:pt x="5499" y="12821"/>
                        <a:pt x="8246" y="15567"/>
                      </a:cubicBezTo>
                      <a:cubicBezTo>
                        <a:pt x="11916" y="17396"/>
                        <a:pt x="16498" y="21060"/>
                        <a:pt x="24750" y="21060"/>
                      </a:cubicBezTo>
                      <a:cubicBezTo>
                        <a:pt x="32996" y="21060"/>
                        <a:pt x="37584" y="17396"/>
                        <a:pt x="40330" y="15567"/>
                      </a:cubicBezTo>
                      <a:cubicBezTo>
                        <a:pt x="43083" y="12821"/>
                        <a:pt x="44918" y="11904"/>
                        <a:pt x="48582" y="11904"/>
                      </a:cubicBezTo>
                      <a:cubicBezTo>
                        <a:pt x="52246" y="11904"/>
                        <a:pt x="54081" y="12821"/>
                        <a:pt x="56834" y="15567"/>
                      </a:cubicBezTo>
                      <a:cubicBezTo>
                        <a:pt x="60498" y="17396"/>
                        <a:pt x="65080" y="21060"/>
                        <a:pt x="73332" y="21060"/>
                      </a:cubicBezTo>
                      <a:cubicBezTo>
                        <a:pt x="81584" y="21060"/>
                        <a:pt x="86165" y="17396"/>
                        <a:pt x="88918" y="15567"/>
                      </a:cubicBezTo>
                      <a:cubicBezTo>
                        <a:pt x="91665" y="13732"/>
                        <a:pt x="93500" y="11904"/>
                        <a:pt x="97164" y="11904"/>
                      </a:cubicBezTo>
                      <a:cubicBezTo>
                        <a:pt x="100834" y="11904"/>
                        <a:pt x="102669" y="12821"/>
                        <a:pt x="105416" y="15567"/>
                      </a:cubicBezTo>
                      <a:cubicBezTo>
                        <a:pt x="109086" y="18314"/>
                        <a:pt x="112750" y="21060"/>
                        <a:pt x="121003" y="21060"/>
                      </a:cubicBezTo>
                      <a:cubicBezTo>
                        <a:pt x="129248" y="21060"/>
                        <a:pt x="133836" y="17396"/>
                        <a:pt x="136583" y="15567"/>
                      </a:cubicBezTo>
                      <a:cubicBezTo>
                        <a:pt x="139335" y="13732"/>
                        <a:pt x="141171" y="11904"/>
                        <a:pt x="144835" y="11904"/>
                      </a:cubicBezTo>
                      <a:cubicBezTo>
                        <a:pt x="148499" y="11904"/>
                        <a:pt x="150334" y="12821"/>
                        <a:pt x="153087" y="15567"/>
                      </a:cubicBezTo>
                      <a:cubicBezTo>
                        <a:pt x="156751" y="18314"/>
                        <a:pt x="160421" y="21060"/>
                        <a:pt x="168667" y="21060"/>
                      </a:cubicBezTo>
                      <a:cubicBezTo>
                        <a:pt x="176919" y="21060"/>
                        <a:pt x="181500" y="17396"/>
                        <a:pt x="184253" y="15567"/>
                      </a:cubicBezTo>
                      <a:cubicBezTo>
                        <a:pt x="187000" y="13732"/>
                        <a:pt x="188835" y="11904"/>
                        <a:pt x="192505" y="11904"/>
                      </a:cubicBezTo>
                      <a:cubicBezTo>
                        <a:pt x="196169" y="11904"/>
                        <a:pt x="198005" y="12821"/>
                        <a:pt x="200751" y="15567"/>
                      </a:cubicBezTo>
                      <a:cubicBezTo>
                        <a:pt x="204422" y="18314"/>
                        <a:pt x="208085" y="21060"/>
                        <a:pt x="216338" y="21060"/>
                      </a:cubicBezTo>
                      <a:cubicBezTo>
                        <a:pt x="224589" y="21060"/>
                        <a:pt x="229171" y="17396"/>
                        <a:pt x="231918" y="15567"/>
                      </a:cubicBezTo>
                      <a:cubicBezTo>
                        <a:pt x="234670" y="13732"/>
                        <a:pt x="236506" y="11904"/>
                        <a:pt x="240170" y="11904"/>
                      </a:cubicBezTo>
                      <a:cubicBezTo>
                        <a:pt x="243840" y="11904"/>
                        <a:pt x="245669" y="12821"/>
                        <a:pt x="248422" y="15567"/>
                      </a:cubicBezTo>
                      <a:cubicBezTo>
                        <a:pt x="252086" y="18314"/>
                        <a:pt x="255756" y="21060"/>
                        <a:pt x="264002" y="21060"/>
                      </a:cubicBezTo>
                      <a:cubicBezTo>
                        <a:pt x="272254" y="21060"/>
                        <a:pt x="276836" y="17396"/>
                        <a:pt x="279588" y="15567"/>
                      </a:cubicBezTo>
                      <a:cubicBezTo>
                        <a:pt x="282341" y="13732"/>
                        <a:pt x="284170" y="11904"/>
                        <a:pt x="287840" y="11904"/>
                      </a:cubicBezTo>
                      <a:cubicBezTo>
                        <a:pt x="291504" y="11904"/>
                        <a:pt x="293340" y="12821"/>
                        <a:pt x="296086" y="15567"/>
                      </a:cubicBezTo>
                      <a:cubicBezTo>
                        <a:pt x="299757" y="18314"/>
                        <a:pt x="303420" y="21060"/>
                        <a:pt x="311673" y="21060"/>
                      </a:cubicBezTo>
                      <a:cubicBezTo>
                        <a:pt x="319925" y="21060"/>
                        <a:pt x="324506" y="17396"/>
                        <a:pt x="327259" y="15567"/>
                      </a:cubicBezTo>
                      <a:cubicBezTo>
                        <a:pt x="330005" y="13732"/>
                        <a:pt x="331841" y="11904"/>
                        <a:pt x="335505" y="11904"/>
                      </a:cubicBezTo>
                      <a:cubicBezTo>
                        <a:pt x="339175" y="11904"/>
                        <a:pt x="341004" y="12821"/>
                        <a:pt x="343757" y="15567"/>
                      </a:cubicBezTo>
                      <a:cubicBezTo>
                        <a:pt x="347421" y="18314"/>
                        <a:pt x="351091" y="21060"/>
                        <a:pt x="359343" y="21060"/>
                      </a:cubicBezTo>
                      <a:lnTo>
                        <a:pt x="359343" y="9157"/>
                      </a:lnTo>
                      <a:cubicBezTo>
                        <a:pt x="355673" y="9157"/>
                        <a:pt x="353838" y="8239"/>
                        <a:pt x="351091" y="5493"/>
                      </a:cubicBezTo>
                      <a:cubicBezTo>
                        <a:pt x="354755" y="2747"/>
                        <a:pt x="350174" y="0"/>
                        <a:pt x="341921" y="0"/>
                      </a:cubicBez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</p:grpSp>
        </p:grpSp>
        <p:sp>
          <p:nvSpPr>
            <p:cNvPr id="14" name="TextBox 2999">
              <a:extLst>
                <a:ext uri="{FF2B5EF4-FFF2-40B4-BE49-F238E27FC236}">
                  <a16:creationId xmlns:a16="http://schemas.microsoft.com/office/drawing/2014/main" id="{A4FAFA07-DD09-1756-411A-599C5DC35DB2}"/>
                </a:ext>
              </a:extLst>
            </p:cNvPr>
            <p:cNvSpPr txBox="1"/>
            <p:nvPr/>
          </p:nvSpPr>
          <p:spPr>
            <a:xfrm>
              <a:off x="1518043" y="5970443"/>
              <a:ext cx="821013" cy="29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OCI 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GoldenGate</a:t>
              </a:r>
            </a:p>
          </p:txBody>
        </p:sp>
      </p:grpSp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907ABE50-90BB-BF04-82F7-C1524C2FADF5}"/>
              </a:ext>
            </a:extLst>
          </p:cNvPr>
          <p:cNvCxnSpPr>
            <a:cxnSpLocks/>
          </p:cNvCxnSpPr>
          <p:nvPr/>
        </p:nvCxnSpPr>
        <p:spPr>
          <a:xfrm flipH="1">
            <a:off x="7823319" y="5334612"/>
            <a:ext cx="3304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直線矢印コネクタ 239">
            <a:extLst>
              <a:ext uri="{FF2B5EF4-FFF2-40B4-BE49-F238E27FC236}">
                <a16:creationId xmlns:a16="http://schemas.microsoft.com/office/drawing/2014/main" id="{FE4D5A0F-4E4D-B48C-A21C-BBB3F5B28B64}"/>
              </a:ext>
            </a:extLst>
          </p:cNvPr>
          <p:cNvCxnSpPr>
            <a:cxnSpLocks/>
          </p:cNvCxnSpPr>
          <p:nvPr/>
        </p:nvCxnSpPr>
        <p:spPr>
          <a:xfrm flipH="1">
            <a:off x="6056543" y="5365304"/>
            <a:ext cx="972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円/楕円 18">
            <a:extLst>
              <a:ext uri="{FF2B5EF4-FFF2-40B4-BE49-F238E27FC236}">
                <a16:creationId xmlns:a16="http://schemas.microsoft.com/office/drawing/2014/main" id="{9963285D-E68E-B938-42BB-9C07D626AB4F}"/>
              </a:ext>
            </a:extLst>
          </p:cNvPr>
          <p:cNvSpPr/>
          <p:nvPr/>
        </p:nvSpPr>
        <p:spPr>
          <a:xfrm>
            <a:off x="5112278" y="7203881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245" name="円/楕円 18">
            <a:extLst>
              <a:ext uri="{FF2B5EF4-FFF2-40B4-BE49-F238E27FC236}">
                <a16:creationId xmlns:a16="http://schemas.microsoft.com/office/drawing/2014/main" id="{1CBA43C3-EEF9-61F6-70EF-87291C5AD534}"/>
              </a:ext>
            </a:extLst>
          </p:cNvPr>
          <p:cNvSpPr/>
          <p:nvPr/>
        </p:nvSpPr>
        <p:spPr>
          <a:xfrm>
            <a:off x="4043501" y="843168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247" name="円/楕円 18">
            <a:extLst>
              <a:ext uri="{FF2B5EF4-FFF2-40B4-BE49-F238E27FC236}">
                <a16:creationId xmlns:a16="http://schemas.microsoft.com/office/drawing/2014/main" id="{4025C7E0-3464-4BF5-CF14-4681D69DB8BE}"/>
              </a:ext>
            </a:extLst>
          </p:cNvPr>
          <p:cNvSpPr/>
          <p:nvPr/>
        </p:nvSpPr>
        <p:spPr>
          <a:xfrm>
            <a:off x="2844163" y="3610405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248" name="円/楕円 18">
            <a:extLst>
              <a:ext uri="{FF2B5EF4-FFF2-40B4-BE49-F238E27FC236}">
                <a16:creationId xmlns:a16="http://schemas.microsoft.com/office/drawing/2014/main" id="{A4D548C3-0D99-4272-C2C2-8FE05A4EFC16}"/>
              </a:ext>
            </a:extLst>
          </p:cNvPr>
          <p:cNvSpPr/>
          <p:nvPr/>
        </p:nvSpPr>
        <p:spPr>
          <a:xfrm>
            <a:off x="6889552" y="479610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6880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+mj-lt"/>
                <a:ea typeface="+mn-ea"/>
              </a:rPr>
              <a:t>8-2-20-1.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j-lt"/>
              </a:rPr>
              <a:t>メンテナンス</a:t>
            </a:r>
            <a:r>
              <a:rPr lang="en-US" altLang="ja-JP" b="0" i="0" dirty="0">
                <a:solidFill>
                  <a:srgbClr val="1A1A1C"/>
                </a:solidFill>
                <a:effectLst/>
                <a:latin typeface="+mj-lt"/>
              </a:rPr>
              <a:t>_DB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j-lt"/>
              </a:rPr>
              <a:t>直接メンテナンス機能</a:t>
            </a:r>
            <a:r>
              <a:rPr kumimoji="1" lang="ja-JP" altLang="en-US" dirty="0">
                <a:latin typeface="+mn-ea"/>
                <a:ea typeface="+mn-ea"/>
              </a:rPr>
              <a:t>（パターン</a:t>
            </a:r>
            <a:r>
              <a:rPr kumimoji="1" lang="en-US" altLang="ja-JP" dirty="0">
                <a:latin typeface="+mn-ea"/>
                <a:ea typeface="+mn-ea"/>
              </a:rPr>
              <a:t>1 Bastion+</a:t>
            </a:r>
            <a:r>
              <a:rPr kumimoji="1" lang="ja-JP" altLang="en-US" dirty="0">
                <a:latin typeface="+mn-ea"/>
                <a:ea typeface="+mn-ea"/>
              </a:rPr>
              <a:t>ユーザ端末利用）</a:t>
            </a:r>
            <a:endParaRPr kumimoji="1" lang="ja-JP" altLang="en-US" dirty="0">
              <a:latin typeface="+mj-lt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3911599" y="2232335"/>
            <a:ext cx="11379199" cy="701326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4961466" y="4474522"/>
            <a:ext cx="4809063" cy="27898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メンテナンス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_DB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直接メンテナンス機能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5" y="2253599"/>
            <a:ext cx="502920" cy="50292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654" y="2366559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A18FF2-1540-975F-70B1-08B23250DC8D}"/>
              </a:ext>
            </a:extLst>
          </p:cNvPr>
          <p:cNvGrpSpPr/>
          <p:nvPr/>
        </p:nvGrpSpPr>
        <p:grpSpPr>
          <a:xfrm>
            <a:off x="12401885" y="6010539"/>
            <a:ext cx="561372" cy="836229"/>
            <a:chOff x="9986474" y="5149556"/>
            <a:chExt cx="561372" cy="836229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DBECFB7E-57C8-E8D0-9115-86B20ECB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1308783-5208-DBE7-F260-6105C50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13CA63-B760-3B50-6942-C464288E9C55}"/>
              </a:ext>
            </a:extLst>
          </p:cNvPr>
          <p:cNvGrpSpPr/>
          <p:nvPr/>
        </p:nvGrpSpPr>
        <p:grpSpPr>
          <a:xfrm>
            <a:off x="10674240" y="4474520"/>
            <a:ext cx="4447529" cy="2789879"/>
            <a:chOff x="11829872" y="4233416"/>
            <a:chExt cx="4447529" cy="2789879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F4524925-E7FE-0F09-D4BA-CF770334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4331" y="4242153"/>
              <a:ext cx="43930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メンテナンス捜査対象データベースを持つ機能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0ED4780-8E03-3DD0-C9DC-D48FC6752180}"/>
                </a:ext>
              </a:extLst>
            </p:cNvPr>
            <p:cNvGrpSpPr/>
            <p:nvPr/>
          </p:nvGrpSpPr>
          <p:grpSpPr>
            <a:xfrm>
              <a:off x="11829872" y="4233416"/>
              <a:ext cx="4447529" cy="2789879"/>
              <a:chOff x="11829872" y="4233416"/>
              <a:chExt cx="4447529" cy="2789879"/>
            </a:xfrm>
          </p:grpSpPr>
          <p:sp>
            <p:nvSpPr>
              <p:cNvPr id="29" name="Rectangle 134">
                <a:extLst>
                  <a:ext uri="{FF2B5EF4-FFF2-40B4-BE49-F238E27FC236}">
                    <a16:creationId xmlns:a16="http://schemas.microsoft.com/office/drawing/2014/main" id="{DAE25B4C-2EAD-1130-714C-1E084F4DB8B9}"/>
                  </a:ext>
                </a:extLst>
              </p:cNvPr>
              <p:cNvSpPr/>
              <p:nvPr/>
            </p:nvSpPr>
            <p:spPr>
              <a:xfrm>
                <a:off x="11829872" y="4233416"/>
                <a:ext cx="3890207" cy="2789879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71520157-7C0D-3D7B-CD34-CB3F13AA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4331" y="4975773"/>
                <a:ext cx="43930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申請・届出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申請・届出機能機能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90442E-9693-0397-93A1-AA4FA5AB39EC}"/>
              </a:ext>
            </a:extLst>
          </p:cNvPr>
          <p:cNvGrpSpPr/>
          <p:nvPr/>
        </p:nvGrpSpPr>
        <p:grpSpPr>
          <a:xfrm>
            <a:off x="1036939" y="5960002"/>
            <a:ext cx="1651414" cy="1113779"/>
            <a:chOff x="1016042" y="5087449"/>
            <a:chExt cx="1651414" cy="1113779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B9794456-F1E8-E87C-A712-FEE23345C17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85" name="グラフィックス 84">
                <a:extLst>
                  <a:ext uri="{FF2B5EF4-FFF2-40B4-BE49-F238E27FC236}">
                    <a16:creationId xmlns:a16="http://schemas.microsoft.com/office/drawing/2014/main" id="{59083741-6148-067D-2A22-89E0787DA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6" name="グラフィックス 85">
                <a:extLst>
                  <a:ext uri="{FF2B5EF4-FFF2-40B4-BE49-F238E27FC236}">
                    <a16:creationId xmlns:a16="http://schemas.microsoft.com/office/drawing/2014/main" id="{517A5255-88FE-0786-CDE9-7DA5BB4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F9A8EF59-76DF-1325-207C-46A24C43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29285B5C-D5EB-1902-ACF6-72E34E00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42" y="5678008"/>
              <a:ext cx="16514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Oracle Client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F0F6FAB6-A941-12AF-761F-0CB8254CDAA2}"/>
              </a:ext>
            </a:extLst>
          </p:cNvPr>
          <p:cNvCxnSpPr>
            <a:cxnSpLocks/>
          </p:cNvCxnSpPr>
          <p:nvPr/>
        </p:nvCxnSpPr>
        <p:spPr>
          <a:xfrm>
            <a:off x="2327327" y="6358068"/>
            <a:ext cx="4679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D59FBDBB-E0A8-9DCF-CB12-622C0C0C0046}"/>
              </a:ext>
            </a:extLst>
          </p:cNvPr>
          <p:cNvGrpSpPr/>
          <p:nvPr/>
        </p:nvGrpSpPr>
        <p:grpSpPr>
          <a:xfrm>
            <a:off x="10674241" y="7616868"/>
            <a:ext cx="3890207" cy="1220229"/>
            <a:chOff x="11387952" y="4201857"/>
            <a:chExt cx="3602503" cy="2118080"/>
          </a:xfrm>
        </p:grpSpPr>
        <p:sp>
          <p:nvSpPr>
            <p:cNvPr id="154" name="TextBox 20">
              <a:extLst>
                <a:ext uri="{FF2B5EF4-FFF2-40B4-BE49-F238E27FC236}">
                  <a16:creationId xmlns:a16="http://schemas.microsoft.com/office/drawing/2014/main" id="{B4D860FA-D421-B37F-F788-541501892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操作ログ及び監査ログを保管する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E180D2C8-3FF0-057F-E63A-2D0AE1D82EC6}"/>
                </a:ext>
              </a:extLst>
            </p:cNvPr>
            <p:cNvGrpSpPr/>
            <p:nvPr/>
          </p:nvGrpSpPr>
          <p:grpSpPr>
            <a:xfrm>
              <a:off x="11387952" y="4201857"/>
              <a:ext cx="3602503" cy="2118080"/>
              <a:chOff x="11387952" y="4201857"/>
              <a:chExt cx="3602503" cy="2118080"/>
            </a:xfrm>
          </p:grpSpPr>
          <p:sp>
            <p:nvSpPr>
              <p:cNvPr id="156" name="Rectangle 134">
                <a:extLst>
                  <a:ext uri="{FF2B5EF4-FFF2-40B4-BE49-F238E27FC236}">
                    <a16:creationId xmlns:a16="http://schemas.microsoft.com/office/drawing/2014/main" id="{9C64EDDC-8E23-7583-794A-4A8F263CE2BB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602503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157" name="TextBox 20">
                <a:extLst>
                  <a:ext uri="{FF2B5EF4-FFF2-40B4-BE49-F238E27FC236}">
                    <a16:creationId xmlns:a16="http://schemas.microsoft.com/office/drawing/2014/main" id="{0CEA400D-4B1E-C448-EC67-EE0497375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ログ管理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ログ管理機能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grpSp>
        <p:nvGrpSpPr>
          <p:cNvPr id="9" name="Graphic 3">
            <a:extLst>
              <a:ext uri="{FF2B5EF4-FFF2-40B4-BE49-F238E27FC236}">
                <a16:creationId xmlns:a16="http://schemas.microsoft.com/office/drawing/2014/main" id="{81105BCF-59D5-1DB3-3F8D-0017B2532E4D}"/>
              </a:ext>
            </a:extLst>
          </p:cNvPr>
          <p:cNvGrpSpPr/>
          <p:nvPr/>
        </p:nvGrpSpPr>
        <p:grpSpPr>
          <a:xfrm>
            <a:off x="7006872" y="5924938"/>
            <a:ext cx="829073" cy="897510"/>
            <a:chOff x="5945926" y="2634912"/>
            <a:chExt cx="478905" cy="524331"/>
          </a:xfrm>
        </p:grpSpPr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id="{EBB6F41C-7B2A-C9AE-F9B8-D5663BEB6794}"/>
                </a:ext>
              </a:extLst>
            </p:cNvPr>
            <p:cNvGrpSpPr/>
            <p:nvPr/>
          </p:nvGrpSpPr>
          <p:grpSpPr>
            <a:xfrm>
              <a:off x="6060330" y="2634912"/>
              <a:ext cx="247022" cy="385010"/>
              <a:chOff x="6060330" y="2634912"/>
              <a:chExt cx="247022" cy="385010"/>
            </a:xfrm>
          </p:grpSpPr>
          <p:grpSp>
            <p:nvGrpSpPr>
              <p:cNvPr id="14" name="Graphic 3">
                <a:extLst>
                  <a:ext uri="{FF2B5EF4-FFF2-40B4-BE49-F238E27FC236}">
                    <a16:creationId xmlns:a16="http://schemas.microsoft.com/office/drawing/2014/main" id="{0767C8BE-62BD-53A9-0FA1-56D542C19EEA}"/>
                  </a:ext>
                </a:extLst>
              </p:cNvPr>
              <p:cNvGrpSpPr/>
              <p:nvPr/>
            </p:nvGrpSpPr>
            <p:grpSpPr>
              <a:xfrm>
                <a:off x="6060330" y="2634912"/>
                <a:ext cx="247022" cy="385010"/>
                <a:chOff x="6060330" y="2634912"/>
                <a:chExt cx="247022" cy="385010"/>
              </a:xfrm>
            </p:grpSpPr>
            <p:grpSp>
              <p:nvGrpSpPr>
                <p:cNvPr id="32" name="Graphic 3">
                  <a:extLst>
                    <a:ext uri="{FF2B5EF4-FFF2-40B4-BE49-F238E27FC236}">
                      <a16:creationId xmlns:a16="http://schemas.microsoft.com/office/drawing/2014/main" id="{F4A7E05D-8381-BAD4-D81B-32C78361C3A0}"/>
                    </a:ext>
                  </a:extLst>
                </p:cNvPr>
                <p:cNvGrpSpPr/>
                <p:nvPr/>
              </p:nvGrpSpPr>
              <p:grpSpPr>
                <a:xfrm>
                  <a:off x="6060330" y="2634912"/>
                  <a:ext cx="247022" cy="385010"/>
                  <a:chOff x="6060330" y="2634912"/>
                  <a:chExt cx="247022" cy="385010"/>
                </a:xfrm>
                <a:solidFill>
                  <a:srgbClr val="FFFFFF"/>
                </a:solidFill>
              </p:grpSpPr>
              <p:sp>
                <p:nvSpPr>
                  <p:cNvPr id="39" name="Freeform: Shape 850">
                    <a:extLst>
                      <a:ext uri="{FF2B5EF4-FFF2-40B4-BE49-F238E27FC236}">
                        <a16:creationId xmlns:a16="http://schemas.microsoft.com/office/drawing/2014/main" id="{C191E4FD-49BC-CF52-257E-C603EDE3DEFD}"/>
                      </a:ext>
                    </a:extLst>
                  </p:cNvPr>
                  <p:cNvSpPr/>
                  <p:nvPr/>
                </p:nvSpPr>
                <p:spPr>
                  <a:xfrm>
                    <a:off x="6064918" y="2639493"/>
                    <a:ext cx="237902" cy="375847"/>
                  </a:xfrm>
                  <a:custGeom>
                    <a:avLst/>
                    <a:gdLst>
                      <a:gd name="connsiteX0" fmla="*/ 183657 w 237902"/>
                      <a:gd name="connsiteY0" fmla="*/ 375847 h 375847"/>
                      <a:gd name="connsiteX1" fmla="*/ 149711 w 237902"/>
                      <a:gd name="connsiteY1" fmla="*/ 363931 h 375847"/>
                      <a:gd name="connsiteX2" fmla="*/ 0 w 237902"/>
                      <a:gd name="connsiteY2" fmla="*/ 363931 h 375847"/>
                      <a:gd name="connsiteX3" fmla="*/ 0 w 237902"/>
                      <a:gd name="connsiteY3" fmla="*/ 302509 h 375847"/>
                      <a:gd name="connsiteX4" fmla="*/ 16536 w 237902"/>
                      <a:gd name="connsiteY4" fmla="*/ 302509 h 375847"/>
                      <a:gd name="connsiteX5" fmla="*/ 22042 w 237902"/>
                      <a:gd name="connsiteY5" fmla="*/ 178754 h 375847"/>
                      <a:gd name="connsiteX6" fmla="*/ 5512 w 237902"/>
                      <a:gd name="connsiteY6" fmla="*/ 158592 h 375847"/>
                      <a:gd name="connsiteX7" fmla="*/ 5512 w 237902"/>
                      <a:gd name="connsiteY7" fmla="*/ 80673 h 375847"/>
                      <a:gd name="connsiteX8" fmla="*/ 63340 w 237902"/>
                      <a:gd name="connsiteY8" fmla="*/ 80673 h 375847"/>
                      <a:gd name="connsiteX9" fmla="*/ 63340 w 237902"/>
                      <a:gd name="connsiteY9" fmla="*/ 108169 h 375847"/>
                      <a:gd name="connsiteX10" fmla="*/ 73479 w 237902"/>
                      <a:gd name="connsiteY10" fmla="*/ 108169 h 375847"/>
                      <a:gd name="connsiteX11" fmla="*/ 73479 w 237902"/>
                      <a:gd name="connsiteY11" fmla="*/ 80673 h 375847"/>
                      <a:gd name="connsiteX12" fmla="*/ 90933 w 237902"/>
                      <a:gd name="connsiteY12" fmla="*/ 80673 h 375847"/>
                      <a:gd name="connsiteX13" fmla="*/ 90933 w 237902"/>
                      <a:gd name="connsiteY13" fmla="*/ 0 h 375847"/>
                      <a:gd name="connsiteX14" fmla="*/ 146952 w 237902"/>
                      <a:gd name="connsiteY14" fmla="*/ 0 h 375847"/>
                      <a:gd name="connsiteX15" fmla="*/ 166203 w 237902"/>
                      <a:gd name="connsiteY15" fmla="*/ 15587 h 375847"/>
                      <a:gd name="connsiteX16" fmla="*/ 224981 w 237902"/>
                      <a:gd name="connsiteY16" fmla="*/ 15587 h 375847"/>
                      <a:gd name="connsiteX17" fmla="*/ 206629 w 237902"/>
                      <a:gd name="connsiteY17" fmla="*/ 46753 h 375847"/>
                      <a:gd name="connsiteX18" fmla="*/ 224981 w 237902"/>
                      <a:gd name="connsiteY18" fmla="*/ 77002 h 375847"/>
                      <a:gd name="connsiteX19" fmla="*/ 163508 w 237902"/>
                      <a:gd name="connsiteY19" fmla="*/ 77002 h 375847"/>
                      <a:gd name="connsiteX20" fmla="*/ 144193 w 237902"/>
                      <a:gd name="connsiteY20" fmla="*/ 62339 h 375847"/>
                      <a:gd name="connsiteX21" fmla="*/ 143294 w 237902"/>
                      <a:gd name="connsiteY21" fmla="*/ 62339 h 375847"/>
                      <a:gd name="connsiteX22" fmla="*/ 143294 w 237902"/>
                      <a:gd name="connsiteY22" fmla="*/ 61422 h 375847"/>
                      <a:gd name="connsiteX23" fmla="*/ 113905 w 237902"/>
                      <a:gd name="connsiteY23" fmla="*/ 61422 h 375847"/>
                      <a:gd name="connsiteX24" fmla="*/ 113905 w 237902"/>
                      <a:gd name="connsiteY24" fmla="*/ 79755 h 375847"/>
                      <a:gd name="connsiteX25" fmla="*/ 131359 w 237902"/>
                      <a:gd name="connsiteY25" fmla="*/ 79755 h 375847"/>
                      <a:gd name="connsiteX26" fmla="*/ 131359 w 237902"/>
                      <a:gd name="connsiteY26" fmla="*/ 107257 h 375847"/>
                      <a:gd name="connsiteX27" fmla="*/ 141434 w 237902"/>
                      <a:gd name="connsiteY27" fmla="*/ 107257 h 375847"/>
                      <a:gd name="connsiteX28" fmla="*/ 141434 w 237902"/>
                      <a:gd name="connsiteY28" fmla="*/ 79755 h 375847"/>
                      <a:gd name="connsiteX29" fmla="*/ 199313 w 237902"/>
                      <a:gd name="connsiteY29" fmla="*/ 79755 h 375847"/>
                      <a:gd name="connsiteX30" fmla="*/ 199313 w 237902"/>
                      <a:gd name="connsiteY30" fmla="*/ 157675 h 375847"/>
                      <a:gd name="connsiteX31" fmla="*/ 182758 w 237902"/>
                      <a:gd name="connsiteY31" fmla="*/ 177843 h 375847"/>
                      <a:gd name="connsiteX32" fmla="*/ 186415 w 237902"/>
                      <a:gd name="connsiteY32" fmla="*/ 266761 h 375847"/>
                      <a:gd name="connsiteX33" fmla="*/ 237879 w 237902"/>
                      <a:gd name="connsiteY33" fmla="*/ 320842 h 375847"/>
                      <a:gd name="connsiteX34" fmla="*/ 183657 w 237902"/>
                      <a:gd name="connsiteY34" fmla="*/ 375847 h 375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37902" h="375847">
                        <a:moveTo>
                          <a:pt x="183657" y="375847"/>
                        </a:moveTo>
                        <a:cubicBezTo>
                          <a:pt x="170823" y="375847"/>
                          <a:pt x="158887" y="371259"/>
                          <a:pt x="149711" y="363931"/>
                        </a:cubicBezTo>
                        <a:lnTo>
                          <a:pt x="0" y="363931"/>
                        </a:lnTo>
                        <a:lnTo>
                          <a:pt x="0" y="302509"/>
                        </a:lnTo>
                        <a:lnTo>
                          <a:pt x="16536" y="302509"/>
                        </a:lnTo>
                        <a:lnTo>
                          <a:pt x="22042" y="178754"/>
                        </a:lnTo>
                        <a:cubicBezTo>
                          <a:pt x="12859" y="176925"/>
                          <a:pt x="5512" y="168673"/>
                          <a:pt x="5512" y="158592"/>
                        </a:cubicBezTo>
                        <a:lnTo>
                          <a:pt x="5512" y="80673"/>
                        </a:lnTo>
                        <a:lnTo>
                          <a:pt x="63340" y="80673"/>
                        </a:lnTo>
                        <a:lnTo>
                          <a:pt x="63340" y="108169"/>
                        </a:lnTo>
                        <a:lnTo>
                          <a:pt x="73479" y="108169"/>
                        </a:lnTo>
                        <a:lnTo>
                          <a:pt x="73479" y="80673"/>
                        </a:lnTo>
                        <a:lnTo>
                          <a:pt x="90933" y="80673"/>
                        </a:lnTo>
                        <a:lnTo>
                          <a:pt x="90933" y="0"/>
                        </a:lnTo>
                        <a:lnTo>
                          <a:pt x="146952" y="0"/>
                        </a:lnTo>
                        <a:cubicBezTo>
                          <a:pt x="156128" y="0"/>
                          <a:pt x="164406" y="6417"/>
                          <a:pt x="166203" y="15587"/>
                        </a:cubicBezTo>
                        <a:lnTo>
                          <a:pt x="224981" y="15587"/>
                        </a:lnTo>
                        <a:lnTo>
                          <a:pt x="206629" y="46753"/>
                        </a:lnTo>
                        <a:lnTo>
                          <a:pt x="224981" y="77002"/>
                        </a:lnTo>
                        <a:lnTo>
                          <a:pt x="163508" y="77002"/>
                        </a:lnTo>
                        <a:cubicBezTo>
                          <a:pt x="154267" y="77002"/>
                          <a:pt x="146952" y="70585"/>
                          <a:pt x="144193" y="62339"/>
                        </a:cubicBezTo>
                        <a:lnTo>
                          <a:pt x="143294" y="62339"/>
                        </a:lnTo>
                        <a:lnTo>
                          <a:pt x="143294" y="61422"/>
                        </a:lnTo>
                        <a:lnTo>
                          <a:pt x="113905" y="61422"/>
                        </a:lnTo>
                        <a:lnTo>
                          <a:pt x="113905" y="79755"/>
                        </a:lnTo>
                        <a:lnTo>
                          <a:pt x="131359" y="79755"/>
                        </a:lnTo>
                        <a:lnTo>
                          <a:pt x="131359" y="107257"/>
                        </a:lnTo>
                        <a:lnTo>
                          <a:pt x="141434" y="107257"/>
                        </a:lnTo>
                        <a:lnTo>
                          <a:pt x="141434" y="79755"/>
                        </a:lnTo>
                        <a:lnTo>
                          <a:pt x="199313" y="79755"/>
                        </a:lnTo>
                        <a:lnTo>
                          <a:pt x="199313" y="157675"/>
                        </a:lnTo>
                        <a:cubicBezTo>
                          <a:pt x="199313" y="167755"/>
                          <a:pt x="191934" y="176008"/>
                          <a:pt x="182758" y="177843"/>
                        </a:cubicBezTo>
                        <a:lnTo>
                          <a:pt x="186415" y="266761"/>
                        </a:lnTo>
                        <a:cubicBezTo>
                          <a:pt x="214907" y="268590"/>
                          <a:pt x="237879" y="292428"/>
                          <a:pt x="237879" y="320842"/>
                        </a:cubicBezTo>
                        <a:cubicBezTo>
                          <a:pt x="238777" y="351097"/>
                          <a:pt x="214008" y="375847"/>
                          <a:pt x="183657" y="3758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40" name="Freeform: Shape 851">
                    <a:extLst>
                      <a:ext uri="{FF2B5EF4-FFF2-40B4-BE49-F238E27FC236}">
                        <a16:creationId xmlns:a16="http://schemas.microsoft.com/office/drawing/2014/main" id="{63DC6F21-4650-863C-5947-E415E637C820}"/>
                      </a:ext>
                    </a:extLst>
                  </p:cNvPr>
                  <p:cNvSpPr/>
                  <p:nvPr/>
                </p:nvSpPr>
                <p:spPr>
                  <a:xfrm>
                    <a:off x="6060330" y="2634912"/>
                    <a:ext cx="247022" cy="385010"/>
                  </a:xfrm>
                  <a:custGeom>
                    <a:avLst/>
                    <a:gdLst>
                      <a:gd name="connsiteX0" fmla="*/ 151540 w 247022"/>
                      <a:gd name="connsiteY0" fmla="*/ 9170 h 385010"/>
                      <a:gd name="connsiteX1" fmla="*/ 167133 w 247022"/>
                      <a:gd name="connsiteY1" fmla="*/ 24750 h 385010"/>
                      <a:gd name="connsiteX2" fmla="*/ 221355 w 247022"/>
                      <a:gd name="connsiteY2" fmla="*/ 24750 h 385010"/>
                      <a:gd name="connsiteX3" fmla="*/ 205698 w 247022"/>
                      <a:gd name="connsiteY3" fmla="*/ 51335 h 385010"/>
                      <a:gd name="connsiteX4" fmla="*/ 221355 w 247022"/>
                      <a:gd name="connsiteY4" fmla="*/ 77002 h 385010"/>
                      <a:gd name="connsiteX5" fmla="*/ 168096 w 247022"/>
                      <a:gd name="connsiteY5" fmla="*/ 77002 h 385010"/>
                      <a:gd name="connsiteX6" fmla="*/ 152439 w 247022"/>
                      <a:gd name="connsiteY6" fmla="*/ 62333 h 385010"/>
                      <a:gd name="connsiteX7" fmla="*/ 151540 w 247022"/>
                      <a:gd name="connsiteY7" fmla="*/ 61416 h 385010"/>
                      <a:gd name="connsiteX8" fmla="*/ 113873 w 247022"/>
                      <a:gd name="connsiteY8" fmla="*/ 61416 h 385010"/>
                      <a:gd name="connsiteX9" fmla="*/ 113873 w 247022"/>
                      <a:gd name="connsiteY9" fmla="*/ 88918 h 385010"/>
                      <a:gd name="connsiteX10" fmla="*/ 131327 w 247022"/>
                      <a:gd name="connsiteY10" fmla="*/ 88918 h 385010"/>
                      <a:gd name="connsiteX11" fmla="*/ 131327 w 247022"/>
                      <a:gd name="connsiteY11" fmla="*/ 116421 h 385010"/>
                      <a:gd name="connsiteX12" fmla="*/ 150642 w 247022"/>
                      <a:gd name="connsiteY12" fmla="*/ 116421 h 385010"/>
                      <a:gd name="connsiteX13" fmla="*/ 150642 w 247022"/>
                      <a:gd name="connsiteY13" fmla="*/ 88918 h 385010"/>
                      <a:gd name="connsiteX14" fmla="*/ 199282 w 247022"/>
                      <a:gd name="connsiteY14" fmla="*/ 88918 h 385010"/>
                      <a:gd name="connsiteX15" fmla="*/ 199282 w 247022"/>
                      <a:gd name="connsiteY15" fmla="*/ 162256 h 385010"/>
                      <a:gd name="connsiteX16" fmla="*/ 183689 w 247022"/>
                      <a:gd name="connsiteY16" fmla="*/ 177836 h 385010"/>
                      <a:gd name="connsiteX17" fmla="*/ 181828 w 247022"/>
                      <a:gd name="connsiteY17" fmla="*/ 177836 h 385010"/>
                      <a:gd name="connsiteX18" fmla="*/ 185485 w 247022"/>
                      <a:gd name="connsiteY18" fmla="*/ 275924 h 385010"/>
                      <a:gd name="connsiteX19" fmla="*/ 187346 w 247022"/>
                      <a:gd name="connsiteY19" fmla="*/ 275924 h 385010"/>
                      <a:gd name="connsiteX20" fmla="*/ 236948 w 247022"/>
                      <a:gd name="connsiteY20" fmla="*/ 325424 h 385010"/>
                      <a:gd name="connsiteX21" fmla="*/ 188245 w 247022"/>
                      <a:gd name="connsiteY21" fmla="*/ 375841 h 385010"/>
                      <a:gd name="connsiteX22" fmla="*/ 155198 w 247022"/>
                      <a:gd name="connsiteY22" fmla="*/ 363925 h 385010"/>
                      <a:gd name="connsiteX23" fmla="*/ 9183 w 247022"/>
                      <a:gd name="connsiteY23" fmla="*/ 363925 h 385010"/>
                      <a:gd name="connsiteX24" fmla="*/ 9183 w 247022"/>
                      <a:gd name="connsiteY24" fmla="*/ 311673 h 385010"/>
                      <a:gd name="connsiteX25" fmla="*/ 25712 w 247022"/>
                      <a:gd name="connsiteY25" fmla="*/ 311673 h 385010"/>
                      <a:gd name="connsiteX26" fmla="*/ 32123 w 247022"/>
                      <a:gd name="connsiteY26" fmla="*/ 178754 h 385010"/>
                      <a:gd name="connsiteX27" fmla="*/ 30326 w 247022"/>
                      <a:gd name="connsiteY27" fmla="*/ 178754 h 385010"/>
                      <a:gd name="connsiteX28" fmla="*/ 14695 w 247022"/>
                      <a:gd name="connsiteY28" fmla="*/ 163174 h 385010"/>
                      <a:gd name="connsiteX29" fmla="*/ 14695 w 247022"/>
                      <a:gd name="connsiteY29" fmla="*/ 89836 h 385010"/>
                      <a:gd name="connsiteX30" fmla="*/ 63373 w 247022"/>
                      <a:gd name="connsiteY30" fmla="*/ 89836 h 385010"/>
                      <a:gd name="connsiteX31" fmla="*/ 63373 w 247022"/>
                      <a:gd name="connsiteY31" fmla="*/ 117338 h 385010"/>
                      <a:gd name="connsiteX32" fmla="*/ 82687 w 247022"/>
                      <a:gd name="connsiteY32" fmla="*/ 117338 h 385010"/>
                      <a:gd name="connsiteX33" fmla="*/ 82687 w 247022"/>
                      <a:gd name="connsiteY33" fmla="*/ 89836 h 385010"/>
                      <a:gd name="connsiteX34" fmla="*/ 100077 w 247022"/>
                      <a:gd name="connsiteY34" fmla="*/ 89836 h 385010"/>
                      <a:gd name="connsiteX35" fmla="*/ 100077 w 247022"/>
                      <a:gd name="connsiteY35" fmla="*/ 9170 h 385010"/>
                      <a:gd name="connsiteX36" fmla="*/ 109317 w 247022"/>
                      <a:gd name="connsiteY36" fmla="*/ 9170 h 385010"/>
                      <a:gd name="connsiteX37" fmla="*/ 114772 w 247022"/>
                      <a:gd name="connsiteY37" fmla="*/ 9170 h 385010"/>
                      <a:gd name="connsiteX38" fmla="*/ 151540 w 247022"/>
                      <a:gd name="connsiteY38" fmla="*/ 9170 h 385010"/>
                      <a:gd name="connsiteX39" fmla="*/ 151540 w 247022"/>
                      <a:gd name="connsiteY39" fmla="*/ 0 h 385010"/>
                      <a:gd name="connsiteX40" fmla="*/ 114772 w 247022"/>
                      <a:gd name="connsiteY40" fmla="*/ 0 h 385010"/>
                      <a:gd name="connsiteX41" fmla="*/ 109317 w 247022"/>
                      <a:gd name="connsiteY41" fmla="*/ 0 h 385010"/>
                      <a:gd name="connsiteX42" fmla="*/ 100077 w 247022"/>
                      <a:gd name="connsiteY42" fmla="*/ 0 h 385010"/>
                      <a:gd name="connsiteX43" fmla="*/ 90901 w 247022"/>
                      <a:gd name="connsiteY43" fmla="*/ 0 h 385010"/>
                      <a:gd name="connsiteX44" fmla="*/ 90901 w 247022"/>
                      <a:gd name="connsiteY44" fmla="*/ 9170 h 385010"/>
                      <a:gd name="connsiteX45" fmla="*/ 90901 w 247022"/>
                      <a:gd name="connsiteY45" fmla="*/ 80666 h 385010"/>
                      <a:gd name="connsiteX46" fmla="*/ 82687 w 247022"/>
                      <a:gd name="connsiteY46" fmla="*/ 80666 h 385010"/>
                      <a:gd name="connsiteX47" fmla="*/ 73447 w 247022"/>
                      <a:gd name="connsiteY47" fmla="*/ 80666 h 385010"/>
                      <a:gd name="connsiteX48" fmla="*/ 73447 w 247022"/>
                      <a:gd name="connsiteY48" fmla="*/ 89836 h 385010"/>
                      <a:gd name="connsiteX49" fmla="*/ 73447 w 247022"/>
                      <a:gd name="connsiteY49" fmla="*/ 108169 h 385010"/>
                      <a:gd name="connsiteX50" fmla="*/ 72549 w 247022"/>
                      <a:gd name="connsiteY50" fmla="*/ 108169 h 385010"/>
                      <a:gd name="connsiteX51" fmla="*/ 72549 w 247022"/>
                      <a:gd name="connsiteY51" fmla="*/ 89836 h 385010"/>
                      <a:gd name="connsiteX52" fmla="*/ 72549 w 247022"/>
                      <a:gd name="connsiteY52" fmla="*/ 80666 h 385010"/>
                      <a:gd name="connsiteX53" fmla="*/ 63373 w 247022"/>
                      <a:gd name="connsiteY53" fmla="*/ 80666 h 385010"/>
                      <a:gd name="connsiteX54" fmla="*/ 14695 w 247022"/>
                      <a:gd name="connsiteY54" fmla="*/ 80666 h 385010"/>
                      <a:gd name="connsiteX55" fmla="*/ 5512 w 247022"/>
                      <a:gd name="connsiteY55" fmla="*/ 80666 h 385010"/>
                      <a:gd name="connsiteX56" fmla="*/ 5512 w 247022"/>
                      <a:gd name="connsiteY56" fmla="*/ 89836 h 385010"/>
                      <a:gd name="connsiteX57" fmla="*/ 5512 w 247022"/>
                      <a:gd name="connsiteY57" fmla="*/ 163174 h 385010"/>
                      <a:gd name="connsiteX58" fmla="*/ 22042 w 247022"/>
                      <a:gd name="connsiteY58" fmla="*/ 187006 h 385010"/>
                      <a:gd name="connsiteX59" fmla="*/ 16530 w 247022"/>
                      <a:gd name="connsiteY59" fmla="*/ 302509 h 385010"/>
                      <a:gd name="connsiteX60" fmla="*/ 9183 w 247022"/>
                      <a:gd name="connsiteY60" fmla="*/ 302509 h 385010"/>
                      <a:gd name="connsiteX61" fmla="*/ 0 w 247022"/>
                      <a:gd name="connsiteY61" fmla="*/ 302509 h 385010"/>
                      <a:gd name="connsiteX62" fmla="*/ 0 w 247022"/>
                      <a:gd name="connsiteY62" fmla="*/ 311673 h 385010"/>
                      <a:gd name="connsiteX63" fmla="*/ 0 w 247022"/>
                      <a:gd name="connsiteY63" fmla="*/ 363925 h 385010"/>
                      <a:gd name="connsiteX64" fmla="*/ 0 w 247022"/>
                      <a:gd name="connsiteY64" fmla="*/ 373094 h 385010"/>
                      <a:gd name="connsiteX65" fmla="*/ 9183 w 247022"/>
                      <a:gd name="connsiteY65" fmla="*/ 373094 h 385010"/>
                      <a:gd name="connsiteX66" fmla="*/ 152439 w 247022"/>
                      <a:gd name="connsiteY66" fmla="*/ 373094 h 385010"/>
                      <a:gd name="connsiteX67" fmla="*/ 188245 w 247022"/>
                      <a:gd name="connsiteY67" fmla="*/ 385011 h 385010"/>
                      <a:gd name="connsiteX68" fmla="*/ 247023 w 247022"/>
                      <a:gd name="connsiteY68" fmla="*/ 326341 h 385010"/>
                      <a:gd name="connsiteX69" fmla="*/ 194726 w 247022"/>
                      <a:gd name="connsiteY69" fmla="*/ 267672 h 385010"/>
                      <a:gd name="connsiteX70" fmla="*/ 191004 w 247022"/>
                      <a:gd name="connsiteY70" fmla="*/ 186088 h 385010"/>
                      <a:gd name="connsiteX71" fmla="*/ 207560 w 247022"/>
                      <a:gd name="connsiteY71" fmla="*/ 162256 h 385010"/>
                      <a:gd name="connsiteX72" fmla="*/ 207560 w 247022"/>
                      <a:gd name="connsiteY72" fmla="*/ 88918 h 385010"/>
                      <a:gd name="connsiteX73" fmla="*/ 207560 w 247022"/>
                      <a:gd name="connsiteY73" fmla="*/ 86172 h 385010"/>
                      <a:gd name="connsiteX74" fmla="*/ 220393 w 247022"/>
                      <a:gd name="connsiteY74" fmla="*/ 86172 h 385010"/>
                      <a:gd name="connsiteX75" fmla="*/ 236948 w 247022"/>
                      <a:gd name="connsiteY75" fmla="*/ 86172 h 385010"/>
                      <a:gd name="connsiteX76" fmla="*/ 229569 w 247022"/>
                      <a:gd name="connsiteY76" fmla="*/ 72421 h 385010"/>
                      <a:gd name="connsiteX77" fmla="*/ 216735 w 247022"/>
                      <a:gd name="connsiteY77" fmla="*/ 51335 h 385010"/>
                      <a:gd name="connsiteX78" fmla="*/ 229569 w 247022"/>
                      <a:gd name="connsiteY78" fmla="*/ 29331 h 385010"/>
                      <a:gd name="connsiteX79" fmla="*/ 237847 w 247022"/>
                      <a:gd name="connsiteY79" fmla="*/ 15587 h 385010"/>
                      <a:gd name="connsiteX80" fmla="*/ 222254 w 247022"/>
                      <a:gd name="connsiteY80" fmla="*/ 15587 h 385010"/>
                      <a:gd name="connsiteX81" fmla="*/ 174513 w 247022"/>
                      <a:gd name="connsiteY81" fmla="*/ 15587 h 385010"/>
                      <a:gd name="connsiteX82" fmla="*/ 151540 w 247022"/>
                      <a:gd name="connsiteY82" fmla="*/ 0 h 385010"/>
                      <a:gd name="connsiteX83" fmla="*/ 123050 w 247022"/>
                      <a:gd name="connsiteY83" fmla="*/ 70585 h 385010"/>
                      <a:gd name="connsiteX84" fmla="*/ 143262 w 247022"/>
                      <a:gd name="connsiteY84" fmla="*/ 70585 h 385010"/>
                      <a:gd name="connsiteX85" fmla="*/ 143262 w 247022"/>
                      <a:gd name="connsiteY85" fmla="*/ 71503 h 385010"/>
                      <a:gd name="connsiteX86" fmla="*/ 145123 w 247022"/>
                      <a:gd name="connsiteY86" fmla="*/ 71503 h 385010"/>
                      <a:gd name="connsiteX87" fmla="*/ 151540 w 247022"/>
                      <a:gd name="connsiteY87" fmla="*/ 79755 h 385010"/>
                      <a:gd name="connsiteX88" fmla="*/ 150642 w 247022"/>
                      <a:gd name="connsiteY88" fmla="*/ 79755 h 385010"/>
                      <a:gd name="connsiteX89" fmla="*/ 141402 w 247022"/>
                      <a:gd name="connsiteY89" fmla="*/ 79755 h 385010"/>
                      <a:gd name="connsiteX90" fmla="*/ 141402 w 247022"/>
                      <a:gd name="connsiteY90" fmla="*/ 88918 h 385010"/>
                      <a:gd name="connsiteX91" fmla="*/ 141402 w 247022"/>
                      <a:gd name="connsiteY91" fmla="*/ 107251 h 385010"/>
                      <a:gd name="connsiteX92" fmla="*/ 140503 w 247022"/>
                      <a:gd name="connsiteY92" fmla="*/ 107251 h 385010"/>
                      <a:gd name="connsiteX93" fmla="*/ 140503 w 247022"/>
                      <a:gd name="connsiteY93" fmla="*/ 88918 h 385010"/>
                      <a:gd name="connsiteX94" fmla="*/ 140503 w 247022"/>
                      <a:gd name="connsiteY94" fmla="*/ 79755 h 385010"/>
                      <a:gd name="connsiteX95" fmla="*/ 131327 w 247022"/>
                      <a:gd name="connsiteY95" fmla="*/ 79755 h 385010"/>
                      <a:gd name="connsiteX96" fmla="*/ 123050 w 247022"/>
                      <a:gd name="connsiteY96" fmla="*/ 79755 h 385010"/>
                      <a:gd name="connsiteX97" fmla="*/ 123050 w 247022"/>
                      <a:gd name="connsiteY97" fmla="*/ 70585 h 385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247022" h="385010">
                        <a:moveTo>
                          <a:pt x="151540" y="9170"/>
                        </a:moveTo>
                        <a:cubicBezTo>
                          <a:pt x="159818" y="9170"/>
                          <a:pt x="167133" y="16498"/>
                          <a:pt x="167133" y="24750"/>
                        </a:cubicBezTo>
                        <a:lnTo>
                          <a:pt x="221355" y="24750"/>
                        </a:lnTo>
                        <a:lnTo>
                          <a:pt x="205698" y="51335"/>
                        </a:lnTo>
                        <a:lnTo>
                          <a:pt x="221355" y="77002"/>
                        </a:lnTo>
                        <a:lnTo>
                          <a:pt x="168096" y="77002"/>
                        </a:lnTo>
                        <a:cubicBezTo>
                          <a:pt x="159818" y="77002"/>
                          <a:pt x="153401" y="70585"/>
                          <a:pt x="152439" y="62333"/>
                        </a:cubicBezTo>
                        <a:cubicBezTo>
                          <a:pt x="152439" y="61416"/>
                          <a:pt x="151540" y="61416"/>
                          <a:pt x="151540" y="61416"/>
                        </a:cubicBezTo>
                        <a:lnTo>
                          <a:pt x="113873" y="61416"/>
                        </a:lnTo>
                        <a:lnTo>
                          <a:pt x="113873" y="88918"/>
                        </a:lnTo>
                        <a:lnTo>
                          <a:pt x="131327" y="88918"/>
                        </a:lnTo>
                        <a:lnTo>
                          <a:pt x="131327" y="116421"/>
                        </a:lnTo>
                        <a:lnTo>
                          <a:pt x="150642" y="116421"/>
                        </a:lnTo>
                        <a:lnTo>
                          <a:pt x="150642" y="88918"/>
                        </a:lnTo>
                        <a:lnTo>
                          <a:pt x="199282" y="88918"/>
                        </a:lnTo>
                        <a:lnTo>
                          <a:pt x="199282" y="162256"/>
                        </a:lnTo>
                        <a:cubicBezTo>
                          <a:pt x="199282" y="170502"/>
                          <a:pt x="191966" y="177836"/>
                          <a:pt x="183689" y="177836"/>
                        </a:cubicBezTo>
                        <a:lnTo>
                          <a:pt x="181828" y="177836"/>
                        </a:lnTo>
                        <a:lnTo>
                          <a:pt x="185485" y="275924"/>
                        </a:lnTo>
                        <a:cubicBezTo>
                          <a:pt x="186448" y="275924"/>
                          <a:pt x="186448" y="275924"/>
                          <a:pt x="187346" y="275924"/>
                        </a:cubicBezTo>
                        <a:cubicBezTo>
                          <a:pt x="214874" y="275924"/>
                          <a:pt x="236948" y="297927"/>
                          <a:pt x="236948" y="325424"/>
                        </a:cubicBezTo>
                        <a:cubicBezTo>
                          <a:pt x="236948" y="352926"/>
                          <a:pt x="215837" y="375841"/>
                          <a:pt x="188245" y="375841"/>
                        </a:cubicBezTo>
                        <a:cubicBezTo>
                          <a:pt x="175411" y="375841"/>
                          <a:pt x="164374" y="371259"/>
                          <a:pt x="155198" y="363925"/>
                        </a:cubicBezTo>
                        <a:lnTo>
                          <a:pt x="9183" y="363925"/>
                        </a:lnTo>
                        <a:lnTo>
                          <a:pt x="9183" y="311673"/>
                        </a:lnTo>
                        <a:lnTo>
                          <a:pt x="25712" y="311673"/>
                        </a:lnTo>
                        <a:lnTo>
                          <a:pt x="32123" y="178754"/>
                        </a:lnTo>
                        <a:lnTo>
                          <a:pt x="30326" y="178754"/>
                        </a:lnTo>
                        <a:cubicBezTo>
                          <a:pt x="22042" y="178754"/>
                          <a:pt x="14695" y="171419"/>
                          <a:pt x="14695" y="163174"/>
                        </a:cubicBezTo>
                        <a:lnTo>
                          <a:pt x="14695" y="89836"/>
                        </a:lnTo>
                        <a:lnTo>
                          <a:pt x="63373" y="89836"/>
                        </a:lnTo>
                        <a:lnTo>
                          <a:pt x="63373" y="117338"/>
                        </a:lnTo>
                        <a:lnTo>
                          <a:pt x="82687" y="117338"/>
                        </a:lnTo>
                        <a:lnTo>
                          <a:pt x="82687" y="89836"/>
                        </a:lnTo>
                        <a:lnTo>
                          <a:pt x="100077" y="89836"/>
                        </a:lnTo>
                        <a:lnTo>
                          <a:pt x="100077" y="9170"/>
                        </a:lnTo>
                        <a:lnTo>
                          <a:pt x="109317" y="9170"/>
                        </a:lnTo>
                        <a:lnTo>
                          <a:pt x="114772" y="9170"/>
                        </a:lnTo>
                        <a:lnTo>
                          <a:pt x="151540" y="9170"/>
                        </a:lnTo>
                        <a:close/>
                        <a:moveTo>
                          <a:pt x="151540" y="0"/>
                        </a:moveTo>
                        <a:lnTo>
                          <a:pt x="114772" y="0"/>
                        </a:lnTo>
                        <a:lnTo>
                          <a:pt x="109317" y="0"/>
                        </a:lnTo>
                        <a:lnTo>
                          <a:pt x="100077" y="0"/>
                        </a:lnTo>
                        <a:lnTo>
                          <a:pt x="90901" y="0"/>
                        </a:lnTo>
                        <a:lnTo>
                          <a:pt x="90901" y="9170"/>
                        </a:lnTo>
                        <a:lnTo>
                          <a:pt x="90901" y="80666"/>
                        </a:lnTo>
                        <a:lnTo>
                          <a:pt x="82687" y="80666"/>
                        </a:lnTo>
                        <a:lnTo>
                          <a:pt x="73447" y="80666"/>
                        </a:lnTo>
                        <a:lnTo>
                          <a:pt x="73447" y="89836"/>
                        </a:lnTo>
                        <a:lnTo>
                          <a:pt x="73447" y="108169"/>
                        </a:lnTo>
                        <a:lnTo>
                          <a:pt x="72549" y="108169"/>
                        </a:lnTo>
                        <a:lnTo>
                          <a:pt x="72549" y="89836"/>
                        </a:lnTo>
                        <a:lnTo>
                          <a:pt x="72549" y="80666"/>
                        </a:lnTo>
                        <a:lnTo>
                          <a:pt x="63373" y="80666"/>
                        </a:lnTo>
                        <a:lnTo>
                          <a:pt x="14695" y="80666"/>
                        </a:lnTo>
                        <a:lnTo>
                          <a:pt x="5512" y="80666"/>
                        </a:lnTo>
                        <a:lnTo>
                          <a:pt x="5512" y="89836"/>
                        </a:lnTo>
                        <a:lnTo>
                          <a:pt x="5512" y="163174"/>
                        </a:lnTo>
                        <a:cubicBezTo>
                          <a:pt x="5512" y="174172"/>
                          <a:pt x="12860" y="183336"/>
                          <a:pt x="22042" y="187006"/>
                        </a:cubicBezTo>
                        <a:lnTo>
                          <a:pt x="16530" y="302509"/>
                        </a:lnTo>
                        <a:lnTo>
                          <a:pt x="9183" y="302509"/>
                        </a:lnTo>
                        <a:lnTo>
                          <a:pt x="0" y="302509"/>
                        </a:lnTo>
                        <a:lnTo>
                          <a:pt x="0" y="311673"/>
                        </a:lnTo>
                        <a:lnTo>
                          <a:pt x="0" y="363925"/>
                        </a:lnTo>
                        <a:lnTo>
                          <a:pt x="0" y="373094"/>
                        </a:lnTo>
                        <a:lnTo>
                          <a:pt x="9183" y="373094"/>
                        </a:lnTo>
                        <a:lnTo>
                          <a:pt x="152439" y="373094"/>
                        </a:lnTo>
                        <a:cubicBezTo>
                          <a:pt x="162577" y="381346"/>
                          <a:pt x="175411" y="385011"/>
                          <a:pt x="188245" y="385011"/>
                        </a:cubicBezTo>
                        <a:cubicBezTo>
                          <a:pt x="220393" y="385011"/>
                          <a:pt x="247023" y="358426"/>
                          <a:pt x="247023" y="326341"/>
                        </a:cubicBezTo>
                        <a:cubicBezTo>
                          <a:pt x="247023" y="296092"/>
                          <a:pt x="224115" y="271343"/>
                          <a:pt x="194726" y="267672"/>
                        </a:cubicBezTo>
                        <a:lnTo>
                          <a:pt x="191004" y="186088"/>
                        </a:lnTo>
                        <a:cubicBezTo>
                          <a:pt x="201143" y="182424"/>
                          <a:pt x="207560" y="173255"/>
                          <a:pt x="207560" y="162256"/>
                        </a:cubicBezTo>
                        <a:lnTo>
                          <a:pt x="207560" y="88918"/>
                        </a:lnTo>
                        <a:lnTo>
                          <a:pt x="207560" y="86172"/>
                        </a:lnTo>
                        <a:lnTo>
                          <a:pt x="220393" y="86172"/>
                        </a:lnTo>
                        <a:lnTo>
                          <a:pt x="236948" y="86172"/>
                        </a:lnTo>
                        <a:lnTo>
                          <a:pt x="229569" y="72421"/>
                        </a:lnTo>
                        <a:lnTo>
                          <a:pt x="216735" y="51335"/>
                        </a:lnTo>
                        <a:lnTo>
                          <a:pt x="229569" y="29331"/>
                        </a:lnTo>
                        <a:lnTo>
                          <a:pt x="237847" y="15587"/>
                        </a:lnTo>
                        <a:lnTo>
                          <a:pt x="222254" y="15587"/>
                        </a:lnTo>
                        <a:lnTo>
                          <a:pt x="174513" y="15587"/>
                        </a:lnTo>
                        <a:cubicBezTo>
                          <a:pt x="170791" y="6417"/>
                          <a:pt x="161615" y="0"/>
                          <a:pt x="151540" y="0"/>
                        </a:cubicBezTo>
                        <a:close/>
                        <a:moveTo>
                          <a:pt x="123050" y="70585"/>
                        </a:moveTo>
                        <a:lnTo>
                          <a:pt x="143262" y="70585"/>
                        </a:lnTo>
                        <a:lnTo>
                          <a:pt x="143262" y="71503"/>
                        </a:lnTo>
                        <a:lnTo>
                          <a:pt x="145123" y="71503"/>
                        </a:lnTo>
                        <a:cubicBezTo>
                          <a:pt x="146920" y="75167"/>
                          <a:pt x="148781" y="77920"/>
                          <a:pt x="151540" y="79755"/>
                        </a:cubicBezTo>
                        <a:lnTo>
                          <a:pt x="150642" y="79755"/>
                        </a:lnTo>
                        <a:lnTo>
                          <a:pt x="141402" y="79755"/>
                        </a:lnTo>
                        <a:lnTo>
                          <a:pt x="141402" y="88918"/>
                        </a:lnTo>
                        <a:lnTo>
                          <a:pt x="141402" y="107251"/>
                        </a:lnTo>
                        <a:lnTo>
                          <a:pt x="140503" y="107251"/>
                        </a:lnTo>
                        <a:lnTo>
                          <a:pt x="140503" y="88918"/>
                        </a:lnTo>
                        <a:lnTo>
                          <a:pt x="140503" y="79755"/>
                        </a:lnTo>
                        <a:lnTo>
                          <a:pt x="131327" y="79755"/>
                        </a:lnTo>
                        <a:lnTo>
                          <a:pt x="123050" y="79755"/>
                        </a:lnTo>
                        <a:lnTo>
                          <a:pt x="123050" y="705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</p:grpSp>
            <p:grpSp>
              <p:nvGrpSpPr>
                <p:cNvPr id="33" name="Graphic 3">
                  <a:extLst>
                    <a:ext uri="{FF2B5EF4-FFF2-40B4-BE49-F238E27FC236}">
                      <a16:creationId xmlns:a16="http://schemas.microsoft.com/office/drawing/2014/main" id="{8AF792E7-4F27-2DDD-72B7-318FAF7314F8}"/>
                    </a:ext>
                  </a:extLst>
                </p:cNvPr>
                <p:cNvGrpSpPr/>
                <p:nvPr/>
              </p:nvGrpSpPr>
              <p:grpSpPr>
                <a:xfrm>
                  <a:off x="6069512" y="2645916"/>
                  <a:ext cx="228693" cy="363924"/>
                  <a:chOff x="6069512" y="2645916"/>
                  <a:chExt cx="228693" cy="363924"/>
                </a:xfrm>
                <a:solidFill>
                  <a:srgbClr val="2C5967"/>
                </a:solidFill>
              </p:grpSpPr>
              <p:sp>
                <p:nvSpPr>
                  <p:cNvPr id="34" name="Freeform: Shape 853">
                    <a:extLst>
                      <a:ext uri="{FF2B5EF4-FFF2-40B4-BE49-F238E27FC236}">
                        <a16:creationId xmlns:a16="http://schemas.microsoft.com/office/drawing/2014/main" id="{B165A9AB-62A9-9164-C12B-0F4BF5CD7211}"/>
                      </a:ext>
                    </a:extLst>
                  </p:cNvPr>
                  <p:cNvSpPr/>
                  <p:nvPr/>
                </p:nvSpPr>
                <p:spPr>
                  <a:xfrm>
                    <a:off x="6069512" y="2645916"/>
                    <a:ext cx="212172" cy="352926"/>
                  </a:xfrm>
                  <a:custGeom>
                    <a:avLst/>
                    <a:gdLst>
                      <a:gd name="connsiteX0" fmla="*/ 13777 w 212172"/>
                      <a:gd name="connsiteY0" fmla="*/ 338257 h 352926"/>
                      <a:gd name="connsiteX1" fmla="*/ 13777 w 212172"/>
                      <a:gd name="connsiteY1" fmla="*/ 313508 h 352926"/>
                      <a:gd name="connsiteX2" fmla="*/ 15612 w 212172"/>
                      <a:gd name="connsiteY2" fmla="*/ 313508 h 352926"/>
                      <a:gd name="connsiteX3" fmla="*/ 119385 w 212172"/>
                      <a:gd name="connsiteY3" fmla="*/ 313508 h 352926"/>
                      <a:gd name="connsiteX4" fmla="*/ 121246 w 212172"/>
                      <a:gd name="connsiteY4" fmla="*/ 299756 h 352926"/>
                      <a:gd name="connsiteX5" fmla="*/ 30319 w 212172"/>
                      <a:gd name="connsiteY5" fmla="*/ 299756 h 352926"/>
                      <a:gd name="connsiteX6" fmla="*/ 36736 w 212172"/>
                      <a:gd name="connsiteY6" fmla="*/ 167756 h 352926"/>
                      <a:gd name="connsiteX7" fmla="*/ 159811 w 212172"/>
                      <a:gd name="connsiteY7" fmla="*/ 167756 h 352926"/>
                      <a:gd name="connsiteX8" fmla="*/ 163469 w 212172"/>
                      <a:gd name="connsiteY8" fmla="*/ 257591 h 352926"/>
                      <a:gd name="connsiteX9" fmla="*/ 177265 w 212172"/>
                      <a:gd name="connsiteY9" fmla="*/ 255756 h 352926"/>
                      <a:gd name="connsiteX10" fmla="*/ 173608 w 212172"/>
                      <a:gd name="connsiteY10" fmla="*/ 168673 h 352926"/>
                      <a:gd name="connsiteX11" fmla="*/ 174506 w 212172"/>
                      <a:gd name="connsiteY11" fmla="*/ 168673 h 352926"/>
                      <a:gd name="connsiteX12" fmla="*/ 190099 w 212172"/>
                      <a:gd name="connsiteY12" fmla="*/ 153087 h 352926"/>
                      <a:gd name="connsiteX13" fmla="*/ 190099 w 212172"/>
                      <a:gd name="connsiteY13" fmla="*/ 79749 h 352926"/>
                      <a:gd name="connsiteX14" fmla="*/ 141459 w 212172"/>
                      <a:gd name="connsiteY14" fmla="*/ 79749 h 352926"/>
                      <a:gd name="connsiteX15" fmla="*/ 141459 w 212172"/>
                      <a:gd name="connsiteY15" fmla="*/ 107251 h 352926"/>
                      <a:gd name="connsiteX16" fmla="*/ 122144 w 212172"/>
                      <a:gd name="connsiteY16" fmla="*/ 107251 h 352926"/>
                      <a:gd name="connsiteX17" fmla="*/ 122144 w 212172"/>
                      <a:gd name="connsiteY17" fmla="*/ 79749 h 352926"/>
                      <a:gd name="connsiteX18" fmla="*/ 104691 w 212172"/>
                      <a:gd name="connsiteY18" fmla="*/ 79749 h 352926"/>
                      <a:gd name="connsiteX19" fmla="*/ 104691 w 212172"/>
                      <a:gd name="connsiteY19" fmla="*/ 52252 h 352926"/>
                      <a:gd name="connsiteX20" fmla="*/ 142358 w 212172"/>
                      <a:gd name="connsiteY20" fmla="*/ 52252 h 352926"/>
                      <a:gd name="connsiteX21" fmla="*/ 143256 w 212172"/>
                      <a:gd name="connsiteY21" fmla="*/ 53170 h 352926"/>
                      <a:gd name="connsiteX22" fmla="*/ 158913 w 212172"/>
                      <a:gd name="connsiteY22" fmla="*/ 67833 h 352926"/>
                      <a:gd name="connsiteX23" fmla="*/ 212173 w 212172"/>
                      <a:gd name="connsiteY23" fmla="*/ 67833 h 352926"/>
                      <a:gd name="connsiteX24" fmla="*/ 196516 w 212172"/>
                      <a:gd name="connsiteY24" fmla="*/ 42165 h 352926"/>
                      <a:gd name="connsiteX25" fmla="*/ 212173 w 212172"/>
                      <a:gd name="connsiteY25" fmla="*/ 15580 h 352926"/>
                      <a:gd name="connsiteX26" fmla="*/ 157951 w 212172"/>
                      <a:gd name="connsiteY26" fmla="*/ 15580 h 352926"/>
                      <a:gd name="connsiteX27" fmla="*/ 142358 w 212172"/>
                      <a:gd name="connsiteY27" fmla="*/ 0 h 352926"/>
                      <a:gd name="connsiteX28" fmla="*/ 105589 w 212172"/>
                      <a:gd name="connsiteY28" fmla="*/ 0 h 352926"/>
                      <a:gd name="connsiteX29" fmla="*/ 100135 w 212172"/>
                      <a:gd name="connsiteY29" fmla="*/ 0 h 352926"/>
                      <a:gd name="connsiteX30" fmla="*/ 90894 w 212172"/>
                      <a:gd name="connsiteY30" fmla="*/ 0 h 352926"/>
                      <a:gd name="connsiteX31" fmla="*/ 90894 w 212172"/>
                      <a:gd name="connsiteY31" fmla="*/ 80666 h 352926"/>
                      <a:gd name="connsiteX32" fmla="*/ 73441 w 212172"/>
                      <a:gd name="connsiteY32" fmla="*/ 80666 h 352926"/>
                      <a:gd name="connsiteX33" fmla="*/ 73441 w 212172"/>
                      <a:gd name="connsiteY33" fmla="*/ 108169 h 352926"/>
                      <a:gd name="connsiteX34" fmla="*/ 54190 w 212172"/>
                      <a:gd name="connsiteY34" fmla="*/ 108169 h 352926"/>
                      <a:gd name="connsiteX35" fmla="*/ 54190 w 212172"/>
                      <a:gd name="connsiteY35" fmla="*/ 80666 h 352926"/>
                      <a:gd name="connsiteX36" fmla="*/ 5512 w 212172"/>
                      <a:gd name="connsiteY36" fmla="*/ 80666 h 352926"/>
                      <a:gd name="connsiteX37" fmla="*/ 5512 w 212172"/>
                      <a:gd name="connsiteY37" fmla="*/ 154004 h 352926"/>
                      <a:gd name="connsiteX38" fmla="*/ 21143 w 212172"/>
                      <a:gd name="connsiteY38" fmla="*/ 169584 h 352926"/>
                      <a:gd name="connsiteX39" fmla="*/ 22940 w 212172"/>
                      <a:gd name="connsiteY39" fmla="*/ 169584 h 352926"/>
                      <a:gd name="connsiteX40" fmla="*/ 16530 w 212172"/>
                      <a:gd name="connsiteY40" fmla="*/ 300674 h 352926"/>
                      <a:gd name="connsiteX41" fmla="*/ 0 w 212172"/>
                      <a:gd name="connsiteY41" fmla="*/ 300674 h 352926"/>
                      <a:gd name="connsiteX42" fmla="*/ 0 w 212172"/>
                      <a:gd name="connsiteY42" fmla="*/ 352926 h 352926"/>
                      <a:gd name="connsiteX43" fmla="*/ 132219 w 212172"/>
                      <a:gd name="connsiteY43" fmla="*/ 352926 h 352926"/>
                      <a:gd name="connsiteX44" fmla="*/ 124006 w 212172"/>
                      <a:gd name="connsiteY44" fmla="*/ 339175 h 352926"/>
                      <a:gd name="connsiteX45" fmla="*/ 13777 w 212172"/>
                      <a:gd name="connsiteY45" fmla="*/ 339175 h 352926"/>
                      <a:gd name="connsiteX46" fmla="*/ 13777 w 212172"/>
                      <a:gd name="connsiteY46" fmla="*/ 338257 h 352926"/>
                      <a:gd name="connsiteX47" fmla="*/ 187339 w 212172"/>
                      <a:gd name="connsiteY47" fmla="*/ 27503 h 352926"/>
                      <a:gd name="connsiteX48" fmla="*/ 180024 w 212172"/>
                      <a:gd name="connsiteY48" fmla="*/ 40336 h 352926"/>
                      <a:gd name="connsiteX49" fmla="*/ 187339 w 212172"/>
                      <a:gd name="connsiteY49" fmla="*/ 52252 h 352926"/>
                      <a:gd name="connsiteX50" fmla="*/ 158913 w 212172"/>
                      <a:gd name="connsiteY50" fmla="*/ 52252 h 352926"/>
                      <a:gd name="connsiteX51" fmla="*/ 157951 w 212172"/>
                      <a:gd name="connsiteY51" fmla="*/ 51335 h 352926"/>
                      <a:gd name="connsiteX52" fmla="*/ 157951 w 212172"/>
                      <a:gd name="connsiteY52" fmla="*/ 27503 h 352926"/>
                      <a:gd name="connsiteX53" fmla="*/ 187339 w 212172"/>
                      <a:gd name="connsiteY53" fmla="*/ 27503 h 352926"/>
                      <a:gd name="connsiteX54" fmla="*/ 142358 w 212172"/>
                      <a:gd name="connsiteY54" fmla="*/ 11916 h 352926"/>
                      <a:gd name="connsiteX55" fmla="*/ 144218 w 212172"/>
                      <a:gd name="connsiteY55" fmla="*/ 13751 h 352926"/>
                      <a:gd name="connsiteX56" fmla="*/ 144218 w 212172"/>
                      <a:gd name="connsiteY56" fmla="*/ 36666 h 352926"/>
                      <a:gd name="connsiteX57" fmla="*/ 143256 w 212172"/>
                      <a:gd name="connsiteY57" fmla="*/ 36666 h 352926"/>
                      <a:gd name="connsiteX58" fmla="*/ 105589 w 212172"/>
                      <a:gd name="connsiteY58" fmla="*/ 36666 h 352926"/>
                      <a:gd name="connsiteX59" fmla="*/ 105589 w 212172"/>
                      <a:gd name="connsiteY59" fmla="*/ 11916 h 352926"/>
                      <a:gd name="connsiteX60" fmla="*/ 142358 w 212172"/>
                      <a:gd name="connsiteY60" fmla="*/ 11916 h 352926"/>
                      <a:gd name="connsiteX61" fmla="*/ 21143 w 212172"/>
                      <a:gd name="connsiteY61" fmla="*/ 154004 h 352926"/>
                      <a:gd name="connsiteX62" fmla="*/ 19289 w 212172"/>
                      <a:gd name="connsiteY62" fmla="*/ 152169 h 352926"/>
                      <a:gd name="connsiteX63" fmla="*/ 19289 w 212172"/>
                      <a:gd name="connsiteY63" fmla="*/ 92582 h 352926"/>
                      <a:gd name="connsiteX64" fmla="*/ 40394 w 212172"/>
                      <a:gd name="connsiteY64" fmla="*/ 92582 h 352926"/>
                      <a:gd name="connsiteX65" fmla="*/ 40394 w 212172"/>
                      <a:gd name="connsiteY65" fmla="*/ 120085 h 352926"/>
                      <a:gd name="connsiteX66" fmla="*/ 87237 w 212172"/>
                      <a:gd name="connsiteY66" fmla="*/ 120085 h 352926"/>
                      <a:gd name="connsiteX67" fmla="*/ 87237 w 212172"/>
                      <a:gd name="connsiteY67" fmla="*/ 92582 h 352926"/>
                      <a:gd name="connsiteX68" fmla="*/ 108348 w 212172"/>
                      <a:gd name="connsiteY68" fmla="*/ 92582 h 352926"/>
                      <a:gd name="connsiteX69" fmla="*/ 108348 w 212172"/>
                      <a:gd name="connsiteY69" fmla="*/ 120085 h 352926"/>
                      <a:gd name="connsiteX70" fmla="*/ 156154 w 212172"/>
                      <a:gd name="connsiteY70" fmla="*/ 120085 h 352926"/>
                      <a:gd name="connsiteX71" fmla="*/ 156154 w 212172"/>
                      <a:gd name="connsiteY71" fmla="*/ 92582 h 352926"/>
                      <a:gd name="connsiteX72" fmla="*/ 177265 w 212172"/>
                      <a:gd name="connsiteY72" fmla="*/ 92582 h 352926"/>
                      <a:gd name="connsiteX73" fmla="*/ 177265 w 212172"/>
                      <a:gd name="connsiteY73" fmla="*/ 152169 h 352926"/>
                      <a:gd name="connsiteX74" fmla="*/ 175404 w 212172"/>
                      <a:gd name="connsiteY74" fmla="*/ 154004 h 352926"/>
                      <a:gd name="connsiteX75" fmla="*/ 173608 w 212172"/>
                      <a:gd name="connsiteY75" fmla="*/ 154004 h 352926"/>
                      <a:gd name="connsiteX76" fmla="*/ 22940 w 212172"/>
                      <a:gd name="connsiteY76" fmla="*/ 154004 h 352926"/>
                      <a:gd name="connsiteX77" fmla="*/ 21143 w 212172"/>
                      <a:gd name="connsiteY77" fmla="*/ 154004 h 352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212172" h="352926">
                        <a:moveTo>
                          <a:pt x="13777" y="338257"/>
                        </a:moveTo>
                        <a:lnTo>
                          <a:pt x="13777" y="313508"/>
                        </a:lnTo>
                        <a:lnTo>
                          <a:pt x="15612" y="313508"/>
                        </a:lnTo>
                        <a:lnTo>
                          <a:pt x="119385" y="313508"/>
                        </a:lnTo>
                        <a:cubicBezTo>
                          <a:pt x="119385" y="308926"/>
                          <a:pt x="120284" y="304338"/>
                          <a:pt x="121246" y="299756"/>
                        </a:cubicBezTo>
                        <a:lnTo>
                          <a:pt x="30319" y="299756"/>
                        </a:lnTo>
                        <a:lnTo>
                          <a:pt x="36736" y="167756"/>
                        </a:lnTo>
                        <a:lnTo>
                          <a:pt x="159811" y="167756"/>
                        </a:lnTo>
                        <a:lnTo>
                          <a:pt x="163469" y="257591"/>
                        </a:lnTo>
                        <a:cubicBezTo>
                          <a:pt x="168089" y="256674"/>
                          <a:pt x="172645" y="255756"/>
                          <a:pt x="177265" y="255756"/>
                        </a:cubicBezTo>
                        <a:lnTo>
                          <a:pt x="173608" y="168673"/>
                        </a:lnTo>
                        <a:lnTo>
                          <a:pt x="174506" y="168673"/>
                        </a:lnTo>
                        <a:cubicBezTo>
                          <a:pt x="182784" y="168673"/>
                          <a:pt x="190099" y="161339"/>
                          <a:pt x="190099" y="153087"/>
                        </a:cubicBezTo>
                        <a:lnTo>
                          <a:pt x="190099" y="79749"/>
                        </a:lnTo>
                        <a:lnTo>
                          <a:pt x="141459" y="79749"/>
                        </a:lnTo>
                        <a:lnTo>
                          <a:pt x="141459" y="107251"/>
                        </a:lnTo>
                        <a:lnTo>
                          <a:pt x="122144" y="107251"/>
                        </a:lnTo>
                        <a:lnTo>
                          <a:pt x="122144" y="79749"/>
                        </a:lnTo>
                        <a:lnTo>
                          <a:pt x="104691" y="79749"/>
                        </a:lnTo>
                        <a:lnTo>
                          <a:pt x="104691" y="52252"/>
                        </a:lnTo>
                        <a:lnTo>
                          <a:pt x="142358" y="52252"/>
                        </a:lnTo>
                        <a:cubicBezTo>
                          <a:pt x="143256" y="52252"/>
                          <a:pt x="143256" y="53170"/>
                          <a:pt x="143256" y="53170"/>
                        </a:cubicBezTo>
                        <a:cubicBezTo>
                          <a:pt x="143256" y="61416"/>
                          <a:pt x="150635" y="67833"/>
                          <a:pt x="158913" y="67833"/>
                        </a:cubicBezTo>
                        <a:lnTo>
                          <a:pt x="212173" y="67833"/>
                        </a:lnTo>
                        <a:lnTo>
                          <a:pt x="196516" y="42165"/>
                        </a:lnTo>
                        <a:lnTo>
                          <a:pt x="212173" y="15580"/>
                        </a:lnTo>
                        <a:lnTo>
                          <a:pt x="157951" y="15580"/>
                        </a:lnTo>
                        <a:cubicBezTo>
                          <a:pt x="157951" y="7334"/>
                          <a:pt x="150635" y="0"/>
                          <a:pt x="142358" y="0"/>
                        </a:cubicBezTo>
                        <a:lnTo>
                          <a:pt x="105589" y="0"/>
                        </a:lnTo>
                        <a:lnTo>
                          <a:pt x="100135" y="0"/>
                        </a:lnTo>
                        <a:lnTo>
                          <a:pt x="90894" y="0"/>
                        </a:lnTo>
                        <a:lnTo>
                          <a:pt x="90894" y="80666"/>
                        </a:lnTo>
                        <a:lnTo>
                          <a:pt x="73441" y="80666"/>
                        </a:lnTo>
                        <a:lnTo>
                          <a:pt x="73441" y="108169"/>
                        </a:lnTo>
                        <a:lnTo>
                          <a:pt x="54190" y="108169"/>
                        </a:lnTo>
                        <a:lnTo>
                          <a:pt x="54190" y="80666"/>
                        </a:lnTo>
                        <a:lnTo>
                          <a:pt x="5512" y="80666"/>
                        </a:lnTo>
                        <a:lnTo>
                          <a:pt x="5512" y="154004"/>
                        </a:lnTo>
                        <a:cubicBezTo>
                          <a:pt x="5512" y="162256"/>
                          <a:pt x="12859" y="169584"/>
                          <a:pt x="21143" y="169584"/>
                        </a:cubicBezTo>
                        <a:lnTo>
                          <a:pt x="22940" y="169584"/>
                        </a:lnTo>
                        <a:lnTo>
                          <a:pt x="16530" y="300674"/>
                        </a:lnTo>
                        <a:lnTo>
                          <a:pt x="0" y="300674"/>
                        </a:lnTo>
                        <a:lnTo>
                          <a:pt x="0" y="352926"/>
                        </a:lnTo>
                        <a:lnTo>
                          <a:pt x="132219" y="352926"/>
                        </a:lnTo>
                        <a:cubicBezTo>
                          <a:pt x="128561" y="348345"/>
                          <a:pt x="125802" y="343757"/>
                          <a:pt x="124006" y="339175"/>
                        </a:cubicBezTo>
                        <a:lnTo>
                          <a:pt x="13777" y="339175"/>
                        </a:lnTo>
                        <a:lnTo>
                          <a:pt x="13777" y="338257"/>
                        </a:lnTo>
                        <a:close/>
                        <a:moveTo>
                          <a:pt x="187339" y="27503"/>
                        </a:moveTo>
                        <a:lnTo>
                          <a:pt x="180024" y="40336"/>
                        </a:lnTo>
                        <a:lnTo>
                          <a:pt x="187339" y="52252"/>
                        </a:lnTo>
                        <a:lnTo>
                          <a:pt x="158913" y="52252"/>
                        </a:lnTo>
                        <a:cubicBezTo>
                          <a:pt x="157951" y="52252"/>
                          <a:pt x="157951" y="51335"/>
                          <a:pt x="157951" y="51335"/>
                        </a:cubicBezTo>
                        <a:lnTo>
                          <a:pt x="157951" y="27503"/>
                        </a:lnTo>
                        <a:lnTo>
                          <a:pt x="187339" y="27503"/>
                        </a:lnTo>
                        <a:close/>
                        <a:moveTo>
                          <a:pt x="142358" y="11916"/>
                        </a:moveTo>
                        <a:cubicBezTo>
                          <a:pt x="143256" y="11916"/>
                          <a:pt x="144218" y="12834"/>
                          <a:pt x="144218" y="13751"/>
                        </a:cubicBezTo>
                        <a:lnTo>
                          <a:pt x="144218" y="36666"/>
                        </a:lnTo>
                        <a:lnTo>
                          <a:pt x="143256" y="36666"/>
                        </a:lnTo>
                        <a:lnTo>
                          <a:pt x="105589" y="36666"/>
                        </a:lnTo>
                        <a:lnTo>
                          <a:pt x="105589" y="11916"/>
                        </a:lnTo>
                        <a:lnTo>
                          <a:pt x="142358" y="11916"/>
                        </a:lnTo>
                        <a:close/>
                        <a:moveTo>
                          <a:pt x="21143" y="154004"/>
                        </a:moveTo>
                        <a:cubicBezTo>
                          <a:pt x="20207" y="154004"/>
                          <a:pt x="19289" y="153087"/>
                          <a:pt x="19289" y="152169"/>
                        </a:cubicBezTo>
                        <a:lnTo>
                          <a:pt x="19289" y="92582"/>
                        </a:lnTo>
                        <a:lnTo>
                          <a:pt x="40394" y="92582"/>
                        </a:lnTo>
                        <a:lnTo>
                          <a:pt x="40394" y="120085"/>
                        </a:lnTo>
                        <a:lnTo>
                          <a:pt x="87237" y="120085"/>
                        </a:lnTo>
                        <a:lnTo>
                          <a:pt x="87237" y="92582"/>
                        </a:lnTo>
                        <a:lnTo>
                          <a:pt x="108348" y="92582"/>
                        </a:lnTo>
                        <a:lnTo>
                          <a:pt x="108348" y="120085"/>
                        </a:lnTo>
                        <a:lnTo>
                          <a:pt x="156154" y="120085"/>
                        </a:lnTo>
                        <a:lnTo>
                          <a:pt x="156154" y="92582"/>
                        </a:lnTo>
                        <a:lnTo>
                          <a:pt x="177265" y="92582"/>
                        </a:lnTo>
                        <a:lnTo>
                          <a:pt x="177265" y="152169"/>
                        </a:lnTo>
                        <a:cubicBezTo>
                          <a:pt x="177265" y="153087"/>
                          <a:pt x="176303" y="154004"/>
                          <a:pt x="175404" y="154004"/>
                        </a:cubicBezTo>
                        <a:lnTo>
                          <a:pt x="173608" y="154004"/>
                        </a:lnTo>
                        <a:lnTo>
                          <a:pt x="22940" y="154004"/>
                        </a:lnTo>
                        <a:lnTo>
                          <a:pt x="21143" y="154004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5" name="Freeform: Shape 854">
                    <a:extLst>
                      <a:ext uri="{FF2B5EF4-FFF2-40B4-BE49-F238E27FC236}">
                        <a16:creationId xmlns:a16="http://schemas.microsoft.com/office/drawing/2014/main" id="{9B4061C9-9B1C-14BB-5DFA-41CC85C4EA52}"/>
                      </a:ext>
                    </a:extLst>
                  </p:cNvPr>
                  <p:cNvSpPr/>
                  <p:nvPr/>
                </p:nvSpPr>
                <p:spPr>
                  <a:xfrm>
                    <a:off x="6199036" y="2910836"/>
                    <a:ext cx="99169" cy="99005"/>
                  </a:xfrm>
                  <a:custGeom>
                    <a:avLst/>
                    <a:gdLst>
                      <a:gd name="connsiteX0" fmla="*/ 49538 w 99169"/>
                      <a:gd name="connsiteY0" fmla="*/ 0 h 99005"/>
                      <a:gd name="connsiteX1" fmla="*/ 0 w 99169"/>
                      <a:gd name="connsiteY1" fmla="*/ 49506 h 99005"/>
                      <a:gd name="connsiteX2" fmla="*/ 49538 w 99169"/>
                      <a:gd name="connsiteY2" fmla="*/ 99005 h 99005"/>
                      <a:gd name="connsiteX3" fmla="*/ 99140 w 99169"/>
                      <a:gd name="connsiteY3" fmla="*/ 49506 h 99005"/>
                      <a:gd name="connsiteX4" fmla="*/ 49538 w 99169"/>
                      <a:gd name="connsiteY4" fmla="*/ 0 h 99005"/>
                      <a:gd name="connsiteX5" fmla="*/ 49538 w 99169"/>
                      <a:gd name="connsiteY5" fmla="*/ 86172 h 99005"/>
                      <a:gd name="connsiteX6" fmla="*/ 13732 w 99169"/>
                      <a:gd name="connsiteY6" fmla="*/ 50424 h 99005"/>
                      <a:gd name="connsiteX7" fmla="*/ 49538 w 99169"/>
                      <a:gd name="connsiteY7" fmla="*/ 14669 h 99005"/>
                      <a:gd name="connsiteX8" fmla="*/ 85408 w 99169"/>
                      <a:gd name="connsiteY8" fmla="*/ 50424 h 99005"/>
                      <a:gd name="connsiteX9" fmla="*/ 49538 w 99169"/>
                      <a:gd name="connsiteY9" fmla="*/ 86172 h 9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9169" h="99005">
                        <a:moveTo>
                          <a:pt x="49538" y="0"/>
                        </a:moveTo>
                        <a:cubicBezTo>
                          <a:pt x="22010" y="0"/>
                          <a:pt x="0" y="22003"/>
                          <a:pt x="0" y="49506"/>
                        </a:cubicBezTo>
                        <a:cubicBezTo>
                          <a:pt x="0" y="77002"/>
                          <a:pt x="22010" y="99005"/>
                          <a:pt x="49538" y="99005"/>
                        </a:cubicBezTo>
                        <a:cubicBezTo>
                          <a:pt x="77130" y="99005"/>
                          <a:pt x="99140" y="77002"/>
                          <a:pt x="99140" y="49506"/>
                        </a:cubicBezTo>
                        <a:cubicBezTo>
                          <a:pt x="100103" y="22921"/>
                          <a:pt x="77130" y="0"/>
                          <a:pt x="49538" y="0"/>
                        </a:cubicBezTo>
                        <a:close/>
                        <a:moveTo>
                          <a:pt x="49538" y="86172"/>
                        </a:moveTo>
                        <a:cubicBezTo>
                          <a:pt x="29389" y="86172"/>
                          <a:pt x="13732" y="69674"/>
                          <a:pt x="13732" y="50424"/>
                        </a:cubicBezTo>
                        <a:cubicBezTo>
                          <a:pt x="13732" y="31173"/>
                          <a:pt x="30287" y="14669"/>
                          <a:pt x="49538" y="14669"/>
                        </a:cubicBezTo>
                        <a:cubicBezTo>
                          <a:pt x="68853" y="14669"/>
                          <a:pt x="85408" y="31173"/>
                          <a:pt x="85408" y="50424"/>
                        </a:cubicBezTo>
                        <a:cubicBezTo>
                          <a:pt x="85408" y="69674"/>
                          <a:pt x="69751" y="86172"/>
                          <a:pt x="49538" y="86172"/>
                        </a:cubicBez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6" name="Freeform: Shape 855">
                    <a:extLst>
                      <a:ext uri="{FF2B5EF4-FFF2-40B4-BE49-F238E27FC236}">
                        <a16:creationId xmlns:a16="http://schemas.microsoft.com/office/drawing/2014/main" id="{3E7AC0D4-EA0A-913C-B7C2-A7CFB5B81F60}"/>
                      </a:ext>
                    </a:extLst>
                  </p:cNvPr>
                  <p:cNvSpPr/>
                  <p:nvPr/>
                </p:nvSpPr>
                <p:spPr>
                  <a:xfrm>
                    <a:off x="6225666" y="2943838"/>
                    <a:ext cx="45880" cy="39418"/>
                  </a:xfrm>
                  <a:custGeom>
                    <a:avLst/>
                    <a:gdLst>
                      <a:gd name="connsiteX0" fmla="*/ 35806 w 45880"/>
                      <a:gd name="connsiteY0" fmla="*/ 0 h 39418"/>
                      <a:gd name="connsiteX1" fmla="*/ 16491 w 45880"/>
                      <a:gd name="connsiteY1" fmla="*/ 19251 h 39418"/>
                      <a:gd name="connsiteX2" fmla="*/ 10074 w 45880"/>
                      <a:gd name="connsiteY2" fmla="*/ 13751 h 39418"/>
                      <a:gd name="connsiteX3" fmla="*/ 0 w 45880"/>
                      <a:gd name="connsiteY3" fmla="*/ 23832 h 39418"/>
                      <a:gd name="connsiteX4" fmla="*/ 16491 w 45880"/>
                      <a:gd name="connsiteY4" fmla="*/ 39419 h 39418"/>
                      <a:gd name="connsiteX5" fmla="*/ 45881 w 45880"/>
                      <a:gd name="connsiteY5" fmla="*/ 10081 h 39418"/>
                      <a:gd name="connsiteX6" fmla="*/ 35806 w 45880"/>
                      <a:gd name="connsiteY6" fmla="*/ 0 h 39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80" h="39418">
                        <a:moveTo>
                          <a:pt x="35806" y="0"/>
                        </a:moveTo>
                        <a:lnTo>
                          <a:pt x="16491" y="19251"/>
                        </a:lnTo>
                        <a:lnTo>
                          <a:pt x="10074" y="13751"/>
                        </a:lnTo>
                        <a:lnTo>
                          <a:pt x="0" y="23832"/>
                        </a:lnTo>
                        <a:lnTo>
                          <a:pt x="16491" y="39419"/>
                        </a:lnTo>
                        <a:lnTo>
                          <a:pt x="45881" y="10081"/>
                        </a:lnTo>
                        <a:lnTo>
                          <a:pt x="35806" y="0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7" name="Freeform: Shape 856">
                    <a:extLst>
                      <a:ext uri="{FF2B5EF4-FFF2-40B4-BE49-F238E27FC236}">
                        <a16:creationId xmlns:a16="http://schemas.microsoft.com/office/drawing/2014/main" id="{A1CA3E42-6AEB-5813-878C-78A44AEE7133}"/>
                      </a:ext>
                    </a:extLst>
                  </p:cNvPr>
                  <p:cNvSpPr/>
                  <p:nvPr/>
                </p:nvSpPr>
                <p:spPr>
                  <a:xfrm>
                    <a:off x="6153091" y="2831087"/>
                    <a:ext cx="64296" cy="51334"/>
                  </a:xfrm>
                  <a:custGeom>
                    <a:avLst/>
                    <a:gdLst>
                      <a:gd name="connsiteX0" fmla="*/ 28491 w 64296"/>
                      <a:gd name="connsiteY0" fmla="*/ 10087 h 51334"/>
                      <a:gd name="connsiteX1" fmla="*/ 37667 w 64296"/>
                      <a:gd name="connsiteY1" fmla="*/ 19251 h 51334"/>
                      <a:gd name="connsiteX2" fmla="*/ 0 w 64296"/>
                      <a:gd name="connsiteY2" fmla="*/ 19251 h 51334"/>
                      <a:gd name="connsiteX3" fmla="*/ 0 w 64296"/>
                      <a:gd name="connsiteY3" fmla="*/ 33002 h 51334"/>
                      <a:gd name="connsiteX4" fmla="*/ 37667 w 64296"/>
                      <a:gd name="connsiteY4" fmla="*/ 33002 h 51334"/>
                      <a:gd name="connsiteX5" fmla="*/ 28491 w 64296"/>
                      <a:gd name="connsiteY5" fmla="*/ 42172 h 51334"/>
                      <a:gd name="connsiteX6" fmla="*/ 38565 w 64296"/>
                      <a:gd name="connsiteY6" fmla="*/ 51335 h 51334"/>
                      <a:gd name="connsiteX7" fmla="*/ 64297 w 64296"/>
                      <a:gd name="connsiteY7" fmla="*/ 25667 h 51334"/>
                      <a:gd name="connsiteX8" fmla="*/ 38565 w 64296"/>
                      <a:gd name="connsiteY8" fmla="*/ 0 h 51334"/>
                      <a:gd name="connsiteX9" fmla="*/ 28491 w 64296"/>
                      <a:gd name="connsiteY9" fmla="*/ 10087 h 51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296" h="51334">
                        <a:moveTo>
                          <a:pt x="28491" y="10087"/>
                        </a:moveTo>
                        <a:lnTo>
                          <a:pt x="37667" y="19251"/>
                        </a:lnTo>
                        <a:lnTo>
                          <a:pt x="0" y="19251"/>
                        </a:lnTo>
                        <a:lnTo>
                          <a:pt x="0" y="33002"/>
                        </a:lnTo>
                        <a:lnTo>
                          <a:pt x="37667" y="33002"/>
                        </a:lnTo>
                        <a:lnTo>
                          <a:pt x="28491" y="42172"/>
                        </a:lnTo>
                        <a:lnTo>
                          <a:pt x="38565" y="51335"/>
                        </a:lnTo>
                        <a:lnTo>
                          <a:pt x="64297" y="25667"/>
                        </a:lnTo>
                        <a:lnTo>
                          <a:pt x="38565" y="0"/>
                        </a:lnTo>
                        <a:lnTo>
                          <a:pt x="28491" y="10087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8" name="Freeform: Shape 857">
                    <a:extLst>
                      <a:ext uri="{FF2B5EF4-FFF2-40B4-BE49-F238E27FC236}">
                        <a16:creationId xmlns:a16="http://schemas.microsoft.com/office/drawing/2014/main" id="{16A9134D-E670-23B9-507E-BD84F664CE93}"/>
                      </a:ext>
                    </a:extLst>
                  </p:cNvPr>
                  <p:cNvSpPr/>
                  <p:nvPr/>
                </p:nvSpPr>
                <p:spPr>
                  <a:xfrm>
                    <a:off x="6118184" y="2868671"/>
                    <a:ext cx="63398" cy="51334"/>
                  </a:xfrm>
                  <a:custGeom>
                    <a:avLst/>
                    <a:gdLst>
                      <a:gd name="connsiteX0" fmla="*/ 35806 w 63398"/>
                      <a:gd name="connsiteY0" fmla="*/ 10087 h 51334"/>
                      <a:gd name="connsiteX1" fmla="*/ 25732 w 63398"/>
                      <a:gd name="connsiteY1" fmla="*/ 0 h 51334"/>
                      <a:gd name="connsiteX2" fmla="*/ 0 w 63398"/>
                      <a:gd name="connsiteY2" fmla="*/ 25667 h 51334"/>
                      <a:gd name="connsiteX3" fmla="*/ 25732 w 63398"/>
                      <a:gd name="connsiteY3" fmla="*/ 51335 h 51334"/>
                      <a:gd name="connsiteX4" fmla="*/ 35806 w 63398"/>
                      <a:gd name="connsiteY4" fmla="*/ 41254 h 51334"/>
                      <a:gd name="connsiteX5" fmla="*/ 27529 w 63398"/>
                      <a:gd name="connsiteY5" fmla="*/ 33919 h 51334"/>
                      <a:gd name="connsiteX6" fmla="*/ 63398 w 63398"/>
                      <a:gd name="connsiteY6" fmla="*/ 33919 h 51334"/>
                      <a:gd name="connsiteX7" fmla="*/ 63398 w 63398"/>
                      <a:gd name="connsiteY7" fmla="*/ 20168 h 51334"/>
                      <a:gd name="connsiteX8" fmla="*/ 25732 w 63398"/>
                      <a:gd name="connsiteY8" fmla="*/ 20168 h 51334"/>
                      <a:gd name="connsiteX9" fmla="*/ 35806 w 63398"/>
                      <a:gd name="connsiteY9" fmla="*/ 10087 h 51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398" h="51334">
                        <a:moveTo>
                          <a:pt x="35806" y="10087"/>
                        </a:moveTo>
                        <a:lnTo>
                          <a:pt x="25732" y="0"/>
                        </a:lnTo>
                        <a:lnTo>
                          <a:pt x="0" y="25667"/>
                        </a:lnTo>
                        <a:lnTo>
                          <a:pt x="25732" y="51335"/>
                        </a:lnTo>
                        <a:lnTo>
                          <a:pt x="35806" y="41254"/>
                        </a:lnTo>
                        <a:lnTo>
                          <a:pt x="27529" y="33919"/>
                        </a:lnTo>
                        <a:lnTo>
                          <a:pt x="63398" y="33919"/>
                        </a:lnTo>
                        <a:lnTo>
                          <a:pt x="63398" y="20168"/>
                        </a:lnTo>
                        <a:lnTo>
                          <a:pt x="25732" y="20168"/>
                        </a:lnTo>
                        <a:lnTo>
                          <a:pt x="35806" y="10087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</p:grpSp>
          </p:grpSp>
          <p:grpSp>
            <p:nvGrpSpPr>
              <p:cNvPr id="16" name="Graphic 3">
                <a:extLst>
                  <a:ext uri="{FF2B5EF4-FFF2-40B4-BE49-F238E27FC236}">
                    <a16:creationId xmlns:a16="http://schemas.microsoft.com/office/drawing/2014/main" id="{DAD71CE5-962E-95F8-E6DD-197C32336CFF}"/>
                  </a:ext>
                </a:extLst>
              </p:cNvPr>
              <p:cNvGrpSpPr/>
              <p:nvPr/>
            </p:nvGrpSpPr>
            <p:grpSpPr>
              <a:xfrm>
                <a:off x="6069512" y="2645916"/>
                <a:ext cx="228693" cy="363924"/>
                <a:chOff x="6069512" y="2645916"/>
                <a:chExt cx="228693" cy="363924"/>
              </a:xfrm>
              <a:solidFill>
                <a:srgbClr val="2C5967"/>
              </a:solidFill>
            </p:grpSpPr>
            <p:sp>
              <p:nvSpPr>
                <p:cNvPr id="22" name="Freeform: Shape 859">
                  <a:extLst>
                    <a:ext uri="{FF2B5EF4-FFF2-40B4-BE49-F238E27FC236}">
                      <a16:creationId xmlns:a16="http://schemas.microsoft.com/office/drawing/2014/main" id="{91FEEA9A-6D1A-D92D-7C82-6C0AB21E4F04}"/>
                    </a:ext>
                  </a:extLst>
                </p:cNvPr>
                <p:cNvSpPr/>
                <p:nvPr/>
              </p:nvSpPr>
              <p:spPr>
                <a:xfrm>
                  <a:off x="6069512" y="2645916"/>
                  <a:ext cx="212172" cy="352926"/>
                </a:xfrm>
                <a:custGeom>
                  <a:avLst/>
                  <a:gdLst>
                    <a:gd name="connsiteX0" fmla="*/ 13777 w 212172"/>
                    <a:gd name="connsiteY0" fmla="*/ 338257 h 352926"/>
                    <a:gd name="connsiteX1" fmla="*/ 13777 w 212172"/>
                    <a:gd name="connsiteY1" fmla="*/ 313508 h 352926"/>
                    <a:gd name="connsiteX2" fmla="*/ 15612 w 212172"/>
                    <a:gd name="connsiteY2" fmla="*/ 313508 h 352926"/>
                    <a:gd name="connsiteX3" fmla="*/ 119385 w 212172"/>
                    <a:gd name="connsiteY3" fmla="*/ 313508 h 352926"/>
                    <a:gd name="connsiteX4" fmla="*/ 121246 w 212172"/>
                    <a:gd name="connsiteY4" fmla="*/ 299756 h 352926"/>
                    <a:gd name="connsiteX5" fmla="*/ 30319 w 212172"/>
                    <a:gd name="connsiteY5" fmla="*/ 299756 h 352926"/>
                    <a:gd name="connsiteX6" fmla="*/ 36736 w 212172"/>
                    <a:gd name="connsiteY6" fmla="*/ 167756 h 352926"/>
                    <a:gd name="connsiteX7" fmla="*/ 159811 w 212172"/>
                    <a:gd name="connsiteY7" fmla="*/ 167756 h 352926"/>
                    <a:gd name="connsiteX8" fmla="*/ 163469 w 212172"/>
                    <a:gd name="connsiteY8" fmla="*/ 257591 h 352926"/>
                    <a:gd name="connsiteX9" fmla="*/ 177265 w 212172"/>
                    <a:gd name="connsiteY9" fmla="*/ 255756 h 352926"/>
                    <a:gd name="connsiteX10" fmla="*/ 173608 w 212172"/>
                    <a:gd name="connsiteY10" fmla="*/ 168673 h 352926"/>
                    <a:gd name="connsiteX11" fmla="*/ 174506 w 212172"/>
                    <a:gd name="connsiteY11" fmla="*/ 168673 h 352926"/>
                    <a:gd name="connsiteX12" fmla="*/ 190099 w 212172"/>
                    <a:gd name="connsiteY12" fmla="*/ 153087 h 352926"/>
                    <a:gd name="connsiteX13" fmla="*/ 190099 w 212172"/>
                    <a:gd name="connsiteY13" fmla="*/ 79749 h 352926"/>
                    <a:gd name="connsiteX14" fmla="*/ 141459 w 212172"/>
                    <a:gd name="connsiteY14" fmla="*/ 79749 h 352926"/>
                    <a:gd name="connsiteX15" fmla="*/ 141459 w 212172"/>
                    <a:gd name="connsiteY15" fmla="*/ 107251 h 352926"/>
                    <a:gd name="connsiteX16" fmla="*/ 122144 w 212172"/>
                    <a:gd name="connsiteY16" fmla="*/ 107251 h 352926"/>
                    <a:gd name="connsiteX17" fmla="*/ 122144 w 212172"/>
                    <a:gd name="connsiteY17" fmla="*/ 79749 h 352926"/>
                    <a:gd name="connsiteX18" fmla="*/ 104691 w 212172"/>
                    <a:gd name="connsiteY18" fmla="*/ 79749 h 352926"/>
                    <a:gd name="connsiteX19" fmla="*/ 104691 w 212172"/>
                    <a:gd name="connsiteY19" fmla="*/ 52252 h 352926"/>
                    <a:gd name="connsiteX20" fmla="*/ 142358 w 212172"/>
                    <a:gd name="connsiteY20" fmla="*/ 52252 h 352926"/>
                    <a:gd name="connsiteX21" fmla="*/ 143256 w 212172"/>
                    <a:gd name="connsiteY21" fmla="*/ 53170 h 352926"/>
                    <a:gd name="connsiteX22" fmla="*/ 158913 w 212172"/>
                    <a:gd name="connsiteY22" fmla="*/ 67833 h 352926"/>
                    <a:gd name="connsiteX23" fmla="*/ 212173 w 212172"/>
                    <a:gd name="connsiteY23" fmla="*/ 67833 h 352926"/>
                    <a:gd name="connsiteX24" fmla="*/ 196516 w 212172"/>
                    <a:gd name="connsiteY24" fmla="*/ 42165 h 352926"/>
                    <a:gd name="connsiteX25" fmla="*/ 212173 w 212172"/>
                    <a:gd name="connsiteY25" fmla="*/ 15580 h 352926"/>
                    <a:gd name="connsiteX26" fmla="*/ 157951 w 212172"/>
                    <a:gd name="connsiteY26" fmla="*/ 15580 h 352926"/>
                    <a:gd name="connsiteX27" fmla="*/ 142358 w 212172"/>
                    <a:gd name="connsiteY27" fmla="*/ 0 h 352926"/>
                    <a:gd name="connsiteX28" fmla="*/ 105589 w 212172"/>
                    <a:gd name="connsiteY28" fmla="*/ 0 h 352926"/>
                    <a:gd name="connsiteX29" fmla="*/ 100135 w 212172"/>
                    <a:gd name="connsiteY29" fmla="*/ 0 h 352926"/>
                    <a:gd name="connsiteX30" fmla="*/ 90894 w 212172"/>
                    <a:gd name="connsiteY30" fmla="*/ 0 h 352926"/>
                    <a:gd name="connsiteX31" fmla="*/ 90894 w 212172"/>
                    <a:gd name="connsiteY31" fmla="*/ 80666 h 352926"/>
                    <a:gd name="connsiteX32" fmla="*/ 73441 w 212172"/>
                    <a:gd name="connsiteY32" fmla="*/ 80666 h 352926"/>
                    <a:gd name="connsiteX33" fmla="*/ 73441 w 212172"/>
                    <a:gd name="connsiteY33" fmla="*/ 108169 h 352926"/>
                    <a:gd name="connsiteX34" fmla="*/ 54190 w 212172"/>
                    <a:gd name="connsiteY34" fmla="*/ 108169 h 352926"/>
                    <a:gd name="connsiteX35" fmla="*/ 54190 w 212172"/>
                    <a:gd name="connsiteY35" fmla="*/ 80666 h 352926"/>
                    <a:gd name="connsiteX36" fmla="*/ 5512 w 212172"/>
                    <a:gd name="connsiteY36" fmla="*/ 80666 h 352926"/>
                    <a:gd name="connsiteX37" fmla="*/ 5512 w 212172"/>
                    <a:gd name="connsiteY37" fmla="*/ 154004 h 352926"/>
                    <a:gd name="connsiteX38" fmla="*/ 21143 w 212172"/>
                    <a:gd name="connsiteY38" fmla="*/ 169584 h 352926"/>
                    <a:gd name="connsiteX39" fmla="*/ 22940 w 212172"/>
                    <a:gd name="connsiteY39" fmla="*/ 169584 h 352926"/>
                    <a:gd name="connsiteX40" fmla="*/ 16530 w 212172"/>
                    <a:gd name="connsiteY40" fmla="*/ 300674 h 352926"/>
                    <a:gd name="connsiteX41" fmla="*/ 0 w 212172"/>
                    <a:gd name="connsiteY41" fmla="*/ 300674 h 352926"/>
                    <a:gd name="connsiteX42" fmla="*/ 0 w 212172"/>
                    <a:gd name="connsiteY42" fmla="*/ 352926 h 352926"/>
                    <a:gd name="connsiteX43" fmla="*/ 132219 w 212172"/>
                    <a:gd name="connsiteY43" fmla="*/ 352926 h 352926"/>
                    <a:gd name="connsiteX44" fmla="*/ 124006 w 212172"/>
                    <a:gd name="connsiteY44" fmla="*/ 339175 h 352926"/>
                    <a:gd name="connsiteX45" fmla="*/ 13777 w 212172"/>
                    <a:gd name="connsiteY45" fmla="*/ 339175 h 352926"/>
                    <a:gd name="connsiteX46" fmla="*/ 13777 w 212172"/>
                    <a:gd name="connsiteY46" fmla="*/ 338257 h 352926"/>
                    <a:gd name="connsiteX47" fmla="*/ 187339 w 212172"/>
                    <a:gd name="connsiteY47" fmla="*/ 27503 h 352926"/>
                    <a:gd name="connsiteX48" fmla="*/ 180024 w 212172"/>
                    <a:gd name="connsiteY48" fmla="*/ 40336 h 352926"/>
                    <a:gd name="connsiteX49" fmla="*/ 187339 w 212172"/>
                    <a:gd name="connsiteY49" fmla="*/ 52252 h 352926"/>
                    <a:gd name="connsiteX50" fmla="*/ 158913 w 212172"/>
                    <a:gd name="connsiteY50" fmla="*/ 52252 h 352926"/>
                    <a:gd name="connsiteX51" fmla="*/ 157951 w 212172"/>
                    <a:gd name="connsiteY51" fmla="*/ 51335 h 352926"/>
                    <a:gd name="connsiteX52" fmla="*/ 157951 w 212172"/>
                    <a:gd name="connsiteY52" fmla="*/ 27503 h 352926"/>
                    <a:gd name="connsiteX53" fmla="*/ 187339 w 212172"/>
                    <a:gd name="connsiteY53" fmla="*/ 27503 h 352926"/>
                    <a:gd name="connsiteX54" fmla="*/ 142358 w 212172"/>
                    <a:gd name="connsiteY54" fmla="*/ 11916 h 352926"/>
                    <a:gd name="connsiteX55" fmla="*/ 144218 w 212172"/>
                    <a:gd name="connsiteY55" fmla="*/ 13751 h 352926"/>
                    <a:gd name="connsiteX56" fmla="*/ 144218 w 212172"/>
                    <a:gd name="connsiteY56" fmla="*/ 36666 h 352926"/>
                    <a:gd name="connsiteX57" fmla="*/ 143256 w 212172"/>
                    <a:gd name="connsiteY57" fmla="*/ 36666 h 352926"/>
                    <a:gd name="connsiteX58" fmla="*/ 105589 w 212172"/>
                    <a:gd name="connsiteY58" fmla="*/ 36666 h 352926"/>
                    <a:gd name="connsiteX59" fmla="*/ 105589 w 212172"/>
                    <a:gd name="connsiteY59" fmla="*/ 11916 h 352926"/>
                    <a:gd name="connsiteX60" fmla="*/ 142358 w 212172"/>
                    <a:gd name="connsiteY60" fmla="*/ 11916 h 352926"/>
                    <a:gd name="connsiteX61" fmla="*/ 21143 w 212172"/>
                    <a:gd name="connsiteY61" fmla="*/ 154004 h 352926"/>
                    <a:gd name="connsiteX62" fmla="*/ 19283 w 212172"/>
                    <a:gd name="connsiteY62" fmla="*/ 152169 h 352926"/>
                    <a:gd name="connsiteX63" fmla="*/ 19283 w 212172"/>
                    <a:gd name="connsiteY63" fmla="*/ 92582 h 352926"/>
                    <a:gd name="connsiteX64" fmla="*/ 40394 w 212172"/>
                    <a:gd name="connsiteY64" fmla="*/ 92582 h 352926"/>
                    <a:gd name="connsiteX65" fmla="*/ 40394 w 212172"/>
                    <a:gd name="connsiteY65" fmla="*/ 120085 h 352926"/>
                    <a:gd name="connsiteX66" fmla="*/ 87237 w 212172"/>
                    <a:gd name="connsiteY66" fmla="*/ 120085 h 352926"/>
                    <a:gd name="connsiteX67" fmla="*/ 87237 w 212172"/>
                    <a:gd name="connsiteY67" fmla="*/ 92582 h 352926"/>
                    <a:gd name="connsiteX68" fmla="*/ 108348 w 212172"/>
                    <a:gd name="connsiteY68" fmla="*/ 92582 h 352926"/>
                    <a:gd name="connsiteX69" fmla="*/ 108348 w 212172"/>
                    <a:gd name="connsiteY69" fmla="*/ 120085 h 352926"/>
                    <a:gd name="connsiteX70" fmla="*/ 156154 w 212172"/>
                    <a:gd name="connsiteY70" fmla="*/ 120085 h 352926"/>
                    <a:gd name="connsiteX71" fmla="*/ 156154 w 212172"/>
                    <a:gd name="connsiteY71" fmla="*/ 92582 h 352926"/>
                    <a:gd name="connsiteX72" fmla="*/ 177265 w 212172"/>
                    <a:gd name="connsiteY72" fmla="*/ 92582 h 352926"/>
                    <a:gd name="connsiteX73" fmla="*/ 177265 w 212172"/>
                    <a:gd name="connsiteY73" fmla="*/ 152169 h 352926"/>
                    <a:gd name="connsiteX74" fmla="*/ 175404 w 212172"/>
                    <a:gd name="connsiteY74" fmla="*/ 154004 h 352926"/>
                    <a:gd name="connsiteX75" fmla="*/ 173608 w 212172"/>
                    <a:gd name="connsiteY75" fmla="*/ 154004 h 352926"/>
                    <a:gd name="connsiteX76" fmla="*/ 22940 w 212172"/>
                    <a:gd name="connsiteY76" fmla="*/ 154004 h 352926"/>
                    <a:gd name="connsiteX77" fmla="*/ 21143 w 212172"/>
                    <a:gd name="connsiteY77" fmla="*/ 154004 h 352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212172" h="352926">
                      <a:moveTo>
                        <a:pt x="13777" y="338257"/>
                      </a:moveTo>
                      <a:lnTo>
                        <a:pt x="13777" y="313508"/>
                      </a:lnTo>
                      <a:lnTo>
                        <a:pt x="15612" y="313508"/>
                      </a:lnTo>
                      <a:lnTo>
                        <a:pt x="119385" y="313508"/>
                      </a:lnTo>
                      <a:cubicBezTo>
                        <a:pt x="119385" y="308926"/>
                        <a:pt x="120284" y="304338"/>
                        <a:pt x="121246" y="299756"/>
                      </a:cubicBezTo>
                      <a:lnTo>
                        <a:pt x="30319" y="299756"/>
                      </a:lnTo>
                      <a:lnTo>
                        <a:pt x="36736" y="167756"/>
                      </a:lnTo>
                      <a:lnTo>
                        <a:pt x="159811" y="167756"/>
                      </a:lnTo>
                      <a:lnTo>
                        <a:pt x="163469" y="257591"/>
                      </a:lnTo>
                      <a:cubicBezTo>
                        <a:pt x="168089" y="256674"/>
                        <a:pt x="172645" y="255756"/>
                        <a:pt x="177265" y="255756"/>
                      </a:cubicBezTo>
                      <a:lnTo>
                        <a:pt x="173608" y="168673"/>
                      </a:lnTo>
                      <a:lnTo>
                        <a:pt x="174506" y="168673"/>
                      </a:lnTo>
                      <a:cubicBezTo>
                        <a:pt x="182784" y="168673"/>
                        <a:pt x="190099" y="161339"/>
                        <a:pt x="190099" y="153087"/>
                      </a:cubicBezTo>
                      <a:lnTo>
                        <a:pt x="190099" y="79749"/>
                      </a:lnTo>
                      <a:lnTo>
                        <a:pt x="141459" y="79749"/>
                      </a:lnTo>
                      <a:lnTo>
                        <a:pt x="141459" y="107251"/>
                      </a:lnTo>
                      <a:lnTo>
                        <a:pt x="122144" y="107251"/>
                      </a:lnTo>
                      <a:lnTo>
                        <a:pt x="122144" y="79749"/>
                      </a:lnTo>
                      <a:lnTo>
                        <a:pt x="104691" y="79749"/>
                      </a:lnTo>
                      <a:lnTo>
                        <a:pt x="104691" y="52252"/>
                      </a:lnTo>
                      <a:lnTo>
                        <a:pt x="142358" y="52252"/>
                      </a:lnTo>
                      <a:cubicBezTo>
                        <a:pt x="143256" y="52252"/>
                        <a:pt x="143256" y="53170"/>
                        <a:pt x="143256" y="53170"/>
                      </a:cubicBezTo>
                      <a:cubicBezTo>
                        <a:pt x="143256" y="61416"/>
                        <a:pt x="150635" y="67833"/>
                        <a:pt x="158913" y="67833"/>
                      </a:cubicBezTo>
                      <a:lnTo>
                        <a:pt x="212173" y="67833"/>
                      </a:lnTo>
                      <a:lnTo>
                        <a:pt x="196516" y="42165"/>
                      </a:lnTo>
                      <a:lnTo>
                        <a:pt x="212173" y="15580"/>
                      </a:lnTo>
                      <a:lnTo>
                        <a:pt x="157951" y="15580"/>
                      </a:lnTo>
                      <a:cubicBezTo>
                        <a:pt x="157951" y="7334"/>
                        <a:pt x="150635" y="0"/>
                        <a:pt x="142358" y="0"/>
                      </a:cubicBezTo>
                      <a:lnTo>
                        <a:pt x="105589" y="0"/>
                      </a:lnTo>
                      <a:lnTo>
                        <a:pt x="100135" y="0"/>
                      </a:lnTo>
                      <a:lnTo>
                        <a:pt x="90894" y="0"/>
                      </a:lnTo>
                      <a:lnTo>
                        <a:pt x="90894" y="80666"/>
                      </a:lnTo>
                      <a:lnTo>
                        <a:pt x="73441" y="80666"/>
                      </a:lnTo>
                      <a:lnTo>
                        <a:pt x="73441" y="108169"/>
                      </a:lnTo>
                      <a:lnTo>
                        <a:pt x="54190" y="108169"/>
                      </a:lnTo>
                      <a:lnTo>
                        <a:pt x="54190" y="80666"/>
                      </a:lnTo>
                      <a:lnTo>
                        <a:pt x="5512" y="80666"/>
                      </a:lnTo>
                      <a:lnTo>
                        <a:pt x="5512" y="154004"/>
                      </a:lnTo>
                      <a:cubicBezTo>
                        <a:pt x="5512" y="162256"/>
                        <a:pt x="12859" y="169584"/>
                        <a:pt x="21143" y="169584"/>
                      </a:cubicBezTo>
                      <a:lnTo>
                        <a:pt x="22940" y="169584"/>
                      </a:lnTo>
                      <a:lnTo>
                        <a:pt x="16530" y="300674"/>
                      </a:lnTo>
                      <a:lnTo>
                        <a:pt x="0" y="300674"/>
                      </a:lnTo>
                      <a:lnTo>
                        <a:pt x="0" y="352926"/>
                      </a:lnTo>
                      <a:lnTo>
                        <a:pt x="132219" y="352926"/>
                      </a:lnTo>
                      <a:cubicBezTo>
                        <a:pt x="128561" y="348345"/>
                        <a:pt x="125802" y="343757"/>
                        <a:pt x="124006" y="339175"/>
                      </a:cubicBezTo>
                      <a:lnTo>
                        <a:pt x="13777" y="339175"/>
                      </a:lnTo>
                      <a:lnTo>
                        <a:pt x="13777" y="338257"/>
                      </a:lnTo>
                      <a:close/>
                      <a:moveTo>
                        <a:pt x="187339" y="27503"/>
                      </a:moveTo>
                      <a:lnTo>
                        <a:pt x="180024" y="40336"/>
                      </a:lnTo>
                      <a:lnTo>
                        <a:pt x="187339" y="52252"/>
                      </a:lnTo>
                      <a:lnTo>
                        <a:pt x="158913" y="52252"/>
                      </a:lnTo>
                      <a:cubicBezTo>
                        <a:pt x="157951" y="52252"/>
                        <a:pt x="157951" y="51335"/>
                        <a:pt x="157951" y="51335"/>
                      </a:cubicBezTo>
                      <a:lnTo>
                        <a:pt x="157951" y="27503"/>
                      </a:lnTo>
                      <a:lnTo>
                        <a:pt x="187339" y="27503"/>
                      </a:lnTo>
                      <a:close/>
                      <a:moveTo>
                        <a:pt x="142358" y="11916"/>
                      </a:moveTo>
                      <a:cubicBezTo>
                        <a:pt x="143256" y="11916"/>
                        <a:pt x="144218" y="12834"/>
                        <a:pt x="144218" y="13751"/>
                      </a:cubicBezTo>
                      <a:lnTo>
                        <a:pt x="144218" y="36666"/>
                      </a:lnTo>
                      <a:lnTo>
                        <a:pt x="143256" y="36666"/>
                      </a:lnTo>
                      <a:lnTo>
                        <a:pt x="105589" y="36666"/>
                      </a:lnTo>
                      <a:lnTo>
                        <a:pt x="105589" y="11916"/>
                      </a:lnTo>
                      <a:lnTo>
                        <a:pt x="142358" y="11916"/>
                      </a:lnTo>
                      <a:close/>
                      <a:moveTo>
                        <a:pt x="21143" y="154004"/>
                      </a:moveTo>
                      <a:cubicBezTo>
                        <a:pt x="20207" y="154004"/>
                        <a:pt x="19283" y="153087"/>
                        <a:pt x="19283" y="152169"/>
                      </a:cubicBezTo>
                      <a:lnTo>
                        <a:pt x="19283" y="92582"/>
                      </a:lnTo>
                      <a:lnTo>
                        <a:pt x="40394" y="92582"/>
                      </a:lnTo>
                      <a:lnTo>
                        <a:pt x="40394" y="120085"/>
                      </a:lnTo>
                      <a:lnTo>
                        <a:pt x="87237" y="120085"/>
                      </a:lnTo>
                      <a:lnTo>
                        <a:pt x="87237" y="92582"/>
                      </a:lnTo>
                      <a:lnTo>
                        <a:pt x="108348" y="92582"/>
                      </a:lnTo>
                      <a:lnTo>
                        <a:pt x="108348" y="120085"/>
                      </a:lnTo>
                      <a:lnTo>
                        <a:pt x="156154" y="120085"/>
                      </a:lnTo>
                      <a:lnTo>
                        <a:pt x="156154" y="92582"/>
                      </a:lnTo>
                      <a:lnTo>
                        <a:pt x="177265" y="92582"/>
                      </a:lnTo>
                      <a:lnTo>
                        <a:pt x="177265" y="152169"/>
                      </a:lnTo>
                      <a:cubicBezTo>
                        <a:pt x="177265" y="153087"/>
                        <a:pt x="176303" y="154004"/>
                        <a:pt x="175404" y="154004"/>
                      </a:cubicBezTo>
                      <a:lnTo>
                        <a:pt x="173608" y="154004"/>
                      </a:lnTo>
                      <a:lnTo>
                        <a:pt x="22940" y="154004"/>
                      </a:lnTo>
                      <a:lnTo>
                        <a:pt x="21143" y="154004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5" name="Freeform: Shape 860">
                  <a:extLst>
                    <a:ext uri="{FF2B5EF4-FFF2-40B4-BE49-F238E27FC236}">
                      <a16:creationId xmlns:a16="http://schemas.microsoft.com/office/drawing/2014/main" id="{3C4A38A0-1946-9A4E-080B-7B03A38D6FDF}"/>
                    </a:ext>
                  </a:extLst>
                </p:cNvPr>
                <p:cNvSpPr/>
                <p:nvPr/>
              </p:nvSpPr>
              <p:spPr>
                <a:xfrm>
                  <a:off x="6199036" y="2910836"/>
                  <a:ext cx="99169" cy="99005"/>
                </a:xfrm>
                <a:custGeom>
                  <a:avLst/>
                  <a:gdLst>
                    <a:gd name="connsiteX0" fmla="*/ 49538 w 99169"/>
                    <a:gd name="connsiteY0" fmla="*/ 0 h 99005"/>
                    <a:gd name="connsiteX1" fmla="*/ 0 w 99169"/>
                    <a:gd name="connsiteY1" fmla="*/ 49506 h 99005"/>
                    <a:gd name="connsiteX2" fmla="*/ 49538 w 99169"/>
                    <a:gd name="connsiteY2" fmla="*/ 99005 h 99005"/>
                    <a:gd name="connsiteX3" fmla="*/ 99140 w 99169"/>
                    <a:gd name="connsiteY3" fmla="*/ 49506 h 99005"/>
                    <a:gd name="connsiteX4" fmla="*/ 49538 w 99169"/>
                    <a:gd name="connsiteY4" fmla="*/ 0 h 99005"/>
                    <a:gd name="connsiteX5" fmla="*/ 49538 w 99169"/>
                    <a:gd name="connsiteY5" fmla="*/ 86172 h 99005"/>
                    <a:gd name="connsiteX6" fmla="*/ 13732 w 99169"/>
                    <a:gd name="connsiteY6" fmla="*/ 50424 h 99005"/>
                    <a:gd name="connsiteX7" fmla="*/ 49538 w 99169"/>
                    <a:gd name="connsiteY7" fmla="*/ 14669 h 99005"/>
                    <a:gd name="connsiteX8" fmla="*/ 85408 w 99169"/>
                    <a:gd name="connsiteY8" fmla="*/ 50424 h 99005"/>
                    <a:gd name="connsiteX9" fmla="*/ 49538 w 99169"/>
                    <a:gd name="connsiteY9" fmla="*/ 86172 h 9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169" h="99005">
                      <a:moveTo>
                        <a:pt x="49538" y="0"/>
                      </a:moveTo>
                      <a:cubicBezTo>
                        <a:pt x="22010" y="0"/>
                        <a:pt x="0" y="22003"/>
                        <a:pt x="0" y="49506"/>
                      </a:cubicBezTo>
                      <a:cubicBezTo>
                        <a:pt x="0" y="77002"/>
                        <a:pt x="22010" y="99005"/>
                        <a:pt x="49538" y="99005"/>
                      </a:cubicBezTo>
                      <a:cubicBezTo>
                        <a:pt x="77130" y="99005"/>
                        <a:pt x="99140" y="77002"/>
                        <a:pt x="99140" y="49506"/>
                      </a:cubicBezTo>
                      <a:cubicBezTo>
                        <a:pt x="100103" y="22921"/>
                        <a:pt x="77130" y="0"/>
                        <a:pt x="49538" y="0"/>
                      </a:cubicBezTo>
                      <a:close/>
                      <a:moveTo>
                        <a:pt x="49538" y="86172"/>
                      </a:moveTo>
                      <a:cubicBezTo>
                        <a:pt x="29325" y="86172"/>
                        <a:pt x="13732" y="69674"/>
                        <a:pt x="13732" y="50424"/>
                      </a:cubicBezTo>
                      <a:cubicBezTo>
                        <a:pt x="13732" y="31173"/>
                        <a:pt x="30287" y="14669"/>
                        <a:pt x="49538" y="14669"/>
                      </a:cubicBezTo>
                      <a:cubicBezTo>
                        <a:pt x="68853" y="14669"/>
                        <a:pt x="85408" y="31173"/>
                        <a:pt x="85408" y="50424"/>
                      </a:cubicBezTo>
                      <a:cubicBezTo>
                        <a:pt x="85408" y="69674"/>
                        <a:pt x="69751" y="86172"/>
                        <a:pt x="49538" y="86172"/>
                      </a:cubicBez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6" name="Freeform: Shape 861">
                  <a:extLst>
                    <a:ext uri="{FF2B5EF4-FFF2-40B4-BE49-F238E27FC236}">
                      <a16:creationId xmlns:a16="http://schemas.microsoft.com/office/drawing/2014/main" id="{4120A654-5C99-297B-45A3-96CEAACCEB90}"/>
                    </a:ext>
                  </a:extLst>
                </p:cNvPr>
                <p:cNvSpPr/>
                <p:nvPr/>
              </p:nvSpPr>
              <p:spPr>
                <a:xfrm>
                  <a:off x="6225666" y="2943838"/>
                  <a:ext cx="45880" cy="39418"/>
                </a:xfrm>
                <a:custGeom>
                  <a:avLst/>
                  <a:gdLst>
                    <a:gd name="connsiteX0" fmla="*/ 35806 w 45880"/>
                    <a:gd name="connsiteY0" fmla="*/ 0 h 39418"/>
                    <a:gd name="connsiteX1" fmla="*/ 16491 w 45880"/>
                    <a:gd name="connsiteY1" fmla="*/ 19251 h 39418"/>
                    <a:gd name="connsiteX2" fmla="*/ 10074 w 45880"/>
                    <a:gd name="connsiteY2" fmla="*/ 13751 h 39418"/>
                    <a:gd name="connsiteX3" fmla="*/ 0 w 45880"/>
                    <a:gd name="connsiteY3" fmla="*/ 23832 h 39418"/>
                    <a:gd name="connsiteX4" fmla="*/ 16491 w 45880"/>
                    <a:gd name="connsiteY4" fmla="*/ 39419 h 39418"/>
                    <a:gd name="connsiteX5" fmla="*/ 45881 w 45880"/>
                    <a:gd name="connsiteY5" fmla="*/ 10081 h 39418"/>
                    <a:gd name="connsiteX6" fmla="*/ 35806 w 45880"/>
                    <a:gd name="connsiteY6" fmla="*/ 0 h 39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80" h="39418">
                      <a:moveTo>
                        <a:pt x="35806" y="0"/>
                      </a:moveTo>
                      <a:lnTo>
                        <a:pt x="16491" y="19251"/>
                      </a:lnTo>
                      <a:lnTo>
                        <a:pt x="10074" y="13751"/>
                      </a:lnTo>
                      <a:lnTo>
                        <a:pt x="0" y="23832"/>
                      </a:lnTo>
                      <a:lnTo>
                        <a:pt x="16491" y="39419"/>
                      </a:lnTo>
                      <a:lnTo>
                        <a:pt x="45881" y="10081"/>
                      </a:lnTo>
                      <a:lnTo>
                        <a:pt x="35806" y="0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7" name="Freeform: Shape 884">
                  <a:extLst>
                    <a:ext uri="{FF2B5EF4-FFF2-40B4-BE49-F238E27FC236}">
                      <a16:creationId xmlns:a16="http://schemas.microsoft.com/office/drawing/2014/main" id="{304BBFEB-CA5D-EE42-5F38-1A4BB0BDFC0E}"/>
                    </a:ext>
                  </a:extLst>
                </p:cNvPr>
                <p:cNvSpPr/>
                <p:nvPr/>
              </p:nvSpPr>
              <p:spPr>
                <a:xfrm>
                  <a:off x="6153091" y="2831087"/>
                  <a:ext cx="64296" cy="51334"/>
                </a:xfrm>
                <a:custGeom>
                  <a:avLst/>
                  <a:gdLst>
                    <a:gd name="connsiteX0" fmla="*/ 28491 w 64296"/>
                    <a:gd name="connsiteY0" fmla="*/ 10087 h 51334"/>
                    <a:gd name="connsiteX1" fmla="*/ 37667 w 64296"/>
                    <a:gd name="connsiteY1" fmla="*/ 19251 h 51334"/>
                    <a:gd name="connsiteX2" fmla="*/ 0 w 64296"/>
                    <a:gd name="connsiteY2" fmla="*/ 19251 h 51334"/>
                    <a:gd name="connsiteX3" fmla="*/ 0 w 64296"/>
                    <a:gd name="connsiteY3" fmla="*/ 33002 h 51334"/>
                    <a:gd name="connsiteX4" fmla="*/ 37667 w 64296"/>
                    <a:gd name="connsiteY4" fmla="*/ 33002 h 51334"/>
                    <a:gd name="connsiteX5" fmla="*/ 28491 w 64296"/>
                    <a:gd name="connsiteY5" fmla="*/ 42172 h 51334"/>
                    <a:gd name="connsiteX6" fmla="*/ 38565 w 64296"/>
                    <a:gd name="connsiteY6" fmla="*/ 51335 h 51334"/>
                    <a:gd name="connsiteX7" fmla="*/ 64297 w 64296"/>
                    <a:gd name="connsiteY7" fmla="*/ 25667 h 51334"/>
                    <a:gd name="connsiteX8" fmla="*/ 38565 w 64296"/>
                    <a:gd name="connsiteY8" fmla="*/ 0 h 51334"/>
                    <a:gd name="connsiteX9" fmla="*/ 28491 w 64296"/>
                    <a:gd name="connsiteY9" fmla="*/ 10087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296" h="51334">
                      <a:moveTo>
                        <a:pt x="28491" y="10087"/>
                      </a:moveTo>
                      <a:lnTo>
                        <a:pt x="37667" y="19251"/>
                      </a:lnTo>
                      <a:lnTo>
                        <a:pt x="0" y="19251"/>
                      </a:lnTo>
                      <a:lnTo>
                        <a:pt x="0" y="33002"/>
                      </a:lnTo>
                      <a:lnTo>
                        <a:pt x="37667" y="33002"/>
                      </a:lnTo>
                      <a:lnTo>
                        <a:pt x="28491" y="42172"/>
                      </a:lnTo>
                      <a:lnTo>
                        <a:pt x="38565" y="51335"/>
                      </a:lnTo>
                      <a:lnTo>
                        <a:pt x="64297" y="25667"/>
                      </a:lnTo>
                      <a:lnTo>
                        <a:pt x="38565" y="0"/>
                      </a:lnTo>
                      <a:lnTo>
                        <a:pt x="28491" y="10087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8" name="Freeform: Shape 885">
                  <a:extLst>
                    <a:ext uri="{FF2B5EF4-FFF2-40B4-BE49-F238E27FC236}">
                      <a16:creationId xmlns:a16="http://schemas.microsoft.com/office/drawing/2014/main" id="{2A125E26-FD89-9F54-A43C-4B5F9E612CC9}"/>
                    </a:ext>
                  </a:extLst>
                </p:cNvPr>
                <p:cNvSpPr/>
                <p:nvPr/>
              </p:nvSpPr>
              <p:spPr>
                <a:xfrm>
                  <a:off x="6118184" y="2868671"/>
                  <a:ext cx="63398" cy="51334"/>
                </a:xfrm>
                <a:custGeom>
                  <a:avLst/>
                  <a:gdLst>
                    <a:gd name="connsiteX0" fmla="*/ 35806 w 63398"/>
                    <a:gd name="connsiteY0" fmla="*/ 10087 h 51334"/>
                    <a:gd name="connsiteX1" fmla="*/ 25732 w 63398"/>
                    <a:gd name="connsiteY1" fmla="*/ 0 h 51334"/>
                    <a:gd name="connsiteX2" fmla="*/ 0 w 63398"/>
                    <a:gd name="connsiteY2" fmla="*/ 25667 h 51334"/>
                    <a:gd name="connsiteX3" fmla="*/ 25732 w 63398"/>
                    <a:gd name="connsiteY3" fmla="*/ 51335 h 51334"/>
                    <a:gd name="connsiteX4" fmla="*/ 35806 w 63398"/>
                    <a:gd name="connsiteY4" fmla="*/ 41254 h 51334"/>
                    <a:gd name="connsiteX5" fmla="*/ 27529 w 63398"/>
                    <a:gd name="connsiteY5" fmla="*/ 33919 h 51334"/>
                    <a:gd name="connsiteX6" fmla="*/ 63398 w 63398"/>
                    <a:gd name="connsiteY6" fmla="*/ 33919 h 51334"/>
                    <a:gd name="connsiteX7" fmla="*/ 63398 w 63398"/>
                    <a:gd name="connsiteY7" fmla="*/ 20168 h 51334"/>
                    <a:gd name="connsiteX8" fmla="*/ 25732 w 63398"/>
                    <a:gd name="connsiteY8" fmla="*/ 20168 h 51334"/>
                    <a:gd name="connsiteX9" fmla="*/ 35806 w 63398"/>
                    <a:gd name="connsiteY9" fmla="*/ 10087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398" h="51334">
                      <a:moveTo>
                        <a:pt x="35806" y="10087"/>
                      </a:moveTo>
                      <a:lnTo>
                        <a:pt x="25732" y="0"/>
                      </a:lnTo>
                      <a:lnTo>
                        <a:pt x="0" y="25667"/>
                      </a:lnTo>
                      <a:lnTo>
                        <a:pt x="25732" y="51335"/>
                      </a:lnTo>
                      <a:lnTo>
                        <a:pt x="35806" y="41254"/>
                      </a:lnTo>
                      <a:lnTo>
                        <a:pt x="27529" y="33919"/>
                      </a:lnTo>
                      <a:lnTo>
                        <a:pt x="63398" y="33919"/>
                      </a:lnTo>
                      <a:lnTo>
                        <a:pt x="63398" y="20168"/>
                      </a:lnTo>
                      <a:lnTo>
                        <a:pt x="25732" y="20168"/>
                      </a:lnTo>
                      <a:lnTo>
                        <a:pt x="35806" y="10087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</p:grpSp>
        </p:grpSp>
        <p:sp>
          <p:nvSpPr>
            <p:cNvPr id="13" name="TextBox 886">
              <a:extLst>
                <a:ext uri="{FF2B5EF4-FFF2-40B4-BE49-F238E27FC236}">
                  <a16:creationId xmlns:a16="http://schemas.microsoft.com/office/drawing/2014/main" id="{80B45681-E5CE-6D33-1845-90D85C0BC7F8}"/>
                </a:ext>
              </a:extLst>
            </p:cNvPr>
            <p:cNvSpPr txBox="1"/>
            <p:nvPr/>
          </p:nvSpPr>
          <p:spPr>
            <a:xfrm>
              <a:off x="5945926" y="2979438"/>
              <a:ext cx="478905" cy="179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Bastion</a:t>
              </a:r>
            </a:p>
          </p:txBody>
        </p:sp>
      </p:grp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07F0EB7-EE36-FB3D-B2D6-9A9DDD54B6CC}"/>
              </a:ext>
            </a:extLst>
          </p:cNvPr>
          <p:cNvCxnSpPr>
            <a:cxnSpLocks/>
          </p:cNvCxnSpPr>
          <p:nvPr/>
        </p:nvCxnSpPr>
        <p:spPr>
          <a:xfrm>
            <a:off x="7835945" y="6325069"/>
            <a:ext cx="4423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115">
            <a:extLst>
              <a:ext uri="{FF2B5EF4-FFF2-40B4-BE49-F238E27FC236}">
                <a16:creationId xmlns:a16="http://schemas.microsoft.com/office/drawing/2014/main" id="{0A4BA285-4FB1-087E-3034-477160C0C13D}"/>
              </a:ext>
            </a:extLst>
          </p:cNvPr>
          <p:cNvSpPr/>
          <p:nvPr/>
        </p:nvSpPr>
        <p:spPr>
          <a:xfrm>
            <a:off x="4463984" y="2927592"/>
            <a:ext cx="5435134" cy="103666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231BCCEA-3CC5-C09C-BDEB-1F522AC4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800" y="3007049"/>
            <a:ext cx="1005403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</a:p>
          <a:p>
            <a:pPr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ユーザ認証</a:t>
            </a: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3EDC8BC0-4704-5C6C-8B00-5E80EC08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99" y="2968871"/>
            <a:ext cx="4160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利用者認証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ユーザ認証機能（職員向け）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1F00827-9569-6CD6-ED58-99293FF3E79E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862642" y="3445926"/>
            <a:ext cx="2601342" cy="2479012"/>
          </a:xfrm>
          <a:prstGeom prst="bentConnector3">
            <a:avLst>
              <a:gd name="adj1" fmla="val 5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6EAD7073-2060-2102-4436-E8CA258DF0D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2682571" y="6846768"/>
            <a:ext cx="0" cy="746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4023C43-4481-349B-53FC-9EF09C438336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8346619" y="5897237"/>
            <a:ext cx="1402410" cy="32528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円/楕円 18">
            <a:extLst>
              <a:ext uri="{FF2B5EF4-FFF2-40B4-BE49-F238E27FC236}">
                <a16:creationId xmlns:a16="http://schemas.microsoft.com/office/drawing/2014/main" id="{44D7C458-9252-0C8C-773E-F7742994B0A3}"/>
              </a:ext>
            </a:extLst>
          </p:cNvPr>
          <p:cNvSpPr/>
          <p:nvPr/>
        </p:nvSpPr>
        <p:spPr>
          <a:xfrm>
            <a:off x="4093554" y="2831729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5" name="円/楕円 18">
            <a:extLst>
              <a:ext uri="{FF2B5EF4-FFF2-40B4-BE49-F238E27FC236}">
                <a16:creationId xmlns:a16="http://schemas.microsoft.com/office/drawing/2014/main" id="{F8CA2638-1B19-0264-8DFE-5F225BAFBC69}"/>
              </a:ext>
            </a:extLst>
          </p:cNvPr>
          <p:cNvSpPr/>
          <p:nvPr/>
        </p:nvSpPr>
        <p:spPr>
          <a:xfrm>
            <a:off x="2204467" y="564448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6" name="円/楕円 18">
            <a:extLst>
              <a:ext uri="{FF2B5EF4-FFF2-40B4-BE49-F238E27FC236}">
                <a16:creationId xmlns:a16="http://schemas.microsoft.com/office/drawing/2014/main" id="{5FEC9669-CC92-BBFE-8C24-C8D79546E62D}"/>
              </a:ext>
            </a:extLst>
          </p:cNvPr>
          <p:cNvSpPr/>
          <p:nvPr/>
        </p:nvSpPr>
        <p:spPr>
          <a:xfrm>
            <a:off x="6886714" y="5626284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7" name="円/楕円 18">
            <a:extLst>
              <a:ext uri="{FF2B5EF4-FFF2-40B4-BE49-F238E27FC236}">
                <a16:creationId xmlns:a16="http://schemas.microsoft.com/office/drawing/2014/main" id="{600F402C-797A-3E64-9C21-29A2A9CCDDD5}"/>
              </a:ext>
            </a:extLst>
          </p:cNvPr>
          <p:cNvSpPr/>
          <p:nvPr/>
        </p:nvSpPr>
        <p:spPr>
          <a:xfrm>
            <a:off x="12092679" y="5761412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8" name="円/楕円 18">
            <a:extLst>
              <a:ext uri="{FF2B5EF4-FFF2-40B4-BE49-F238E27FC236}">
                <a16:creationId xmlns:a16="http://schemas.microsoft.com/office/drawing/2014/main" id="{AEFC2F31-F43B-18A4-271E-66D965EBFAE8}"/>
              </a:ext>
            </a:extLst>
          </p:cNvPr>
          <p:cNvSpPr/>
          <p:nvPr/>
        </p:nvSpPr>
        <p:spPr>
          <a:xfrm>
            <a:off x="10394591" y="743820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69488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+mj-lt"/>
                <a:ea typeface="+mn-ea"/>
              </a:rPr>
              <a:t>8-2-20-1.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j-lt"/>
              </a:rPr>
              <a:t>メンテナンス</a:t>
            </a:r>
            <a:r>
              <a:rPr lang="en-US" altLang="ja-JP" b="0" i="0" dirty="0">
                <a:solidFill>
                  <a:srgbClr val="1A1A1C"/>
                </a:solidFill>
                <a:effectLst/>
                <a:latin typeface="+mj-lt"/>
              </a:rPr>
              <a:t>_DB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j-lt"/>
              </a:rPr>
              <a:t>直接メンテナンス機能</a:t>
            </a:r>
            <a:r>
              <a:rPr kumimoji="1" lang="ja-JP" altLang="en-US" dirty="0">
                <a:latin typeface="+mn-ea"/>
                <a:ea typeface="+mn-ea"/>
              </a:rPr>
              <a:t>（パターン</a:t>
            </a:r>
            <a:r>
              <a:rPr kumimoji="1" lang="en-US" altLang="ja-JP" dirty="0">
                <a:latin typeface="+mn-ea"/>
                <a:ea typeface="+mn-ea"/>
              </a:rPr>
              <a:t>2 Bastion + Database Actions</a:t>
            </a:r>
            <a:r>
              <a:rPr kumimoji="1" lang="ja-JP" altLang="en-US" dirty="0">
                <a:latin typeface="+mn-ea"/>
                <a:ea typeface="+mn-ea"/>
              </a:rPr>
              <a:t>利用）</a:t>
            </a:r>
            <a:endParaRPr kumimoji="1" lang="ja-JP" altLang="en-US" dirty="0">
              <a:latin typeface="+mj-lt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3911599" y="2232335"/>
            <a:ext cx="11379199" cy="701326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4961466" y="4474522"/>
            <a:ext cx="4809063" cy="27898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メンテナンス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_DB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直接メンテナンス機能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5" y="2253599"/>
            <a:ext cx="502920" cy="50292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654" y="2366559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A18FF2-1540-975F-70B1-08B23250DC8D}"/>
              </a:ext>
            </a:extLst>
          </p:cNvPr>
          <p:cNvGrpSpPr/>
          <p:nvPr/>
        </p:nvGrpSpPr>
        <p:grpSpPr>
          <a:xfrm>
            <a:off x="12401885" y="6010539"/>
            <a:ext cx="561372" cy="836229"/>
            <a:chOff x="9986474" y="5149556"/>
            <a:chExt cx="561372" cy="836229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DBECFB7E-57C8-E8D0-9115-86B20ECB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1308783-5208-DBE7-F260-6105C50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13CA63-B760-3B50-6942-C464288E9C55}"/>
              </a:ext>
            </a:extLst>
          </p:cNvPr>
          <p:cNvGrpSpPr/>
          <p:nvPr/>
        </p:nvGrpSpPr>
        <p:grpSpPr>
          <a:xfrm>
            <a:off x="10674240" y="4474520"/>
            <a:ext cx="4447529" cy="2789879"/>
            <a:chOff x="11829872" y="4233416"/>
            <a:chExt cx="4447529" cy="2789879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F4524925-E7FE-0F09-D4BA-CF770334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4331" y="4242153"/>
              <a:ext cx="43930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メンテナンス捜査対象データベースを持つ機能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0ED4780-8E03-3DD0-C9DC-D48FC6752180}"/>
                </a:ext>
              </a:extLst>
            </p:cNvPr>
            <p:cNvGrpSpPr/>
            <p:nvPr/>
          </p:nvGrpSpPr>
          <p:grpSpPr>
            <a:xfrm>
              <a:off x="11829872" y="4233416"/>
              <a:ext cx="4447529" cy="2789879"/>
              <a:chOff x="11829872" y="4233416"/>
              <a:chExt cx="4447529" cy="2789879"/>
            </a:xfrm>
          </p:grpSpPr>
          <p:sp>
            <p:nvSpPr>
              <p:cNvPr id="29" name="Rectangle 134">
                <a:extLst>
                  <a:ext uri="{FF2B5EF4-FFF2-40B4-BE49-F238E27FC236}">
                    <a16:creationId xmlns:a16="http://schemas.microsoft.com/office/drawing/2014/main" id="{DAE25B4C-2EAD-1130-714C-1E084F4DB8B9}"/>
                  </a:ext>
                </a:extLst>
              </p:cNvPr>
              <p:cNvSpPr/>
              <p:nvPr/>
            </p:nvSpPr>
            <p:spPr>
              <a:xfrm>
                <a:off x="11829872" y="4233416"/>
                <a:ext cx="3890207" cy="2789879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71520157-7C0D-3D7B-CD34-CB3F13AA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4331" y="4975773"/>
                <a:ext cx="43930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申請・届出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申請・届出機能機能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90442E-9693-0397-93A1-AA4FA5AB39EC}"/>
              </a:ext>
            </a:extLst>
          </p:cNvPr>
          <p:cNvGrpSpPr/>
          <p:nvPr/>
        </p:nvGrpSpPr>
        <p:grpSpPr>
          <a:xfrm>
            <a:off x="1501008" y="5960002"/>
            <a:ext cx="723275" cy="898336"/>
            <a:chOff x="1480111" y="5087449"/>
            <a:chExt cx="723275" cy="898336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B9794456-F1E8-E87C-A712-FEE23345C17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85" name="グラフィックス 84">
                <a:extLst>
                  <a:ext uri="{FF2B5EF4-FFF2-40B4-BE49-F238E27FC236}">
                    <a16:creationId xmlns:a16="http://schemas.microsoft.com/office/drawing/2014/main" id="{59083741-6148-067D-2A22-89E0787DA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6" name="グラフィックス 85">
                <a:extLst>
                  <a:ext uri="{FF2B5EF4-FFF2-40B4-BE49-F238E27FC236}">
                    <a16:creationId xmlns:a16="http://schemas.microsoft.com/office/drawing/2014/main" id="{517A5255-88FE-0786-CDE9-7DA5BB4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F9A8EF59-76DF-1325-207C-46A24C43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29285B5C-D5EB-1902-ACF6-72E34E00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11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F0F6FAB6-A941-12AF-761F-0CB8254CDAA2}"/>
              </a:ext>
            </a:extLst>
          </p:cNvPr>
          <p:cNvCxnSpPr>
            <a:cxnSpLocks/>
          </p:cNvCxnSpPr>
          <p:nvPr/>
        </p:nvCxnSpPr>
        <p:spPr>
          <a:xfrm>
            <a:off x="2327327" y="6358068"/>
            <a:ext cx="32958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D59FBDBB-E0A8-9DCF-CB12-622C0C0C0046}"/>
              </a:ext>
            </a:extLst>
          </p:cNvPr>
          <p:cNvGrpSpPr/>
          <p:nvPr/>
        </p:nvGrpSpPr>
        <p:grpSpPr>
          <a:xfrm>
            <a:off x="10674241" y="7616868"/>
            <a:ext cx="3890207" cy="1220229"/>
            <a:chOff x="11387952" y="4201857"/>
            <a:chExt cx="3602503" cy="2118080"/>
          </a:xfrm>
        </p:grpSpPr>
        <p:sp>
          <p:nvSpPr>
            <p:cNvPr id="154" name="TextBox 20">
              <a:extLst>
                <a:ext uri="{FF2B5EF4-FFF2-40B4-BE49-F238E27FC236}">
                  <a16:creationId xmlns:a16="http://schemas.microsoft.com/office/drawing/2014/main" id="{B4D860FA-D421-B37F-F788-541501892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操作ログ及び監査ログを保管する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E180D2C8-3FF0-057F-E63A-2D0AE1D82EC6}"/>
                </a:ext>
              </a:extLst>
            </p:cNvPr>
            <p:cNvGrpSpPr/>
            <p:nvPr/>
          </p:nvGrpSpPr>
          <p:grpSpPr>
            <a:xfrm>
              <a:off x="11387952" y="4201857"/>
              <a:ext cx="3602503" cy="2118080"/>
              <a:chOff x="11387952" y="4201857"/>
              <a:chExt cx="3602503" cy="2118080"/>
            </a:xfrm>
          </p:grpSpPr>
          <p:sp>
            <p:nvSpPr>
              <p:cNvPr id="156" name="Rectangle 134">
                <a:extLst>
                  <a:ext uri="{FF2B5EF4-FFF2-40B4-BE49-F238E27FC236}">
                    <a16:creationId xmlns:a16="http://schemas.microsoft.com/office/drawing/2014/main" id="{9C64EDDC-8E23-7583-794A-4A8F263CE2BB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602503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157" name="TextBox 20">
                <a:extLst>
                  <a:ext uri="{FF2B5EF4-FFF2-40B4-BE49-F238E27FC236}">
                    <a16:creationId xmlns:a16="http://schemas.microsoft.com/office/drawing/2014/main" id="{0CEA400D-4B1E-C448-EC67-EE0497375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ログ管理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ログ管理機能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07F0EB7-EE36-FB3D-B2D6-9A9DDD54B6CC}"/>
              </a:ext>
            </a:extLst>
          </p:cNvPr>
          <p:cNvCxnSpPr>
            <a:cxnSpLocks/>
          </p:cNvCxnSpPr>
          <p:nvPr/>
        </p:nvCxnSpPr>
        <p:spPr>
          <a:xfrm>
            <a:off x="8733739" y="6325069"/>
            <a:ext cx="3525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115">
            <a:extLst>
              <a:ext uri="{FF2B5EF4-FFF2-40B4-BE49-F238E27FC236}">
                <a16:creationId xmlns:a16="http://schemas.microsoft.com/office/drawing/2014/main" id="{0A4BA285-4FB1-087E-3034-477160C0C13D}"/>
              </a:ext>
            </a:extLst>
          </p:cNvPr>
          <p:cNvSpPr/>
          <p:nvPr/>
        </p:nvSpPr>
        <p:spPr>
          <a:xfrm>
            <a:off x="4463984" y="2927592"/>
            <a:ext cx="5435134" cy="103666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231BCCEA-3CC5-C09C-BDEB-1F522AC4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800" y="3007049"/>
            <a:ext cx="1005403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</a:p>
          <a:p>
            <a:pPr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ユーザ認証</a:t>
            </a: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3EDC8BC0-4704-5C6C-8B00-5E80EC08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99" y="2968871"/>
            <a:ext cx="4160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利用者認証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ユーザ認証機能（職員向け）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1F00827-9569-6CD6-ED58-99293FF3E79E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862642" y="3445926"/>
            <a:ext cx="2601342" cy="2479012"/>
          </a:xfrm>
          <a:prstGeom prst="bentConnector3">
            <a:avLst>
              <a:gd name="adj1" fmla="val 5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6EAD7073-2060-2102-4436-E8CA258DF0D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2682571" y="6846768"/>
            <a:ext cx="0" cy="746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4023C43-4481-349B-53FC-9EF09C438336}"/>
              </a:ext>
            </a:extLst>
          </p:cNvPr>
          <p:cNvCxnSpPr>
            <a:cxnSpLocks/>
            <a:stCxn id="6" idx="2"/>
            <a:endCxn id="156" idx="1"/>
          </p:cNvCxnSpPr>
          <p:nvPr/>
        </p:nvCxnSpPr>
        <p:spPr>
          <a:xfrm rot="16200000" flipH="1">
            <a:off x="8990006" y="6542747"/>
            <a:ext cx="1199369" cy="21691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7F9D8EB-66A6-8993-05B6-58ABAC0DEEF3}"/>
              </a:ext>
            </a:extLst>
          </p:cNvPr>
          <p:cNvGrpSpPr/>
          <p:nvPr/>
        </p:nvGrpSpPr>
        <p:grpSpPr>
          <a:xfrm>
            <a:off x="8004041" y="5975942"/>
            <a:ext cx="1002197" cy="1051672"/>
            <a:chOff x="9766062" y="5149556"/>
            <a:chExt cx="1002197" cy="1051672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BE2B3CF5-8704-8233-9164-C44A9C37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65A87309-BCDE-A60C-CC51-0950E1E89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6062" y="5678008"/>
              <a:ext cx="1002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Actions</a:t>
              </a:r>
            </a:p>
          </p:txBody>
        </p:sp>
      </p:grpSp>
      <p:sp>
        <p:nvSpPr>
          <p:cNvPr id="7" name="円/楕円 18">
            <a:extLst>
              <a:ext uri="{FF2B5EF4-FFF2-40B4-BE49-F238E27FC236}">
                <a16:creationId xmlns:a16="http://schemas.microsoft.com/office/drawing/2014/main" id="{7D3F1CFA-0352-B9EB-7E19-D42F2DD600A1}"/>
              </a:ext>
            </a:extLst>
          </p:cNvPr>
          <p:cNvSpPr/>
          <p:nvPr/>
        </p:nvSpPr>
        <p:spPr>
          <a:xfrm>
            <a:off x="4093554" y="2831729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9" name="円/楕円 18">
            <a:extLst>
              <a:ext uri="{FF2B5EF4-FFF2-40B4-BE49-F238E27FC236}">
                <a16:creationId xmlns:a16="http://schemas.microsoft.com/office/drawing/2014/main" id="{BDD5B461-B3A9-5D4D-5C34-588E94EB4FA4}"/>
              </a:ext>
            </a:extLst>
          </p:cNvPr>
          <p:cNvSpPr/>
          <p:nvPr/>
        </p:nvSpPr>
        <p:spPr>
          <a:xfrm>
            <a:off x="5532050" y="5626284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12" name="円/楕円 18">
            <a:extLst>
              <a:ext uri="{FF2B5EF4-FFF2-40B4-BE49-F238E27FC236}">
                <a16:creationId xmlns:a16="http://schemas.microsoft.com/office/drawing/2014/main" id="{FE08854E-AC95-702D-FA18-559CB0182C45}"/>
              </a:ext>
            </a:extLst>
          </p:cNvPr>
          <p:cNvSpPr/>
          <p:nvPr/>
        </p:nvSpPr>
        <p:spPr>
          <a:xfrm>
            <a:off x="12092679" y="5761412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13" name="円/楕円 18">
            <a:extLst>
              <a:ext uri="{FF2B5EF4-FFF2-40B4-BE49-F238E27FC236}">
                <a16:creationId xmlns:a16="http://schemas.microsoft.com/office/drawing/2014/main" id="{248D0560-9573-54F0-C229-FC0E106005AC}"/>
              </a:ext>
            </a:extLst>
          </p:cNvPr>
          <p:cNvSpPr/>
          <p:nvPr/>
        </p:nvSpPr>
        <p:spPr>
          <a:xfrm>
            <a:off x="10394591" y="743820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grpSp>
        <p:nvGrpSpPr>
          <p:cNvPr id="17" name="Graphic 3">
            <a:extLst>
              <a:ext uri="{FF2B5EF4-FFF2-40B4-BE49-F238E27FC236}">
                <a16:creationId xmlns:a16="http://schemas.microsoft.com/office/drawing/2014/main" id="{4A61C688-508D-3843-7FB3-B1C580918DA3}"/>
              </a:ext>
            </a:extLst>
          </p:cNvPr>
          <p:cNvGrpSpPr/>
          <p:nvPr/>
        </p:nvGrpSpPr>
        <p:grpSpPr>
          <a:xfrm>
            <a:off x="5686073" y="5924938"/>
            <a:ext cx="829073" cy="897510"/>
            <a:chOff x="5945926" y="2634912"/>
            <a:chExt cx="478905" cy="524331"/>
          </a:xfrm>
        </p:grpSpPr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041E7953-EBAE-4231-2075-872D60A9D257}"/>
                </a:ext>
              </a:extLst>
            </p:cNvPr>
            <p:cNvGrpSpPr/>
            <p:nvPr/>
          </p:nvGrpSpPr>
          <p:grpSpPr>
            <a:xfrm>
              <a:off x="6060330" y="2634912"/>
              <a:ext cx="247022" cy="385010"/>
              <a:chOff x="6060330" y="2634912"/>
              <a:chExt cx="247022" cy="385010"/>
            </a:xfrm>
          </p:grpSpPr>
          <p:grpSp>
            <p:nvGrpSpPr>
              <p:cNvPr id="24" name="Graphic 3">
                <a:extLst>
                  <a:ext uri="{FF2B5EF4-FFF2-40B4-BE49-F238E27FC236}">
                    <a16:creationId xmlns:a16="http://schemas.microsoft.com/office/drawing/2014/main" id="{608D0F6E-FBE8-F3F0-9310-78A6B9E785B8}"/>
                  </a:ext>
                </a:extLst>
              </p:cNvPr>
              <p:cNvGrpSpPr/>
              <p:nvPr/>
            </p:nvGrpSpPr>
            <p:grpSpPr>
              <a:xfrm>
                <a:off x="6060330" y="2634912"/>
                <a:ext cx="247022" cy="385010"/>
                <a:chOff x="6060330" y="2634912"/>
                <a:chExt cx="247022" cy="385010"/>
              </a:xfrm>
            </p:grpSpPr>
            <p:grpSp>
              <p:nvGrpSpPr>
                <p:cNvPr id="34" name="Graphic 3">
                  <a:extLst>
                    <a:ext uri="{FF2B5EF4-FFF2-40B4-BE49-F238E27FC236}">
                      <a16:creationId xmlns:a16="http://schemas.microsoft.com/office/drawing/2014/main" id="{7438899E-3FA2-9C46-921F-18C19814C707}"/>
                    </a:ext>
                  </a:extLst>
                </p:cNvPr>
                <p:cNvGrpSpPr/>
                <p:nvPr/>
              </p:nvGrpSpPr>
              <p:grpSpPr>
                <a:xfrm>
                  <a:off x="6060330" y="2634912"/>
                  <a:ext cx="247022" cy="385010"/>
                  <a:chOff x="6060330" y="2634912"/>
                  <a:chExt cx="247022" cy="385010"/>
                </a:xfrm>
                <a:solidFill>
                  <a:srgbClr val="FFFFFF"/>
                </a:solidFill>
              </p:grpSpPr>
              <p:sp>
                <p:nvSpPr>
                  <p:cNvPr id="41" name="Freeform: Shape 850">
                    <a:extLst>
                      <a:ext uri="{FF2B5EF4-FFF2-40B4-BE49-F238E27FC236}">
                        <a16:creationId xmlns:a16="http://schemas.microsoft.com/office/drawing/2014/main" id="{FEF0F5F6-7CF0-732D-52E4-57E1A961C267}"/>
                      </a:ext>
                    </a:extLst>
                  </p:cNvPr>
                  <p:cNvSpPr/>
                  <p:nvPr/>
                </p:nvSpPr>
                <p:spPr>
                  <a:xfrm>
                    <a:off x="6064918" y="2639493"/>
                    <a:ext cx="237902" cy="375847"/>
                  </a:xfrm>
                  <a:custGeom>
                    <a:avLst/>
                    <a:gdLst>
                      <a:gd name="connsiteX0" fmla="*/ 183657 w 237902"/>
                      <a:gd name="connsiteY0" fmla="*/ 375847 h 375847"/>
                      <a:gd name="connsiteX1" fmla="*/ 149711 w 237902"/>
                      <a:gd name="connsiteY1" fmla="*/ 363931 h 375847"/>
                      <a:gd name="connsiteX2" fmla="*/ 0 w 237902"/>
                      <a:gd name="connsiteY2" fmla="*/ 363931 h 375847"/>
                      <a:gd name="connsiteX3" fmla="*/ 0 w 237902"/>
                      <a:gd name="connsiteY3" fmla="*/ 302509 h 375847"/>
                      <a:gd name="connsiteX4" fmla="*/ 16536 w 237902"/>
                      <a:gd name="connsiteY4" fmla="*/ 302509 h 375847"/>
                      <a:gd name="connsiteX5" fmla="*/ 22042 w 237902"/>
                      <a:gd name="connsiteY5" fmla="*/ 178754 h 375847"/>
                      <a:gd name="connsiteX6" fmla="*/ 5512 w 237902"/>
                      <a:gd name="connsiteY6" fmla="*/ 158592 h 375847"/>
                      <a:gd name="connsiteX7" fmla="*/ 5512 w 237902"/>
                      <a:gd name="connsiteY7" fmla="*/ 80673 h 375847"/>
                      <a:gd name="connsiteX8" fmla="*/ 63340 w 237902"/>
                      <a:gd name="connsiteY8" fmla="*/ 80673 h 375847"/>
                      <a:gd name="connsiteX9" fmla="*/ 63340 w 237902"/>
                      <a:gd name="connsiteY9" fmla="*/ 108169 h 375847"/>
                      <a:gd name="connsiteX10" fmla="*/ 73479 w 237902"/>
                      <a:gd name="connsiteY10" fmla="*/ 108169 h 375847"/>
                      <a:gd name="connsiteX11" fmla="*/ 73479 w 237902"/>
                      <a:gd name="connsiteY11" fmla="*/ 80673 h 375847"/>
                      <a:gd name="connsiteX12" fmla="*/ 90933 w 237902"/>
                      <a:gd name="connsiteY12" fmla="*/ 80673 h 375847"/>
                      <a:gd name="connsiteX13" fmla="*/ 90933 w 237902"/>
                      <a:gd name="connsiteY13" fmla="*/ 0 h 375847"/>
                      <a:gd name="connsiteX14" fmla="*/ 146952 w 237902"/>
                      <a:gd name="connsiteY14" fmla="*/ 0 h 375847"/>
                      <a:gd name="connsiteX15" fmla="*/ 166203 w 237902"/>
                      <a:gd name="connsiteY15" fmla="*/ 15587 h 375847"/>
                      <a:gd name="connsiteX16" fmla="*/ 224981 w 237902"/>
                      <a:gd name="connsiteY16" fmla="*/ 15587 h 375847"/>
                      <a:gd name="connsiteX17" fmla="*/ 206629 w 237902"/>
                      <a:gd name="connsiteY17" fmla="*/ 46753 h 375847"/>
                      <a:gd name="connsiteX18" fmla="*/ 224981 w 237902"/>
                      <a:gd name="connsiteY18" fmla="*/ 77002 h 375847"/>
                      <a:gd name="connsiteX19" fmla="*/ 163508 w 237902"/>
                      <a:gd name="connsiteY19" fmla="*/ 77002 h 375847"/>
                      <a:gd name="connsiteX20" fmla="*/ 144193 w 237902"/>
                      <a:gd name="connsiteY20" fmla="*/ 62339 h 375847"/>
                      <a:gd name="connsiteX21" fmla="*/ 143294 w 237902"/>
                      <a:gd name="connsiteY21" fmla="*/ 62339 h 375847"/>
                      <a:gd name="connsiteX22" fmla="*/ 143294 w 237902"/>
                      <a:gd name="connsiteY22" fmla="*/ 61422 h 375847"/>
                      <a:gd name="connsiteX23" fmla="*/ 113905 w 237902"/>
                      <a:gd name="connsiteY23" fmla="*/ 61422 h 375847"/>
                      <a:gd name="connsiteX24" fmla="*/ 113905 w 237902"/>
                      <a:gd name="connsiteY24" fmla="*/ 79755 h 375847"/>
                      <a:gd name="connsiteX25" fmla="*/ 131359 w 237902"/>
                      <a:gd name="connsiteY25" fmla="*/ 79755 h 375847"/>
                      <a:gd name="connsiteX26" fmla="*/ 131359 w 237902"/>
                      <a:gd name="connsiteY26" fmla="*/ 107257 h 375847"/>
                      <a:gd name="connsiteX27" fmla="*/ 141434 w 237902"/>
                      <a:gd name="connsiteY27" fmla="*/ 107257 h 375847"/>
                      <a:gd name="connsiteX28" fmla="*/ 141434 w 237902"/>
                      <a:gd name="connsiteY28" fmla="*/ 79755 h 375847"/>
                      <a:gd name="connsiteX29" fmla="*/ 199313 w 237902"/>
                      <a:gd name="connsiteY29" fmla="*/ 79755 h 375847"/>
                      <a:gd name="connsiteX30" fmla="*/ 199313 w 237902"/>
                      <a:gd name="connsiteY30" fmla="*/ 157675 h 375847"/>
                      <a:gd name="connsiteX31" fmla="*/ 182758 w 237902"/>
                      <a:gd name="connsiteY31" fmla="*/ 177843 h 375847"/>
                      <a:gd name="connsiteX32" fmla="*/ 186415 w 237902"/>
                      <a:gd name="connsiteY32" fmla="*/ 266761 h 375847"/>
                      <a:gd name="connsiteX33" fmla="*/ 237879 w 237902"/>
                      <a:gd name="connsiteY33" fmla="*/ 320842 h 375847"/>
                      <a:gd name="connsiteX34" fmla="*/ 183657 w 237902"/>
                      <a:gd name="connsiteY34" fmla="*/ 375847 h 375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37902" h="375847">
                        <a:moveTo>
                          <a:pt x="183657" y="375847"/>
                        </a:moveTo>
                        <a:cubicBezTo>
                          <a:pt x="170823" y="375847"/>
                          <a:pt x="158887" y="371259"/>
                          <a:pt x="149711" y="363931"/>
                        </a:cubicBezTo>
                        <a:lnTo>
                          <a:pt x="0" y="363931"/>
                        </a:lnTo>
                        <a:lnTo>
                          <a:pt x="0" y="302509"/>
                        </a:lnTo>
                        <a:lnTo>
                          <a:pt x="16536" y="302509"/>
                        </a:lnTo>
                        <a:lnTo>
                          <a:pt x="22042" y="178754"/>
                        </a:lnTo>
                        <a:cubicBezTo>
                          <a:pt x="12859" y="176925"/>
                          <a:pt x="5512" y="168673"/>
                          <a:pt x="5512" y="158592"/>
                        </a:cubicBezTo>
                        <a:lnTo>
                          <a:pt x="5512" y="80673"/>
                        </a:lnTo>
                        <a:lnTo>
                          <a:pt x="63340" y="80673"/>
                        </a:lnTo>
                        <a:lnTo>
                          <a:pt x="63340" y="108169"/>
                        </a:lnTo>
                        <a:lnTo>
                          <a:pt x="73479" y="108169"/>
                        </a:lnTo>
                        <a:lnTo>
                          <a:pt x="73479" y="80673"/>
                        </a:lnTo>
                        <a:lnTo>
                          <a:pt x="90933" y="80673"/>
                        </a:lnTo>
                        <a:lnTo>
                          <a:pt x="90933" y="0"/>
                        </a:lnTo>
                        <a:lnTo>
                          <a:pt x="146952" y="0"/>
                        </a:lnTo>
                        <a:cubicBezTo>
                          <a:pt x="156128" y="0"/>
                          <a:pt x="164406" y="6417"/>
                          <a:pt x="166203" y="15587"/>
                        </a:cubicBezTo>
                        <a:lnTo>
                          <a:pt x="224981" y="15587"/>
                        </a:lnTo>
                        <a:lnTo>
                          <a:pt x="206629" y="46753"/>
                        </a:lnTo>
                        <a:lnTo>
                          <a:pt x="224981" y="77002"/>
                        </a:lnTo>
                        <a:lnTo>
                          <a:pt x="163508" y="77002"/>
                        </a:lnTo>
                        <a:cubicBezTo>
                          <a:pt x="154267" y="77002"/>
                          <a:pt x="146952" y="70585"/>
                          <a:pt x="144193" y="62339"/>
                        </a:cubicBezTo>
                        <a:lnTo>
                          <a:pt x="143294" y="62339"/>
                        </a:lnTo>
                        <a:lnTo>
                          <a:pt x="143294" y="61422"/>
                        </a:lnTo>
                        <a:lnTo>
                          <a:pt x="113905" y="61422"/>
                        </a:lnTo>
                        <a:lnTo>
                          <a:pt x="113905" y="79755"/>
                        </a:lnTo>
                        <a:lnTo>
                          <a:pt x="131359" y="79755"/>
                        </a:lnTo>
                        <a:lnTo>
                          <a:pt x="131359" y="107257"/>
                        </a:lnTo>
                        <a:lnTo>
                          <a:pt x="141434" y="107257"/>
                        </a:lnTo>
                        <a:lnTo>
                          <a:pt x="141434" y="79755"/>
                        </a:lnTo>
                        <a:lnTo>
                          <a:pt x="199313" y="79755"/>
                        </a:lnTo>
                        <a:lnTo>
                          <a:pt x="199313" y="157675"/>
                        </a:lnTo>
                        <a:cubicBezTo>
                          <a:pt x="199313" y="167755"/>
                          <a:pt x="191934" y="176008"/>
                          <a:pt x="182758" y="177843"/>
                        </a:cubicBezTo>
                        <a:lnTo>
                          <a:pt x="186415" y="266761"/>
                        </a:lnTo>
                        <a:cubicBezTo>
                          <a:pt x="214907" y="268590"/>
                          <a:pt x="237879" y="292428"/>
                          <a:pt x="237879" y="320842"/>
                        </a:cubicBezTo>
                        <a:cubicBezTo>
                          <a:pt x="238777" y="351097"/>
                          <a:pt x="214008" y="375847"/>
                          <a:pt x="183657" y="3758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45" name="Freeform: Shape 851">
                    <a:extLst>
                      <a:ext uri="{FF2B5EF4-FFF2-40B4-BE49-F238E27FC236}">
                        <a16:creationId xmlns:a16="http://schemas.microsoft.com/office/drawing/2014/main" id="{922FC6CC-92C9-5A7F-AAA7-3D4AB8F0E320}"/>
                      </a:ext>
                    </a:extLst>
                  </p:cNvPr>
                  <p:cNvSpPr/>
                  <p:nvPr/>
                </p:nvSpPr>
                <p:spPr>
                  <a:xfrm>
                    <a:off x="6060330" y="2634912"/>
                    <a:ext cx="247022" cy="385010"/>
                  </a:xfrm>
                  <a:custGeom>
                    <a:avLst/>
                    <a:gdLst>
                      <a:gd name="connsiteX0" fmla="*/ 151540 w 247022"/>
                      <a:gd name="connsiteY0" fmla="*/ 9170 h 385010"/>
                      <a:gd name="connsiteX1" fmla="*/ 167133 w 247022"/>
                      <a:gd name="connsiteY1" fmla="*/ 24750 h 385010"/>
                      <a:gd name="connsiteX2" fmla="*/ 221355 w 247022"/>
                      <a:gd name="connsiteY2" fmla="*/ 24750 h 385010"/>
                      <a:gd name="connsiteX3" fmla="*/ 205698 w 247022"/>
                      <a:gd name="connsiteY3" fmla="*/ 51335 h 385010"/>
                      <a:gd name="connsiteX4" fmla="*/ 221355 w 247022"/>
                      <a:gd name="connsiteY4" fmla="*/ 77002 h 385010"/>
                      <a:gd name="connsiteX5" fmla="*/ 168096 w 247022"/>
                      <a:gd name="connsiteY5" fmla="*/ 77002 h 385010"/>
                      <a:gd name="connsiteX6" fmla="*/ 152439 w 247022"/>
                      <a:gd name="connsiteY6" fmla="*/ 62333 h 385010"/>
                      <a:gd name="connsiteX7" fmla="*/ 151540 w 247022"/>
                      <a:gd name="connsiteY7" fmla="*/ 61416 h 385010"/>
                      <a:gd name="connsiteX8" fmla="*/ 113873 w 247022"/>
                      <a:gd name="connsiteY8" fmla="*/ 61416 h 385010"/>
                      <a:gd name="connsiteX9" fmla="*/ 113873 w 247022"/>
                      <a:gd name="connsiteY9" fmla="*/ 88918 h 385010"/>
                      <a:gd name="connsiteX10" fmla="*/ 131327 w 247022"/>
                      <a:gd name="connsiteY10" fmla="*/ 88918 h 385010"/>
                      <a:gd name="connsiteX11" fmla="*/ 131327 w 247022"/>
                      <a:gd name="connsiteY11" fmla="*/ 116421 h 385010"/>
                      <a:gd name="connsiteX12" fmla="*/ 150642 w 247022"/>
                      <a:gd name="connsiteY12" fmla="*/ 116421 h 385010"/>
                      <a:gd name="connsiteX13" fmla="*/ 150642 w 247022"/>
                      <a:gd name="connsiteY13" fmla="*/ 88918 h 385010"/>
                      <a:gd name="connsiteX14" fmla="*/ 199282 w 247022"/>
                      <a:gd name="connsiteY14" fmla="*/ 88918 h 385010"/>
                      <a:gd name="connsiteX15" fmla="*/ 199282 w 247022"/>
                      <a:gd name="connsiteY15" fmla="*/ 162256 h 385010"/>
                      <a:gd name="connsiteX16" fmla="*/ 183689 w 247022"/>
                      <a:gd name="connsiteY16" fmla="*/ 177836 h 385010"/>
                      <a:gd name="connsiteX17" fmla="*/ 181828 w 247022"/>
                      <a:gd name="connsiteY17" fmla="*/ 177836 h 385010"/>
                      <a:gd name="connsiteX18" fmla="*/ 185485 w 247022"/>
                      <a:gd name="connsiteY18" fmla="*/ 275924 h 385010"/>
                      <a:gd name="connsiteX19" fmla="*/ 187346 w 247022"/>
                      <a:gd name="connsiteY19" fmla="*/ 275924 h 385010"/>
                      <a:gd name="connsiteX20" fmla="*/ 236948 w 247022"/>
                      <a:gd name="connsiteY20" fmla="*/ 325424 h 385010"/>
                      <a:gd name="connsiteX21" fmla="*/ 188245 w 247022"/>
                      <a:gd name="connsiteY21" fmla="*/ 375841 h 385010"/>
                      <a:gd name="connsiteX22" fmla="*/ 155198 w 247022"/>
                      <a:gd name="connsiteY22" fmla="*/ 363925 h 385010"/>
                      <a:gd name="connsiteX23" fmla="*/ 9183 w 247022"/>
                      <a:gd name="connsiteY23" fmla="*/ 363925 h 385010"/>
                      <a:gd name="connsiteX24" fmla="*/ 9183 w 247022"/>
                      <a:gd name="connsiteY24" fmla="*/ 311673 h 385010"/>
                      <a:gd name="connsiteX25" fmla="*/ 25712 w 247022"/>
                      <a:gd name="connsiteY25" fmla="*/ 311673 h 385010"/>
                      <a:gd name="connsiteX26" fmla="*/ 32123 w 247022"/>
                      <a:gd name="connsiteY26" fmla="*/ 178754 h 385010"/>
                      <a:gd name="connsiteX27" fmla="*/ 30326 w 247022"/>
                      <a:gd name="connsiteY27" fmla="*/ 178754 h 385010"/>
                      <a:gd name="connsiteX28" fmla="*/ 14695 w 247022"/>
                      <a:gd name="connsiteY28" fmla="*/ 163174 h 385010"/>
                      <a:gd name="connsiteX29" fmla="*/ 14695 w 247022"/>
                      <a:gd name="connsiteY29" fmla="*/ 89836 h 385010"/>
                      <a:gd name="connsiteX30" fmla="*/ 63373 w 247022"/>
                      <a:gd name="connsiteY30" fmla="*/ 89836 h 385010"/>
                      <a:gd name="connsiteX31" fmla="*/ 63373 w 247022"/>
                      <a:gd name="connsiteY31" fmla="*/ 117338 h 385010"/>
                      <a:gd name="connsiteX32" fmla="*/ 82687 w 247022"/>
                      <a:gd name="connsiteY32" fmla="*/ 117338 h 385010"/>
                      <a:gd name="connsiteX33" fmla="*/ 82687 w 247022"/>
                      <a:gd name="connsiteY33" fmla="*/ 89836 h 385010"/>
                      <a:gd name="connsiteX34" fmla="*/ 100077 w 247022"/>
                      <a:gd name="connsiteY34" fmla="*/ 89836 h 385010"/>
                      <a:gd name="connsiteX35" fmla="*/ 100077 w 247022"/>
                      <a:gd name="connsiteY35" fmla="*/ 9170 h 385010"/>
                      <a:gd name="connsiteX36" fmla="*/ 109317 w 247022"/>
                      <a:gd name="connsiteY36" fmla="*/ 9170 h 385010"/>
                      <a:gd name="connsiteX37" fmla="*/ 114772 w 247022"/>
                      <a:gd name="connsiteY37" fmla="*/ 9170 h 385010"/>
                      <a:gd name="connsiteX38" fmla="*/ 151540 w 247022"/>
                      <a:gd name="connsiteY38" fmla="*/ 9170 h 385010"/>
                      <a:gd name="connsiteX39" fmla="*/ 151540 w 247022"/>
                      <a:gd name="connsiteY39" fmla="*/ 0 h 385010"/>
                      <a:gd name="connsiteX40" fmla="*/ 114772 w 247022"/>
                      <a:gd name="connsiteY40" fmla="*/ 0 h 385010"/>
                      <a:gd name="connsiteX41" fmla="*/ 109317 w 247022"/>
                      <a:gd name="connsiteY41" fmla="*/ 0 h 385010"/>
                      <a:gd name="connsiteX42" fmla="*/ 100077 w 247022"/>
                      <a:gd name="connsiteY42" fmla="*/ 0 h 385010"/>
                      <a:gd name="connsiteX43" fmla="*/ 90901 w 247022"/>
                      <a:gd name="connsiteY43" fmla="*/ 0 h 385010"/>
                      <a:gd name="connsiteX44" fmla="*/ 90901 w 247022"/>
                      <a:gd name="connsiteY44" fmla="*/ 9170 h 385010"/>
                      <a:gd name="connsiteX45" fmla="*/ 90901 w 247022"/>
                      <a:gd name="connsiteY45" fmla="*/ 80666 h 385010"/>
                      <a:gd name="connsiteX46" fmla="*/ 82687 w 247022"/>
                      <a:gd name="connsiteY46" fmla="*/ 80666 h 385010"/>
                      <a:gd name="connsiteX47" fmla="*/ 73447 w 247022"/>
                      <a:gd name="connsiteY47" fmla="*/ 80666 h 385010"/>
                      <a:gd name="connsiteX48" fmla="*/ 73447 w 247022"/>
                      <a:gd name="connsiteY48" fmla="*/ 89836 h 385010"/>
                      <a:gd name="connsiteX49" fmla="*/ 73447 w 247022"/>
                      <a:gd name="connsiteY49" fmla="*/ 108169 h 385010"/>
                      <a:gd name="connsiteX50" fmla="*/ 72549 w 247022"/>
                      <a:gd name="connsiteY50" fmla="*/ 108169 h 385010"/>
                      <a:gd name="connsiteX51" fmla="*/ 72549 w 247022"/>
                      <a:gd name="connsiteY51" fmla="*/ 89836 h 385010"/>
                      <a:gd name="connsiteX52" fmla="*/ 72549 w 247022"/>
                      <a:gd name="connsiteY52" fmla="*/ 80666 h 385010"/>
                      <a:gd name="connsiteX53" fmla="*/ 63373 w 247022"/>
                      <a:gd name="connsiteY53" fmla="*/ 80666 h 385010"/>
                      <a:gd name="connsiteX54" fmla="*/ 14695 w 247022"/>
                      <a:gd name="connsiteY54" fmla="*/ 80666 h 385010"/>
                      <a:gd name="connsiteX55" fmla="*/ 5512 w 247022"/>
                      <a:gd name="connsiteY55" fmla="*/ 80666 h 385010"/>
                      <a:gd name="connsiteX56" fmla="*/ 5512 w 247022"/>
                      <a:gd name="connsiteY56" fmla="*/ 89836 h 385010"/>
                      <a:gd name="connsiteX57" fmla="*/ 5512 w 247022"/>
                      <a:gd name="connsiteY57" fmla="*/ 163174 h 385010"/>
                      <a:gd name="connsiteX58" fmla="*/ 22042 w 247022"/>
                      <a:gd name="connsiteY58" fmla="*/ 187006 h 385010"/>
                      <a:gd name="connsiteX59" fmla="*/ 16530 w 247022"/>
                      <a:gd name="connsiteY59" fmla="*/ 302509 h 385010"/>
                      <a:gd name="connsiteX60" fmla="*/ 9183 w 247022"/>
                      <a:gd name="connsiteY60" fmla="*/ 302509 h 385010"/>
                      <a:gd name="connsiteX61" fmla="*/ 0 w 247022"/>
                      <a:gd name="connsiteY61" fmla="*/ 302509 h 385010"/>
                      <a:gd name="connsiteX62" fmla="*/ 0 w 247022"/>
                      <a:gd name="connsiteY62" fmla="*/ 311673 h 385010"/>
                      <a:gd name="connsiteX63" fmla="*/ 0 w 247022"/>
                      <a:gd name="connsiteY63" fmla="*/ 363925 h 385010"/>
                      <a:gd name="connsiteX64" fmla="*/ 0 w 247022"/>
                      <a:gd name="connsiteY64" fmla="*/ 373094 h 385010"/>
                      <a:gd name="connsiteX65" fmla="*/ 9183 w 247022"/>
                      <a:gd name="connsiteY65" fmla="*/ 373094 h 385010"/>
                      <a:gd name="connsiteX66" fmla="*/ 152439 w 247022"/>
                      <a:gd name="connsiteY66" fmla="*/ 373094 h 385010"/>
                      <a:gd name="connsiteX67" fmla="*/ 188245 w 247022"/>
                      <a:gd name="connsiteY67" fmla="*/ 385011 h 385010"/>
                      <a:gd name="connsiteX68" fmla="*/ 247023 w 247022"/>
                      <a:gd name="connsiteY68" fmla="*/ 326341 h 385010"/>
                      <a:gd name="connsiteX69" fmla="*/ 194726 w 247022"/>
                      <a:gd name="connsiteY69" fmla="*/ 267672 h 385010"/>
                      <a:gd name="connsiteX70" fmla="*/ 191004 w 247022"/>
                      <a:gd name="connsiteY70" fmla="*/ 186088 h 385010"/>
                      <a:gd name="connsiteX71" fmla="*/ 207560 w 247022"/>
                      <a:gd name="connsiteY71" fmla="*/ 162256 h 385010"/>
                      <a:gd name="connsiteX72" fmla="*/ 207560 w 247022"/>
                      <a:gd name="connsiteY72" fmla="*/ 88918 h 385010"/>
                      <a:gd name="connsiteX73" fmla="*/ 207560 w 247022"/>
                      <a:gd name="connsiteY73" fmla="*/ 86172 h 385010"/>
                      <a:gd name="connsiteX74" fmla="*/ 220393 w 247022"/>
                      <a:gd name="connsiteY74" fmla="*/ 86172 h 385010"/>
                      <a:gd name="connsiteX75" fmla="*/ 236948 w 247022"/>
                      <a:gd name="connsiteY75" fmla="*/ 86172 h 385010"/>
                      <a:gd name="connsiteX76" fmla="*/ 229569 w 247022"/>
                      <a:gd name="connsiteY76" fmla="*/ 72421 h 385010"/>
                      <a:gd name="connsiteX77" fmla="*/ 216735 w 247022"/>
                      <a:gd name="connsiteY77" fmla="*/ 51335 h 385010"/>
                      <a:gd name="connsiteX78" fmla="*/ 229569 w 247022"/>
                      <a:gd name="connsiteY78" fmla="*/ 29331 h 385010"/>
                      <a:gd name="connsiteX79" fmla="*/ 237847 w 247022"/>
                      <a:gd name="connsiteY79" fmla="*/ 15587 h 385010"/>
                      <a:gd name="connsiteX80" fmla="*/ 222254 w 247022"/>
                      <a:gd name="connsiteY80" fmla="*/ 15587 h 385010"/>
                      <a:gd name="connsiteX81" fmla="*/ 174513 w 247022"/>
                      <a:gd name="connsiteY81" fmla="*/ 15587 h 385010"/>
                      <a:gd name="connsiteX82" fmla="*/ 151540 w 247022"/>
                      <a:gd name="connsiteY82" fmla="*/ 0 h 385010"/>
                      <a:gd name="connsiteX83" fmla="*/ 123050 w 247022"/>
                      <a:gd name="connsiteY83" fmla="*/ 70585 h 385010"/>
                      <a:gd name="connsiteX84" fmla="*/ 143262 w 247022"/>
                      <a:gd name="connsiteY84" fmla="*/ 70585 h 385010"/>
                      <a:gd name="connsiteX85" fmla="*/ 143262 w 247022"/>
                      <a:gd name="connsiteY85" fmla="*/ 71503 h 385010"/>
                      <a:gd name="connsiteX86" fmla="*/ 145123 w 247022"/>
                      <a:gd name="connsiteY86" fmla="*/ 71503 h 385010"/>
                      <a:gd name="connsiteX87" fmla="*/ 151540 w 247022"/>
                      <a:gd name="connsiteY87" fmla="*/ 79755 h 385010"/>
                      <a:gd name="connsiteX88" fmla="*/ 150642 w 247022"/>
                      <a:gd name="connsiteY88" fmla="*/ 79755 h 385010"/>
                      <a:gd name="connsiteX89" fmla="*/ 141402 w 247022"/>
                      <a:gd name="connsiteY89" fmla="*/ 79755 h 385010"/>
                      <a:gd name="connsiteX90" fmla="*/ 141402 w 247022"/>
                      <a:gd name="connsiteY90" fmla="*/ 88918 h 385010"/>
                      <a:gd name="connsiteX91" fmla="*/ 141402 w 247022"/>
                      <a:gd name="connsiteY91" fmla="*/ 107251 h 385010"/>
                      <a:gd name="connsiteX92" fmla="*/ 140503 w 247022"/>
                      <a:gd name="connsiteY92" fmla="*/ 107251 h 385010"/>
                      <a:gd name="connsiteX93" fmla="*/ 140503 w 247022"/>
                      <a:gd name="connsiteY93" fmla="*/ 88918 h 385010"/>
                      <a:gd name="connsiteX94" fmla="*/ 140503 w 247022"/>
                      <a:gd name="connsiteY94" fmla="*/ 79755 h 385010"/>
                      <a:gd name="connsiteX95" fmla="*/ 131327 w 247022"/>
                      <a:gd name="connsiteY95" fmla="*/ 79755 h 385010"/>
                      <a:gd name="connsiteX96" fmla="*/ 123050 w 247022"/>
                      <a:gd name="connsiteY96" fmla="*/ 79755 h 385010"/>
                      <a:gd name="connsiteX97" fmla="*/ 123050 w 247022"/>
                      <a:gd name="connsiteY97" fmla="*/ 70585 h 385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247022" h="385010">
                        <a:moveTo>
                          <a:pt x="151540" y="9170"/>
                        </a:moveTo>
                        <a:cubicBezTo>
                          <a:pt x="159818" y="9170"/>
                          <a:pt x="167133" y="16498"/>
                          <a:pt x="167133" y="24750"/>
                        </a:cubicBezTo>
                        <a:lnTo>
                          <a:pt x="221355" y="24750"/>
                        </a:lnTo>
                        <a:lnTo>
                          <a:pt x="205698" y="51335"/>
                        </a:lnTo>
                        <a:lnTo>
                          <a:pt x="221355" y="77002"/>
                        </a:lnTo>
                        <a:lnTo>
                          <a:pt x="168096" y="77002"/>
                        </a:lnTo>
                        <a:cubicBezTo>
                          <a:pt x="159818" y="77002"/>
                          <a:pt x="153401" y="70585"/>
                          <a:pt x="152439" y="62333"/>
                        </a:cubicBezTo>
                        <a:cubicBezTo>
                          <a:pt x="152439" y="61416"/>
                          <a:pt x="151540" y="61416"/>
                          <a:pt x="151540" y="61416"/>
                        </a:cubicBezTo>
                        <a:lnTo>
                          <a:pt x="113873" y="61416"/>
                        </a:lnTo>
                        <a:lnTo>
                          <a:pt x="113873" y="88918"/>
                        </a:lnTo>
                        <a:lnTo>
                          <a:pt x="131327" y="88918"/>
                        </a:lnTo>
                        <a:lnTo>
                          <a:pt x="131327" y="116421"/>
                        </a:lnTo>
                        <a:lnTo>
                          <a:pt x="150642" y="116421"/>
                        </a:lnTo>
                        <a:lnTo>
                          <a:pt x="150642" y="88918"/>
                        </a:lnTo>
                        <a:lnTo>
                          <a:pt x="199282" y="88918"/>
                        </a:lnTo>
                        <a:lnTo>
                          <a:pt x="199282" y="162256"/>
                        </a:lnTo>
                        <a:cubicBezTo>
                          <a:pt x="199282" y="170502"/>
                          <a:pt x="191966" y="177836"/>
                          <a:pt x="183689" y="177836"/>
                        </a:cubicBezTo>
                        <a:lnTo>
                          <a:pt x="181828" y="177836"/>
                        </a:lnTo>
                        <a:lnTo>
                          <a:pt x="185485" y="275924"/>
                        </a:lnTo>
                        <a:cubicBezTo>
                          <a:pt x="186448" y="275924"/>
                          <a:pt x="186448" y="275924"/>
                          <a:pt x="187346" y="275924"/>
                        </a:cubicBezTo>
                        <a:cubicBezTo>
                          <a:pt x="214874" y="275924"/>
                          <a:pt x="236948" y="297927"/>
                          <a:pt x="236948" y="325424"/>
                        </a:cubicBezTo>
                        <a:cubicBezTo>
                          <a:pt x="236948" y="352926"/>
                          <a:pt x="215837" y="375841"/>
                          <a:pt x="188245" y="375841"/>
                        </a:cubicBezTo>
                        <a:cubicBezTo>
                          <a:pt x="175411" y="375841"/>
                          <a:pt x="164374" y="371259"/>
                          <a:pt x="155198" y="363925"/>
                        </a:cubicBezTo>
                        <a:lnTo>
                          <a:pt x="9183" y="363925"/>
                        </a:lnTo>
                        <a:lnTo>
                          <a:pt x="9183" y="311673"/>
                        </a:lnTo>
                        <a:lnTo>
                          <a:pt x="25712" y="311673"/>
                        </a:lnTo>
                        <a:lnTo>
                          <a:pt x="32123" y="178754"/>
                        </a:lnTo>
                        <a:lnTo>
                          <a:pt x="30326" y="178754"/>
                        </a:lnTo>
                        <a:cubicBezTo>
                          <a:pt x="22042" y="178754"/>
                          <a:pt x="14695" y="171419"/>
                          <a:pt x="14695" y="163174"/>
                        </a:cubicBezTo>
                        <a:lnTo>
                          <a:pt x="14695" y="89836"/>
                        </a:lnTo>
                        <a:lnTo>
                          <a:pt x="63373" y="89836"/>
                        </a:lnTo>
                        <a:lnTo>
                          <a:pt x="63373" y="117338"/>
                        </a:lnTo>
                        <a:lnTo>
                          <a:pt x="82687" y="117338"/>
                        </a:lnTo>
                        <a:lnTo>
                          <a:pt x="82687" y="89836"/>
                        </a:lnTo>
                        <a:lnTo>
                          <a:pt x="100077" y="89836"/>
                        </a:lnTo>
                        <a:lnTo>
                          <a:pt x="100077" y="9170"/>
                        </a:lnTo>
                        <a:lnTo>
                          <a:pt x="109317" y="9170"/>
                        </a:lnTo>
                        <a:lnTo>
                          <a:pt x="114772" y="9170"/>
                        </a:lnTo>
                        <a:lnTo>
                          <a:pt x="151540" y="9170"/>
                        </a:lnTo>
                        <a:close/>
                        <a:moveTo>
                          <a:pt x="151540" y="0"/>
                        </a:moveTo>
                        <a:lnTo>
                          <a:pt x="114772" y="0"/>
                        </a:lnTo>
                        <a:lnTo>
                          <a:pt x="109317" y="0"/>
                        </a:lnTo>
                        <a:lnTo>
                          <a:pt x="100077" y="0"/>
                        </a:lnTo>
                        <a:lnTo>
                          <a:pt x="90901" y="0"/>
                        </a:lnTo>
                        <a:lnTo>
                          <a:pt x="90901" y="9170"/>
                        </a:lnTo>
                        <a:lnTo>
                          <a:pt x="90901" y="80666"/>
                        </a:lnTo>
                        <a:lnTo>
                          <a:pt x="82687" y="80666"/>
                        </a:lnTo>
                        <a:lnTo>
                          <a:pt x="73447" y="80666"/>
                        </a:lnTo>
                        <a:lnTo>
                          <a:pt x="73447" y="89836"/>
                        </a:lnTo>
                        <a:lnTo>
                          <a:pt x="73447" y="108169"/>
                        </a:lnTo>
                        <a:lnTo>
                          <a:pt x="72549" y="108169"/>
                        </a:lnTo>
                        <a:lnTo>
                          <a:pt x="72549" y="89836"/>
                        </a:lnTo>
                        <a:lnTo>
                          <a:pt x="72549" y="80666"/>
                        </a:lnTo>
                        <a:lnTo>
                          <a:pt x="63373" y="80666"/>
                        </a:lnTo>
                        <a:lnTo>
                          <a:pt x="14695" y="80666"/>
                        </a:lnTo>
                        <a:lnTo>
                          <a:pt x="5512" y="80666"/>
                        </a:lnTo>
                        <a:lnTo>
                          <a:pt x="5512" y="89836"/>
                        </a:lnTo>
                        <a:lnTo>
                          <a:pt x="5512" y="163174"/>
                        </a:lnTo>
                        <a:cubicBezTo>
                          <a:pt x="5512" y="174172"/>
                          <a:pt x="12860" y="183336"/>
                          <a:pt x="22042" y="187006"/>
                        </a:cubicBezTo>
                        <a:lnTo>
                          <a:pt x="16530" y="302509"/>
                        </a:lnTo>
                        <a:lnTo>
                          <a:pt x="9183" y="302509"/>
                        </a:lnTo>
                        <a:lnTo>
                          <a:pt x="0" y="302509"/>
                        </a:lnTo>
                        <a:lnTo>
                          <a:pt x="0" y="311673"/>
                        </a:lnTo>
                        <a:lnTo>
                          <a:pt x="0" y="363925"/>
                        </a:lnTo>
                        <a:lnTo>
                          <a:pt x="0" y="373094"/>
                        </a:lnTo>
                        <a:lnTo>
                          <a:pt x="9183" y="373094"/>
                        </a:lnTo>
                        <a:lnTo>
                          <a:pt x="152439" y="373094"/>
                        </a:lnTo>
                        <a:cubicBezTo>
                          <a:pt x="162577" y="381346"/>
                          <a:pt x="175411" y="385011"/>
                          <a:pt x="188245" y="385011"/>
                        </a:cubicBezTo>
                        <a:cubicBezTo>
                          <a:pt x="220393" y="385011"/>
                          <a:pt x="247023" y="358426"/>
                          <a:pt x="247023" y="326341"/>
                        </a:cubicBezTo>
                        <a:cubicBezTo>
                          <a:pt x="247023" y="296092"/>
                          <a:pt x="224115" y="271343"/>
                          <a:pt x="194726" y="267672"/>
                        </a:cubicBezTo>
                        <a:lnTo>
                          <a:pt x="191004" y="186088"/>
                        </a:lnTo>
                        <a:cubicBezTo>
                          <a:pt x="201143" y="182424"/>
                          <a:pt x="207560" y="173255"/>
                          <a:pt x="207560" y="162256"/>
                        </a:cubicBezTo>
                        <a:lnTo>
                          <a:pt x="207560" y="88918"/>
                        </a:lnTo>
                        <a:lnTo>
                          <a:pt x="207560" y="86172"/>
                        </a:lnTo>
                        <a:lnTo>
                          <a:pt x="220393" y="86172"/>
                        </a:lnTo>
                        <a:lnTo>
                          <a:pt x="236948" y="86172"/>
                        </a:lnTo>
                        <a:lnTo>
                          <a:pt x="229569" y="72421"/>
                        </a:lnTo>
                        <a:lnTo>
                          <a:pt x="216735" y="51335"/>
                        </a:lnTo>
                        <a:lnTo>
                          <a:pt x="229569" y="29331"/>
                        </a:lnTo>
                        <a:lnTo>
                          <a:pt x="237847" y="15587"/>
                        </a:lnTo>
                        <a:lnTo>
                          <a:pt x="222254" y="15587"/>
                        </a:lnTo>
                        <a:lnTo>
                          <a:pt x="174513" y="15587"/>
                        </a:lnTo>
                        <a:cubicBezTo>
                          <a:pt x="170791" y="6417"/>
                          <a:pt x="161615" y="0"/>
                          <a:pt x="151540" y="0"/>
                        </a:cubicBezTo>
                        <a:close/>
                        <a:moveTo>
                          <a:pt x="123050" y="70585"/>
                        </a:moveTo>
                        <a:lnTo>
                          <a:pt x="143262" y="70585"/>
                        </a:lnTo>
                        <a:lnTo>
                          <a:pt x="143262" y="71503"/>
                        </a:lnTo>
                        <a:lnTo>
                          <a:pt x="145123" y="71503"/>
                        </a:lnTo>
                        <a:cubicBezTo>
                          <a:pt x="146920" y="75167"/>
                          <a:pt x="148781" y="77920"/>
                          <a:pt x="151540" y="79755"/>
                        </a:cubicBezTo>
                        <a:lnTo>
                          <a:pt x="150642" y="79755"/>
                        </a:lnTo>
                        <a:lnTo>
                          <a:pt x="141402" y="79755"/>
                        </a:lnTo>
                        <a:lnTo>
                          <a:pt x="141402" y="88918"/>
                        </a:lnTo>
                        <a:lnTo>
                          <a:pt x="141402" y="107251"/>
                        </a:lnTo>
                        <a:lnTo>
                          <a:pt x="140503" y="107251"/>
                        </a:lnTo>
                        <a:lnTo>
                          <a:pt x="140503" y="88918"/>
                        </a:lnTo>
                        <a:lnTo>
                          <a:pt x="140503" y="79755"/>
                        </a:lnTo>
                        <a:lnTo>
                          <a:pt x="131327" y="79755"/>
                        </a:lnTo>
                        <a:lnTo>
                          <a:pt x="123050" y="79755"/>
                        </a:lnTo>
                        <a:lnTo>
                          <a:pt x="123050" y="705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</p:grp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8C89C43E-0235-7C9C-3A30-211839E408EC}"/>
                    </a:ext>
                  </a:extLst>
                </p:cNvPr>
                <p:cNvGrpSpPr/>
                <p:nvPr/>
              </p:nvGrpSpPr>
              <p:grpSpPr>
                <a:xfrm>
                  <a:off x="6069512" y="2645916"/>
                  <a:ext cx="228693" cy="363924"/>
                  <a:chOff x="6069512" y="2645916"/>
                  <a:chExt cx="228693" cy="363924"/>
                </a:xfrm>
                <a:solidFill>
                  <a:srgbClr val="2C5967"/>
                </a:solidFill>
              </p:grpSpPr>
              <p:sp>
                <p:nvSpPr>
                  <p:cNvPr id="36" name="Freeform: Shape 853">
                    <a:extLst>
                      <a:ext uri="{FF2B5EF4-FFF2-40B4-BE49-F238E27FC236}">
                        <a16:creationId xmlns:a16="http://schemas.microsoft.com/office/drawing/2014/main" id="{56117118-EBF4-9909-A4B1-AAF45791AB07}"/>
                      </a:ext>
                    </a:extLst>
                  </p:cNvPr>
                  <p:cNvSpPr/>
                  <p:nvPr/>
                </p:nvSpPr>
                <p:spPr>
                  <a:xfrm>
                    <a:off x="6069512" y="2645916"/>
                    <a:ext cx="212172" cy="352926"/>
                  </a:xfrm>
                  <a:custGeom>
                    <a:avLst/>
                    <a:gdLst>
                      <a:gd name="connsiteX0" fmla="*/ 13777 w 212172"/>
                      <a:gd name="connsiteY0" fmla="*/ 338257 h 352926"/>
                      <a:gd name="connsiteX1" fmla="*/ 13777 w 212172"/>
                      <a:gd name="connsiteY1" fmla="*/ 313508 h 352926"/>
                      <a:gd name="connsiteX2" fmla="*/ 15612 w 212172"/>
                      <a:gd name="connsiteY2" fmla="*/ 313508 h 352926"/>
                      <a:gd name="connsiteX3" fmla="*/ 119385 w 212172"/>
                      <a:gd name="connsiteY3" fmla="*/ 313508 h 352926"/>
                      <a:gd name="connsiteX4" fmla="*/ 121246 w 212172"/>
                      <a:gd name="connsiteY4" fmla="*/ 299756 h 352926"/>
                      <a:gd name="connsiteX5" fmla="*/ 30319 w 212172"/>
                      <a:gd name="connsiteY5" fmla="*/ 299756 h 352926"/>
                      <a:gd name="connsiteX6" fmla="*/ 36736 w 212172"/>
                      <a:gd name="connsiteY6" fmla="*/ 167756 h 352926"/>
                      <a:gd name="connsiteX7" fmla="*/ 159811 w 212172"/>
                      <a:gd name="connsiteY7" fmla="*/ 167756 h 352926"/>
                      <a:gd name="connsiteX8" fmla="*/ 163469 w 212172"/>
                      <a:gd name="connsiteY8" fmla="*/ 257591 h 352926"/>
                      <a:gd name="connsiteX9" fmla="*/ 177265 w 212172"/>
                      <a:gd name="connsiteY9" fmla="*/ 255756 h 352926"/>
                      <a:gd name="connsiteX10" fmla="*/ 173608 w 212172"/>
                      <a:gd name="connsiteY10" fmla="*/ 168673 h 352926"/>
                      <a:gd name="connsiteX11" fmla="*/ 174506 w 212172"/>
                      <a:gd name="connsiteY11" fmla="*/ 168673 h 352926"/>
                      <a:gd name="connsiteX12" fmla="*/ 190099 w 212172"/>
                      <a:gd name="connsiteY12" fmla="*/ 153087 h 352926"/>
                      <a:gd name="connsiteX13" fmla="*/ 190099 w 212172"/>
                      <a:gd name="connsiteY13" fmla="*/ 79749 h 352926"/>
                      <a:gd name="connsiteX14" fmla="*/ 141459 w 212172"/>
                      <a:gd name="connsiteY14" fmla="*/ 79749 h 352926"/>
                      <a:gd name="connsiteX15" fmla="*/ 141459 w 212172"/>
                      <a:gd name="connsiteY15" fmla="*/ 107251 h 352926"/>
                      <a:gd name="connsiteX16" fmla="*/ 122144 w 212172"/>
                      <a:gd name="connsiteY16" fmla="*/ 107251 h 352926"/>
                      <a:gd name="connsiteX17" fmla="*/ 122144 w 212172"/>
                      <a:gd name="connsiteY17" fmla="*/ 79749 h 352926"/>
                      <a:gd name="connsiteX18" fmla="*/ 104691 w 212172"/>
                      <a:gd name="connsiteY18" fmla="*/ 79749 h 352926"/>
                      <a:gd name="connsiteX19" fmla="*/ 104691 w 212172"/>
                      <a:gd name="connsiteY19" fmla="*/ 52252 h 352926"/>
                      <a:gd name="connsiteX20" fmla="*/ 142358 w 212172"/>
                      <a:gd name="connsiteY20" fmla="*/ 52252 h 352926"/>
                      <a:gd name="connsiteX21" fmla="*/ 143256 w 212172"/>
                      <a:gd name="connsiteY21" fmla="*/ 53170 h 352926"/>
                      <a:gd name="connsiteX22" fmla="*/ 158913 w 212172"/>
                      <a:gd name="connsiteY22" fmla="*/ 67833 h 352926"/>
                      <a:gd name="connsiteX23" fmla="*/ 212173 w 212172"/>
                      <a:gd name="connsiteY23" fmla="*/ 67833 h 352926"/>
                      <a:gd name="connsiteX24" fmla="*/ 196516 w 212172"/>
                      <a:gd name="connsiteY24" fmla="*/ 42165 h 352926"/>
                      <a:gd name="connsiteX25" fmla="*/ 212173 w 212172"/>
                      <a:gd name="connsiteY25" fmla="*/ 15580 h 352926"/>
                      <a:gd name="connsiteX26" fmla="*/ 157951 w 212172"/>
                      <a:gd name="connsiteY26" fmla="*/ 15580 h 352926"/>
                      <a:gd name="connsiteX27" fmla="*/ 142358 w 212172"/>
                      <a:gd name="connsiteY27" fmla="*/ 0 h 352926"/>
                      <a:gd name="connsiteX28" fmla="*/ 105589 w 212172"/>
                      <a:gd name="connsiteY28" fmla="*/ 0 h 352926"/>
                      <a:gd name="connsiteX29" fmla="*/ 100135 w 212172"/>
                      <a:gd name="connsiteY29" fmla="*/ 0 h 352926"/>
                      <a:gd name="connsiteX30" fmla="*/ 90894 w 212172"/>
                      <a:gd name="connsiteY30" fmla="*/ 0 h 352926"/>
                      <a:gd name="connsiteX31" fmla="*/ 90894 w 212172"/>
                      <a:gd name="connsiteY31" fmla="*/ 80666 h 352926"/>
                      <a:gd name="connsiteX32" fmla="*/ 73441 w 212172"/>
                      <a:gd name="connsiteY32" fmla="*/ 80666 h 352926"/>
                      <a:gd name="connsiteX33" fmla="*/ 73441 w 212172"/>
                      <a:gd name="connsiteY33" fmla="*/ 108169 h 352926"/>
                      <a:gd name="connsiteX34" fmla="*/ 54190 w 212172"/>
                      <a:gd name="connsiteY34" fmla="*/ 108169 h 352926"/>
                      <a:gd name="connsiteX35" fmla="*/ 54190 w 212172"/>
                      <a:gd name="connsiteY35" fmla="*/ 80666 h 352926"/>
                      <a:gd name="connsiteX36" fmla="*/ 5512 w 212172"/>
                      <a:gd name="connsiteY36" fmla="*/ 80666 h 352926"/>
                      <a:gd name="connsiteX37" fmla="*/ 5512 w 212172"/>
                      <a:gd name="connsiteY37" fmla="*/ 154004 h 352926"/>
                      <a:gd name="connsiteX38" fmla="*/ 21143 w 212172"/>
                      <a:gd name="connsiteY38" fmla="*/ 169584 h 352926"/>
                      <a:gd name="connsiteX39" fmla="*/ 22940 w 212172"/>
                      <a:gd name="connsiteY39" fmla="*/ 169584 h 352926"/>
                      <a:gd name="connsiteX40" fmla="*/ 16530 w 212172"/>
                      <a:gd name="connsiteY40" fmla="*/ 300674 h 352926"/>
                      <a:gd name="connsiteX41" fmla="*/ 0 w 212172"/>
                      <a:gd name="connsiteY41" fmla="*/ 300674 h 352926"/>
                      <a:gd name="connsiteX42" fmla="*/ 0 w 212172"/>
                      <a:gd name="connsiteY42" fmla="*/ 352926 h 352926"/>
                      <a:gd name="connsiteX43" fmla="*/ 132219 w 212172"/>
                      <a:gd name="connsiteY43" fmla="*/ 352926 h 352926"/>
                      <a:gd name="connsiteX44" fmla="*/ 124006 w 212172"/>
                      <a:gd name="connsiteY44" fmla="*/ 339175 h 352926"/>
                      <a:gd name="connsiteX45" fmla="*/ 13777 w 212172"/>
                      <a:gd name="connsiteY45" fmla="*/ 339175 h 352926"/>
                      <a:gd name="connsiteX46" fmla="*/ 13777 w 212172"/>
                      <a:gd name="connsiteY46" fmla="*/ 338257 h 352926"/>
                      <a:gd name="connsiteX47" fmla="*/ 187339 w 212172"/>
                      <a:gd name="connsiteY47" fmla="*/ 27503 h 352926"/>
                      <a:gd name="connsiteX48" fmla="*/ 180024 w 212172"/>
                      <a:gd name="connsiteY48" fmla="*/ 40336 h 352926"/>
                      <a:gd name="connsiteX49" fmla="*/ 187339 w 212172"/>
                      <a:gd name="connsiteY49" fmla="*/ 52252 h 352926"/>
                      <a:gd name="connsiteX50" fmla="*/ 158913 w 212172"/>
                      <a:gd name="connsiteY50" fmla="*/ 52252 h 352926"/>
                      <a:gd name="connsiteX51" fmla="*/ 157951 w 212172"/>
                      <a:gd name="connsiteY51" fmla="*/ 51335 h 352926"/>
                      <a:gd name="connsiteX52" fmla="*/ 157951 w 212172"/>
                      <a:gd name="connsiteY52" fmla="*/ 27503 h 352926"/>
                      <a:gd name="connsiteX53" fmla="*/ 187339 w 212172"/>
                      <a:gd name="connsiteY53" fmla="*/ 27503 h 352926"/>
                      <a:gd name="connsiteX54" fmla="*/ 142358 w 212172"/>
                      <a:gd name="connsiteY54" fmla="*/ 11916 h 352926"/>
                      <a:gd name="connsiteX55" fmla="*/ 144218 w 212172"/>
                      <a:gd name="connsiteY55" fmla="*/ 13751 h 352926"/>
                      <a:gd name="connsiteX56" fmla="*/ 144218 w 212172"/>
                      <a:gd name="connsiteY56" fmla="*/ 36666 h 352926"/>
                      <a:gd name="connsiteX57" fmla="*/ 143256 w 212172"/>
                      <a:gd name="connsiteY57" fmla="*/ 36666 h 352926"/>
                      <a:gd name="connsiteX58" fmla="*/ 105589 w 212172"/>
                      <a:gd name="connsiteY58" fmla="*/ 36666 h 352926"/>
                      <a:gd name="connsiteX59" fmla="*/ 105589 w 212172"/>
                      <a:gd name="connsiteY59" fmla="*/ 11916 h 352926"/>
                      <a:gd name="connsiteX60" fmla="*/ 142358 w 212172"/>
                      <a:gd name="connsiteY60" fmla="*/ 11916 h 352926"/>
                      <a:gd name="connsiteX61" fmla="*/ 21143 w 212172"/>
                      <a:gd name="connsiteY61" fmla="*/ 154004 h 352926"/>
                      <a:gd name="connsiteX62" fmla="*/ 19289 w 212172"/>
                      <a:gd name="connsiteY62" fmla="*/ 152169 h 352926"/>
                      <a:gd name="connsiteX63" fmla="*/ 19289 w 212172"/>
                      <a:gd name="connsiteY63" fmla="*/ 92582 h 352926"/>
                      <a:gd name="connsiteX64" fmla="*/ 40394 w 212172"/>
                      <a:gd name="connsiteY64" fmla="*/ 92582 h 352926"/>
                      <a:gd name="connsiteX65" fmla="*/ 40394 w 212172"/>
                      <a:gd name="connsiteY65" fmla="*/ 120085 h 352926"/>
                      <a:gd name="connsiteX66" fmla="*/ 87237 w 212172"/>
                      <a:gd name="connsiteY66" fmla="*/ 120085 h 352926"/>
                      <a:gd name="connsiteX67" fmla="*/ 87237 w 212172"/>
                      <a:gd name="connsiteY67" fmla="*/ 92582 h 352926"/>
                      <a:gd name="connsiteX68" fmla="*/ 108348 w 212172"/>
                      <a:gd name="connsiteY68" fmla="*/ 92582 h 352926"/>
                      <a:gd name="connsiteX69" fmla="*/ 108348 w 212172"/>
                      <a:gd name="connsiteY69" fmla="*/ 120085 h 352926"/>
                      <a:gd name="connsiteX70" fmla="*/ 156154 w 212172"/>
                      <a:gd name="connsiteY70" fmla="*/ 120085 h 352926"/>
                      <a:gd name="connsiteX71" fmla="*/ 156154 w 212172"/>
                      <a:gd name="connsiteY71" fmla="*/ 92582 h 352926"/>
                      <a:gd name="connsiteX72" fmla="*/ 177265 w 212172"/>
                      <a:gd name="connsiteY72" fmla="*/ 92582 h 352926"/>
                      <a:gd name="connsiteX73" fmla="*/ 177265 w 212172"/>
                      <a:gd name="connsiteY73" fmla="*/ 152169 h 352926"/>
                      <a:gd name="connsiteX74" fmla="*/ 175404 w 212172"/>
                      <a:gd name="connsiteY74" fmla="*/ 154004 h 352926"/>
                      <a:gd name="connsiteX75" fmla="*/ 173608 w 212172"/>
                      <a:gd name="connsiteY75" fmla="*/ 154004 h 352926"/>
                      <a:gd name="connsiteX76" fmla="*/ 22940 w 212172"/>
                      <a:gd name="connsiteY76" fmla="*/ 154004 h 352926"/>
                      <a:gd name="connsiteX77" fmla="*/ 21143 w 212172"/>
                      <a:gd name="connsiteY77" fmla="*/ 154004 h 352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</a:cxnLst>
                    <a:rect l="l" t="t" r="r" b="b"/>
                    <a:pathLst>
                      <a:path w="212172" h="352926">
                        <a:moveTo>
                          <a:pt x="13777" y="338257"/>
                        </a:moveTo>
                        <a:lnTo>
                          <a:pt x="13777" y="313508"/>
                        </a:lnTo>
                        <a:lnTo>
                          <a:pt x="15612" y="313508"/>
                        </a:lnTo>
                        <a:lnTo>
                          <a:pt x="119385" y="313508"/>
                        </a:lnTo>
                        <a:cubicBezTo>
                          <a:pt x="119385" y="308926"/>
                          <a:pt x="120284" y="304338"/>
                          <a:pt x="121246" y="299756"/>
                        </a:cubicBezTo>
                        <a:lnTo>
                          <a:pt x="30319" y="299756"/>
                        </a:lnTo>
                        <a:lnTo>
                          <a:pt x="36736" y="167756"/>
                        </a:lnTo>
                        <a:lnTo>
                          <a:pt x="159811" y="167756"/>
                        </a:lnTo>
                        <a:lnTo>
                          <a:pt x="163469" y="257591"/>
                        </a:lnTo>
                        <a:cubicBezTo>
                          <a:pt x="168089" y="256674"/>
                          <a:pt x="172645" y="255756"/>
                          <a:pt x="177265" y="255756"/>
                        </a:cubicBezTo>
                        <a:lnTo>
                          <a:pt x="173608" y="168673"/>
                        </a:lnTo>
                        <a:lnTo>
                          <a:pt x="174506" y="168673"/>
                        </a:lnTo>
                        <a:cubicBezTo>
                          <a:pt x="182784" y="168673"/>
                          <a:pt x="190099" y="161339"/>
                          <a:pt x="190099" y="153087"/>
                        </a:cubicBezTo>
                        <a:lnTo>
                          <a:pt x="190099" y="79749"/>
                        </a:lnTo>
                        <a:lnTo>
                          <a:pt x="141459" y="79749"/>
                        </a:lnTo>
                        <a:lnTo>
                          <a:pt x="141459" y="107251"/>
                        </a:lnTo>
                        <a:lnTo>
                          <a:pt x="122144" y="107251"/>
                        </a:lnTo>
                        <a:lnTo>
                          <a:pt x="122144" y="79749"/>
                        </a:lnTo>
                        <a:lnTo>
                          <a:pt x="104691" y="79749"/>
                        </a:lnTo>
                        <a:lnTo>
                          <a:pt x="104691" y="52252"/>
                        </a:lnTo>
                        <a:lnTo>
                          <a:pt x="142358" y="52252"/>
                        </a:lnTo>
                        <a:cubicBezTo>
                          <a:pt x="143256" y="52252"/>
                          <a:pt x="143256" y="53170"/>
                          <a:pt x="143256" y="53170"/>
                        </a:cubicBezTo>
                        <a:cubicBezTo>
                          <a:pt x="143256" y="61416"/>
                          <a:pt x="150635" y="67833"/>
                          <a:pt x="158913" y="67833"/>
                        </a:cubicBezTo>
                        <a:lnTo>
                          <a:pt x="212173" y="67833"/>
                        </a:lnTo>
                        <a:lnTo>
                          <a:pt x="196516" y="42165"/>
                        </a:lnTo>
                        <a:lnTo>
                          <a:pt x="212173" y="15580"/>
                        </a:lnTo>
                        <a:lnTo>
                          <a:pt x="157951" y="15580"/>
                        </a:lnTo>
                        <a:cubicBezTo>
                          <a:pt x="157951" y="7334"/>
                          <a:pt x="150635" y="0"/>
                          <a:pt x="142358" y="0"/>
                        </a:cubicBezTo>
                        <a:lnTo>
                          <a:pt x="105589" y="0"/>
                        </a:lnTo>
                        <a:lnTo>
                          <a:pt x="100135" y="0"/>
                        </a:lnTo>
                        <a:lnTo>
                          <a:pt x="90894" y="0"/>
                        </a:lnTo>
                        <a:lnTo>
                          <a:pt x="90894" y="80666"/>
                        </a:lnTo>
                        <a:lnTo>
                          <a:pt x="73441" y="80666"/>
                        </a:lnTo>
                        <a:lnTo>
                          <a:pt x="73441" y="108169"/>
                        </a:lnTo>
                        <a:lnTo>
                          <a:pt x="54190" y="108169"/>
                        </a:lnTo>
                        <a:lnTo>
                          <a:pt x="54190" y="80666"/>
                        </a:lnTo>
                        <a:lnTo>
                          <a:pt x="5512" y="80666"/>
                        </a:lnTo>
                        <a:lnTo>
                          <a:pt x="5512" y="154004"/>
                        </a:lnTo>
                        <a:cubicBezTo>
                          <a:pt x="5512" y="162256"/>
                          <a:pt x="12859" y="169584"/>
                          <a:pt x="21143" y="169584"/>
                        </a:cubicBezTo>
                        <a:lnTo>
                          <a:pt x="22940" y="169584"/>
                        </a:lnTo>
                        <a:lnTo>
                          <a:pt x="16530" y="300674"/>
                        </a:lnTo>
                        <a:lnTo>
                          <a:pt x="0" y="300674"/>
                        </a:lnTo>
                        <a:lnTo>
                          <a:pt x="0" y="352926"/>
                        </a:lnTo>
                        <a:lnTo>
                          <a:pt x="132219" y="352926"/>
                        </a:lnTo>
                        <a:cubicBezTo>
                          <a:pt x="128561" y="348345"/>
                          <a:pt x="125802" y="343757"/>
                          <a:pt x="124006" y="339175"/>
                        </a:cubicBezTo>
                        <a:lnTo>
                          <a:pt x="13777" y="339175"/>
                        </a:lnTo>
                        <a:lnTo>
                          <a:pt x="13777" y="338257"/>
                        </a:lnTo>
                        <a:close/>
                        <a:moveTo>
                          <a:pt x="187339" y="27503"/>
                        </a:moveTo>
                        <a:lnTo>
                          <a:pt x="180024" y="40336"/>
                        </a:lnTo>
                        <a:lnTo>
                          <a:pt x="187339" y="52252"/>
                        </a:lnTo>
                        <a:lnTo>
                          <a:pt x="158913" y="52252"/>
                        </a:lnTo>
                        <a:cubicBezTo>
                          <a:pt x="157951" y="52252"/>
                          <a:pt x="157951" y="51335"/>
                          <a:pt x="157951" y="51335"/>
                        </a:cubicBezTo>
                        <a:lnTo>
                          <a:pt x="157951" y="27503"/>
                        </a:lnTo>
                        <a:lnTo>
                          <a:pt x="187339" y="27503"/>
                        </a:lnTo>
                        <a:close/>
                        <a:moveTo>
                          <a:pt x="142358" y="11916"/>
                        </a:moveTo>
                        <a:cubicBezTo>
                          <a:pt x="143256" y="11916"/>
                          <a:pt x="144218" y="12834"/>
                          <a:pt x="144218" y="13751"/>
                        </a:cubicBezTo>
                        <a:lnTo>
                          <a:pt x="144218" y="36666"/>
                        </a:lnTo>
                        <a:lnTo>
                          <a:pt x="143256" y="36666"/>
                        </a:lnTo>
                        <a:lnTo>
                          <a:pt x="105589" y="36666"/>
                        </a:lnTo>
                        <a:lnTo>
                          <a:pt x="105589" y="11916"/>
                        </a:lnTo>
                        <a:lnTo>
                          <a:pt x="142358" y="11916"/>
                        </a:lnTo>
                        <a:close/>
                        <a:moveTo>
                          <a:pt x="21143" y="154004"/>
                        </a:moveTo>
                        <a:cubicBezTo>
                          <a:pt x="20207" y="154004"/>
                          <a:pt x="19289" y="153087"/>
                          <a:pt x="19289" y="152169"/>
                        </a:cubicBezTo>
                        <a:lnTo>
                          <a:pt x="19289" y="92582"/>
                        </a:lnTo>
                        <a:lnTo>
                          <a:pt x="40394" y="92582"/>
                        </a:lnTo>
                        <a:lnTo>
                          <a:pt x="40394" y="120085"/>
                        </a:lnTo>
                        <a:lnTo>
                          <a:pt x="87237" y="120085"/>
                        </a:lnTo>
                        <a:lnTo>
                          <a:pt x="87237" y="92582"/>
                        </a:lnTo>
                        <a:lnTo>
                          <a:pt x="108348" y="92582"/>
                        </a:lnTo>
                        <a:lnTo>
                          <a:pt x="108348" y="120085"/>
                        </a:lnTo>
                        <a:lnTo>
                          <a:pt x="156154" y="120085"/>
                        </a:lnTo>
                        <a:lnTo>
                          <a:pt x="156154" y="92582"/>
                        </a:lnTo>
                        <a:lnTo>
                          <a:pt x="177265" y="92582"/>
                        </a:lnTo>
                        <a:lnTo>
                          <a:pt x="177265" y="152169"/>
                        </a:lnTo>
                        <a:cubicBezTo>
                          <a:pt x="177265" y="153087"/>
                          <a:pt x="176303" y="154004"/>
                          <a:pt x="175404" y="154004"/>
                        </a:cubicBezTo>
                        <a:lnTo>
                          <a:pt x="173608" y="154004"/>
                        </a:lnTo>
                        <a:lnTo>
                          <a:pt x="22940" y="154004"/>
                        </a:lnTo>
                        <a:lnTo>
                          <a:pt x="21143" y="154004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7" name="Freeform: Shape 854">
                    <a:extLst>
                      <a:ext uri="{FF2B5EF4-FFF2-40B4-BE49-F238E27FC236}">
                        <a16:creationId xmlns:a16="http://schemas.microsoft.com/office/drawing/2014/main" id="{AD1033A9-B010-9F40-1301-14F4E1295178}"/>
                      </a:ext>
                    </a:extLst>
                  </p:cNvPr>
                  <p:cNvSpPr/>
                  <p:nvPr/>
                </p:nvSpPr>
                <p:spPr>
                  <a:xfrm>
                    <a:off x="6199036" y="2910836"/>
                    <a:ext cx="99169" cy="99005"/>
                  </a:xfrm>
                  <a:custGeom>
                    <a:avLst/>
                    <a:gdLst>
                      <a:gd name="connsiteX0" fmla="*/ 49538 w 99169"/>
                      <a:gd name="connsiteY0" fmla="*/ 0 h 99005"/>
                      <a:gd name="connsiteX1" fmla="*/ 0 w 99169"/>
                      <a:gd name="connsiteY1" fmla="*/ 49506 h 99005"/>
                      <a:gd name="connsiteX2" fmla="*/ 49538 w 99169"/>
                      <a:gd name="connsiteY2" fmla="*/ 99005 h 99005"/>
                      <a:gd name="connsiteX3" fmla="*/ 99140 w 99169"/>
                      <a:gd name="connsiteY3" fmla="*/ 49506 h 99005"/>
                      <a:gd name="connsiteX4" fmla="*/ 49538 w 99169"/>
                      <a:gd name="connsiteY4" fmla="*/ 0 h 99005"/>
                      <a:gd name="connsiteX5" fmla="*/ 49538 w 99169"/>
                      <a:gd name="connsiteY5" fmla="*/ 86172 h 99005"/>
                      <a:gd name="connsiteX6" fmla="*/ 13732 w 99169"/>
                      <a:gd name="connsiteY6" fmla="*/ 50424 h 99005"/>
                      <a:gd name="connsiteX7" fmla="*/ 49538 w 99169"/>
                      <a:gd name="connsiteY7" fmla="*/ 14669 h 99005"/>
                      <a:gd name="connsiteX8" fmla="*/ 85408 w 99169"/>
                      <a:gd name="connsiteY8" fmla="*/ 50424 h 99005"/>
                      <a:gd name="connsiteX9" fmla="*/ 49538 w 99169"/>
                      <a:gd name="connsiteY9" fmla="*/ 86172 h 9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9169" h="99005">
                        <a:moveTo>
                          <a:pt x="49538" y="0"/>
                        </a:moveTo>
                        <a:cubicBezTo>
                          <a:pt x="22010" y="0"/>
                          <a:pt x="0" y="22003"/>
                          <a:pt x="0" y="49506"/>
                        </a:cubicBezTo>
                        <a:cubicBezTo>
                          <a:pt x="0" y="77002"/>
                          <a:pt x="22010" y="99005"/>
                          <a:pt x="49538" y="99005"/>
                        </a:cubicBezTo>
                        <a:cubicBezTo>
                          <a:pt x="77130" y="99005"/>
                          <a:pt x="99140" y="77002"/>
                          <a:pt x="99140" y="49506"/>
                        </a:cubicBezTo>
                        <a:cubicBezTo>
                          <a:pt x="100103" y="22921"/>
                          <a:pt x="77130" y="0"/>
                          <a:pt x="49538" y="0"/>
                        </a:cubicBezTo>
                        <a:close/>
                        <a:moveTo>
                          <a:pt x="49538" y="86172"/>
                        </a:moveTo>
                        <a:cubicBezTo>
                          <a:pt x="29389" y="86172"/>
                          <a:pt x="13732" y="69674"/>
                          <a:pt x="13732" y="50424"/>
                        </a:cubicBezTo>
                        <a:cubicBezTo>
                          <a:pt x="13732" y="31173"/>
                          <a:pt x="30287" y="14669"/>
                          <a:pt x="49538" y="14669"/>
                        </a:cubicBezTo>
                        <a:cubicBezTo>
                          <a:pt x="68853" y="14669"/>
                          <a:pt x="85408" y="31173"/>
                          <a:pt x="85408" y="50424"/>
                        </a:cubicBezTo>
                        <a:cubicBezTo>
                          <a:pt x="85408" y="69674"/>
                          <a:pt x="69751" y="86172"/>
                          <a:pt x="49538" y="86172"/>
                        </a:cubicBez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8" name="Freeform: Shape 855">
                    <a:extLst>
                      <a:ext uri="{FF2B5EF4-FFF2-40B4-BE49-F238E27FC236}">
                        <a16:creationId xmlns:a16="http://schemas.microsoft.com/office/drawing/2014/main" id="{3B19EB44-7E61-BD66-9A0F-130709D078F2}"/>
                      </a:ext>
                    </a:extLst>
                  </p:cNvPr>
                  <p:cNvSpPr/>
                  <p:nvPr/>
                </p:nvSpPr>
                <p:spPr>
                  <a:xfrm>
                    <a:off x="6225666" y="2943838"/>
                    <a:ext cx="45880" cy="39418"/>
                  </a:xfrm>
                  <a:custGeom>
                    <a:avLst/>
                    <a:gdLst>
                      <a:gd name="connsiteX0" fmla="*/ 35806 w 45880"/>
                      <a:gd name="connsiteY0" fmla="*/ 0 h 39418"/>
                      <a:gd name="connsiteX1" fmla="*/ 16491 w 45880"/>
                      <a:gd name="connsiteY1" fmla="*/ 19251 h 39418"/>
                      <a:gd name="connsiteX2" fmla="*/ 10074 w 45880"/>
                      <a:gd name="connsiteY2" fmla="*/ 13751 h 39418"/>
                      <a:gd name="connsiteX3" fmla="*/ 0 w 45880"/>
                      <a:gd name="connsiteY3" fmla="*/ 23832 h 39418"/>
                      <a:gd name="connsiteX4" fmla="*/ 16491 w 45880"/>
                      <a:gd name="connsiteY4" fmla="*/ 39419 h 39418"/>
                      <a:gd name="connsiteX5" fmla="*/ 45881 w 45880"/>
                      <a:gd name="connsiteY5" fmla="*/ 10081 h 39418"/>
                      <a:gd name="connsiteX6" fmla="*/ 35806 w 45880"/>
                      <a:gd name="connsiteY6" fmla="*/ 0 h 39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80" h="39418">
                        <a:moveTo>
                          <a:pt x="35806" y="0"/>
                        </a:moveTo>
                        <a:lnTo>
                          <a:pt x="16491" y="19251"/>
                        </a:lnTo>
                        <a:lnTo>
                          <a:pt x="10074" y="13751"/>
                        </a:lnTo>
                        <a:lnTo>
                          <a:pt x="0" y="23832"/>
                        </a:lnTo>
                        <a:lnTo>
                          <a:pt x="16491" y="39419"/>
                        </a:lnTo>
                        <a:lnTo>
                          <a:pt x="45881" y="10081"/>
                        </a:lnTo>
                        <a:lnTo>
                          <a:pt x="35806" y="0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39" name="Freeform: Shape 856">
                    <a:extLst>
                      <a:ext uri="{FF2B5EF4-FFF2-40B4-BE49-F238E27FC236}">
                        <a16:creationId xmlns:a16="http://schemas.microsoft.com/office/drawing/2014/main" id="{49A02C45-D9C5-918A-2584-FC3E3C3FD6ED}"/>
                      </a:ext>
                    </a:extLst>
                  </p:cNvPr>
                  <p:cNvSpPr/>
                  <p:nvPr/>
                </p:nvSpPr>
                <p:spPr>
                  <a:xfrm>
                    <a:off x="6153091" y="2831087"/>
                    <a:ext cx="64296" cy="51334"/>
                  </a:xfrm>
                  <a:custGeom>
                    <a:avLst/>
                    <a:gdLst>
                      <a:gd name="connsiteX0" fmla="*/ 28491 w 64296"/>
                      <a:gd name="connsiteY0" fmla="*/ 10087 h 51334"/>
                      <a:gd name="connsiteX1" fmla="*/ 37667 w 64296"/>
                      <a:gd name="connsiteY1" fmla="*/ 19251 h 51334"/>
                      <a:gd name="connsiteX2" fmla="*/ 0 w 64296"/>
                      <a:gd name="connsiteY2" fmla="*/ 19251 h 51334"/>
                      <a:gd name="connsiteX3" fmla="*/ 0 w 64296"/>
                      <a:gd name="connsiteY3" fmla="*/ 33002 h 51334"/>
                      <a:gd name="connsiteX4" fmla="*/ 37667 w 64296"/>
                      <a:gd name="connsiteY4" fmla="*/ 33002 h 51334"/>
                      <a:gd name="connsiteX5" fmla="*/ 28491 w 64296"/>
                      <a:gd name="connsiteY5" fmla="*/ 42172 h 51334"/>
                      <a:gd name="connsiteX6" fmla="*/ 38565 w 64296"/>
                      <a:gd name="connsiteY6" fmla="*/ 51335 h 51334"/>
                      <a:gd name="connsiteX7" fmla="*/ 64297 w 64296"/>
                      <a:gd name="connsiteY7" fmla="*/ 25667 h 51334"/>
                      <a:gd name="connsiteX8" fmla="*/ 38565 w 64296"/>
                      <a:gd name="connsiteY8" fmla="*/ 0 h 51334"/>
                      <a:gd name="connsiteX9" fmla="*/ 28491 w 64296"/>
                      <a:gd name="connsiteY9" fmla="*/ 10087 h 51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296" h="51334">
                        <a:moveTo>
                          <a:pt x="28491" y="10087"/>
                        </a:moveTo>
                        <a:lnTo>
                          <a:pt x="37667" y="19251"/>
                        </a:lnTo>
                        <a:lnTo>
                          <a:pt x="0" y="19251"/>
                        </a:lnTo>
                        <a:lnTo>
                          <a:pt x="0" y="33002"/>
                        </a:lnTo>
                        <a:lnTo>
                          <a:pt x="37667" y="33002"/>
                        </a:lnTo>
                        <a:lnTo>
                          <a:pt x="28491" y="42172"/>
                        </a:lnTo>
                        <a:lnTo>
                          <a:pt x="38565" y="51335"/>
                        </a:lnTo>
                        <a:lnTo>
                          <a:pt x="64297" y="25667"/>
                        </a:lnTo>
                        <a:lnTo>
                          <a:pt x="38565" y="0"/>
                        </a:lnTo>
                        <a:lnTo>
                          <a:pt x="28491" y="10087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  <p:sp>
                <p:nvSpPr>
                  <p:cNvPr id="40" name="Freeform: Shape 857">
                    <a:extLst>
                      <a:ext uri="{FF2B5EF4-FFF2-40B4-BE49-F238E27FC236}">
                        <a16:creationId xmlns:a16="http://schemas.microsoft.com/office/drawing/2014/main" id="{FA9588D5-6962-83FA-69C4-090C3A5CBAFF}"/>
                      </a:ext>
                    </a:extLst>
                  </p:cNvPr>
                  <p:cNvSpPr/>
                  <p:nvPr/>
                </p:nvSpPr>
                <p:spPr>
                  <a:xfrm>
                    <a:off x="6118184" y="2868671"/>
                    <a:ext cx="63398" cy="51334"/>
                  </a:xfrm>
                  <a:custGeom>
                    <a:avLst/>
                    <a:gdLst>
                      <a:gd name="connsiteX0" fmla="*/ 35806 w 63398"/>
                      <a:gd name="connsiteY0" fmla="*/ 10087 h 51334"/>
                      <a:gd name="connsiteX1" fmla="*/ 25732 w 63398"/>
                      <a:gd name="connsiteY1" fmla="*/ 0 h 51334"/>
                      <a:gd name="connsiteX2" fmla="*/ 0 w 63398"/>
                      <a:gd name="connsiteY2" fmla="*/ 25667 h 51334"/>
                      <a:gd name="connsiteX3" fmla="*/ 25732 w 63398"/>
                      <a:gd name="connsiteY3" fmla="*/ 51335 h 51334"/>
                      <a:gd name="connsiteX4" fmla="*/ 35806 w 63398"/>
                      <a:gd name="connsiteY4" fmla="*/ 41254 h 51334"/>
                      <a:gd name="connsiteX5" fmla="*/ 27529 w 63398"/>
                      <a:gd name="connsiteY5" fmla="*/ 33919 h 51334"/>
                      <a:gd name="connsiteX6" fmla="*/ 63398 w 63398"/>
                      <a:gd name="connsiteY6" fmla="*/ 33919 h 51334"/>
                      <a:gd name="connsiteX7" fmla="*/ 63398 w 63398"/>
                      <a:gd name="connsiteY7" fmla="*/ 20168 h 51334"/>
                      <a:gd name="connsiteX8" fmla="*/ 25732 w 63398"/>
                      <a:gd name="connsiteY8" fmla="*/ 20168 h 51334"/>
                      <a:gd name="connsiteX9" fmla="*/ 35806 w 63398"/>
                      <a:gd name="connsiteY9" fmla="*/ 10087 h 51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398" h="51334">
                        <a:moveTo>
                          <a:pt x="35806" y="10087"/>
                        </a:moveTo>
                        <a:lnTo>
                          <a:pt x="25732" y="0"/>
                        </a:lnTo>
                        <a:lnTo>
                          <a:pt x="0" y="25667"/>
                        </a:lnTo>
                        <a:lnTo>
                          <a:pt x="25732" y="51335"/>
                        </a:lnTo>
                        <a:lnTo>
                          <a:pt x="35806" y="41254"/>
                        </a:lnTo>
                        <a:lnTo>
                          <a:pt x="27529" y="33919"/>
                        </a:lnTo>
                        <a:lnTo>
                          <a:pt x="63398" y="33919"/>
                        </a:lnTo>
                        <a:lnTo>
                          <a:pt x="63398" y="20168"/>
                        </a:lnTo>
                        <a:lnTo>
                          <a:pt x="25732" y="20168"/>
                        </a:lnTo>
                        <a:lnTo>
                          <a:pt x="35806" y="10087"/>
                        </a:lnTo>
                        <a:close/>
                      </a:path>
                    </a:pathLst>
                  </a:custGeom>
                  <a:solidFill>
                    <a:srgbClr val="2C5967"/>
                  </a:solidFill>
                  <a:ln w="64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10"/>
                  </a:p>
                </p:txBody>
              </p:sp>
            </p:grpSp>
          </p:grpSp>
          <p:grpSp>
            <p:nvGrpSpPr>
              <p:cNvPr id="25" name="Graphic 3">
                <a:extLst>
                  <a:ext uri="{FF2B5EF4-FFF2-40B4-BE49-F238E27FC236}">
                    <a16:creationId xmlns:a16="http://schemas.microsoft.com/office/drawing/2014/main" id="{CCAD2C7A-E231-B8D7-6466-3BC4A65DC86E}"/>
                  </a:ext>
                </a:extLst>
              </p:cNvPr>
              <p:cNvGrpSpPr/>
              <p:nvPr/>
            </p:nvGrpSpPr>
            <p:grpSpPr>
              <a:xfrm>
                <a:off x="6069512" y="2645916"/>
                <a:ext cx="228693" cy="363924"/>
                <a:chOff x="6069512" y="2645916"/>
                <a:chExt cx="228693" cy="363924"/>
              </a:xfrm>
              <a:solidFill>
                <a:srgbClr val="2C5967"/>
              </a:solidFill>
            </p:grpSpPr>
            <p:sp>
              <p:nvSpPr>
                <p:cNvPr id="26" name="Freeform: Shape 859">
                  <a:extLst>
                    <a:ext uri="{FF2B5EF4-FFF2-40B4-BE49-F238E27FC236}">
                      <a16:creationId xmlns:a16="http://schemas.microsoft.com/office/drawing/2014/main" id="{FE150275-169F-F8C0-F952-300992BC9368}"/>
                    </a:ext>
                  </a:extLst>
                </p:cNvPr>
                <p:cNvSpPr/>
                <p:nvPr/>
              </p:nvSpPr>
              <p:spPr>
                <a:xfrm>
                  <a:off x="6069512" y="2645916"/>
                  <a:ext cx="212172" cy="352926"/>
                </a:xfrm>
                <a:custGeom>
                  <a:avLst/>
                  <a:gdLst>
                    <a:gd name="connsiteX0" fmla="*/ 13777 w 212172"/>
                    <a:gd name="connsiteY0" fmla="*/ 338257 h 352926"/>
                    <a:gd name="connsiteX1" fmla="*/ 13777 w 212172"/>
                    <a:gd name="connsiteY1" fmla="*/ 313508 h 352926"/>
                    <a:gd name="connsiteX2" fmla="*/ 15612 w 212172"/>
                    <a:gd name="connsiteY2" fmla="*/ 313508 h 352926"/>
                    <a:gd name="connsiteX3" fmla="*/ 119385 w 212172"/>
                    <a:gd name="connsiteY3" fmla="*/ 313508 h 352926"/>
                    <a:gd name="connsiteX4" fmla="*/ 121246 w 212172"/>
                    <a:gd name="connsiteY4" fmla="*/ 299756 h 352926"/>
                    <a:gd name="connsiteX5" fmla="*/ 30319 w 212172"/>
                    <a:gd name="connsiteY5" fmla="*/ 299756 h 352926"/>
                    <a:gd name="connsiteX6" fmla="*/ 36736 w 212172"/>
                    <a:gd name="connsiteY6" fmla="*/ 167756 h 352926"/>
                    <a:gd name="connsiteX7" fmla="*/ 159811 w 212172"/>
                    <a:gd name="connsiteY7" fmla="*/ 167756 h 352926"/>
                    <a:gd name="connsiteX8" fmla="*/ 163469 w 212172"/>
                    <a:gd name="connsiteY8" fmla="*/ 257591 h 352926"/>
                    <a:gd name="connsiteX9" fmla="*/ 177265 w 212172"/>
                    <a:gd name="connsiteY9" fmla="*/ 255756 h 352926"/>
                    <a:gd name="connsiteX10" fmla="*/ 173608 w 212172"/>
                    <a:gd name="connsiteY10" fmla="*/ 168673 h 352926"/>
                    <a:gd name="connsiteX11" fmla="*/ 174506 w 212172"/>
                    <a:gd name="connsiteY11" fmla="*/ 168673 h 352926"/>
                    <a:gd name="connsiteX12" fmla="*/ 190099 w 212172"/>
                    <a:gd name="connsiteY12" fmla="*/ 153087 h 352926"/>
                    <a:gd name="connsiteX13" fmla="*/ 190099 w 212172"/>
                    <a:gd name="connsiteY13" fmla="*/ 79749 h 352926"/>
                    <a:gd name="connsiteX14" fmla="*/ 141459 w 212172"/>
                    <a:gd name="connsiteY14" fmla="*/ 79749 h 352926"/>
                    <a:gd name="connsiteX15" fmla="*/ 141459 w 212172"/>
                    <a:gd name="connsiteY15" fmla="*/ 107251 h 352926"/>
                    <a:gd name="connsiteX16" fmla="*/ 122144 w 212172"/>
                    <a:gd name="connsiteY16" fmla="*/ 107251 h 352926"/>
                    <a:gd name="connsiteX17" fmla="*/ 122144 w 212172"/>
                    <a:gd name="connsiteY17" fmla="*/ 79749 h 352926"/>
                    <a:gd name="connsiteX18" fmla="*/ 104691 w 212172"/>
                    <a:gd name="connsiteY18" fmla="*/ 79749 h 352926"/>
                    <a:gd name="connsiteX19" fmla="*/ 104691 w 212172"/>
                    <a:gd name="connsiteY19" fmla="*/ 52252 h 352926"/>
                    <a:gd name="connsiteX20" fmla="*/ 142358 w 212172"/>
                    <a:gd name="connsiteY20" fmla="*/ 52252 h 352926"/>
                    <a:gd name="connsiteX21" fmla="*/ 143256 w 212172"/>
                    <a:gd name="connsiteY21" fmla="*/ 53170 h 352926"/>
                    <a:gd name="connsiteX22" fmla="*/ 158913 w 212172"/>
                    <a:gd name="connsiteY22" fmla="*/ 67833 h 352926"/>
                    <a:gd name="connsiteX23" fmla="*/ 212173 w 212172"/>
                    <a:gd name="connsiteY23" fmla="*/ 67833 h 352926"/>
                    <a:gd name="connsiteX24" fmla="*/ 196516 w 212172"/>
                    <a:gd name="connsiteY24" fmla="*/ 42165 h 352926"/>
                    <a:gd name="connsiteX25" fmla="*/ 212173 w 212172"/>
                    <a:gd name="connsiteY25" fmla="*/ 15580 h 352926"/>
                    <a:gd name="connsiteX26" fmla="*/ 157951 w 212172"/>
                    <a:gd name="connsiteY26" fmla="*/ 15580 h 352926"/>
                    <a:gd name="connsiteX27" fmla="*/ 142358 w 212172"/>
                    <a:gd name="connsiteY27" fmla="*/ 0 h 352926"/>
                    <a:gd name="connsiteX28" fmla="*/ 105589 w 212172"/>
                    <a:gd name="connsiteY28" fmla="*/ 0 h 352926"/>
                    <a:gd name="connsiteX29" fmla="*/ 100135 w 212172"/>
                    <a:gd name="connsiteY29" fmla="*/ 0 h 352926"/>
                    <a:gd name="connsiteX30" fmla="*/ 90894 w 212172"/>
                    <a:gd name="connsiteY30" fmla="*/ 0 h 352926"/>
                    <a:gd name="connsiteX31" fmla="*/ 90894 w 212172"/>
                    <a:gd name="connsiteY31" fmla="*/ 80666 h 352926"/>
                    <a:gd name="connsiteX32" fmla="*/ 73441 w 212172"/>
                    <a:gd name="connsiteY32" fmla="*/ 80666 h 352926"/>
                    <a:gd name="connsiteX33" fmla="*/ 73441 w 212172"/>
                    <a:gd name="connsiteY33" fmla="*/ 108169 h 352926"/>
                    <a:gd name="connsiteX34" fmla="*/ 54190 w 212172"/>
                    <a:gd name="connsiteY34" fmla="*/ 108169 h 352926"/>
                    <a:gd name="connsiteX35" fmla="*/ 54190 w 212172"/>
                    <a:gd name="connsiteY35" fmla="*/ 80666 h 352926"/>
                    <a:gd name="connsiteX36" fmla="*/ 5512 w 212172"/>
                    <a:gd name="connsiteY36" fmla="*/ 80666 h 352926"/>
                    <a:gd name="connsiteX37" fmla="*/ 5512 w 212172"/>
                    <a:gd name="connsiteY37" fmla="*/ 154004 h 352926"/>
                    <a:gd name="connsiteX38" fmla="*/ 21143 w 212172"/>
                    <a:gd name="connsiteY38" fmla="*/ 169584 h 352926"/>
                    <a:gd name="connsiteX39" fmla="*/ 22940 w 212172"/>
                    <a:gd name="connsiteY39" fmla="*/ 169584 h 352926"/>
                    <a:gd name="connsiteX40" fmla="*/ 16530 w 212172"/>
                    <a:gd name="connsiteY40" fmla="*/ 300674 h 352926"/>
                    <a:gd name="connsiteX41" fmla="*/ 0 w 212172"/>
                    <a:gd name="connsiteY41" fmla="*/ 300674 h 352926"/>
                    <a:gd name="connsiteX42" fmla="*/ 0 w 212172"/>
                    <a:gd name="connsiteY42" fmla="*/ 352926 h 352926"/>
                    <a:gd name="connsiteX43" fmla="*/ 132219 w 212172"/>
                    <a:gd name="connsiteY43" fmla="*/ 352926 h 352926"/>
                    <a:gd name="connsiteX44" fmla="*/ 124006 w 212172"/>
                    <a:gd name="connsiteY44" fmla="*/ 339175 h 352926"/>
                    <a:gd name="connsiteX45" fmla="*/ 13777 w 212172"/>
                    <a:gd name="connsiteY45" fmla="*/ 339175 h 352926"/>
                    <a:gd name="connsiteX46" fmla="*/ 13777 w 212172"/>
                    <a:gd name="connsiteY46" fmla="*/ 338257 h 352926"/>
                    <a:gd name="connsiteX47" fmla="*/ 187339 w 212172"/>
                    <a:gd name="connsiteY47" fmla="*/ 27503 h 352926"/>
                    <a:gd name="connsiteX48" fmla="*/ 180024 w 212172"/>
                    <a:gd name="connsiteY48" fmla="*/ 40336 h 352926"/>
                    <a:gd name="connsiteX49" fmla="*/ 187339 w 212172"/>
                    <a:gd name="connsiteY49" fmla="*/ 52252 h 352926"/>
                    <a:gd name="connsiteX50" fmla="*/ 158913 w 212172"/>
                    <a:gd name="connsiteY50" fmla="*/ 52252 h 352926"/>
                    <a:gd name="connsiteX51" fmla="*/ 157951 w 212172"/>
                    <a:gd name="connsiteY51" fmla="*/ 51335 h 352926"/>
                    <a:gd name="connsiteX52" fmla="*/ 157951 w 212172"/>
                    <a:gd name="connsiteY52" fmla="*/ 27503 h 352926"/>
                    <a:gd name="connsiteX53" fmla="*/ 187339 w 212172"/>
                    <a:gd name="connsiteY53" fmla="*/ 27503 h 352926"/>
                    <a:gd name="connsiteX54" fmla="*/ 142358 w 212172"/>
                    <a:gd name="connsiteY54" fmla="*/ 11916 h 352926"/>
                    <a:gd name="connsiteX55" fmla="*/ 144218 w 212172"/>
                    <a:gd name="connsiteY55" fmla="*/ 13751 h 352926"/>
                    <a:gd name="connsiteX56" fmla="*/ 144218 w 212172"/>
                    <a:gd name="connsiteY56" fmla="*/ 36666 h 352926"/>
                    <a:gd name="connsiteX57" fmla="*/ 143256 w 212172"/>
                    <a:gd name="connsiteY57" fmla="*/ 36666 h 352926"/>
                    <a:gd name="connsiteX58" fmla="*/ 105589 w 212172"/>
                    <a:gd name="connsiteY58" fmla="*/ 36666 h 352926"/>
                    <a:gd name="connsiteX59" fmla="*/ 105589 w 212172"/>
                    <a:gd name="connsiteY59" fmla="*/ 11916 h 352926"/>
                    <a:gd name="connsiteX60" fmla="*/ 142358 w 212172"/>
                    <a:gd name="connsiteY60" fmla="*/ 11916 h 352926"/>
                    <a:gd name="connsiteX61" fmla="*/ 21143 w 212172"/>
                    <a:gd name="connsiteY61" fmla="*/ 154004 h 352926"/>
                    <a:gd name="connsiteX62" fmla="*/ 19283 w 212172"/>
                    <a:gd name="connsiteY62" fmla="*/ 152169 h 352926"/>
                    <a:gd name="connsiteX63" fmla="*/ 19283 w 212172"/>
                    <a:gd name="connsiteY63" fmla="*/ 92582 h 352926"/>
                    <a:gd name="connsiteX64" fmla="*/ 40394 w 212172"/>
                    <a:gd name="connsiteY64" fmla="*/ 92582 h 352926"/>
                    <a:gd name="connsiteX65" fmla="*/ 40394 w 212172"/>
                    <a:gd name="connsiteY65" fmla="*/ 120085 h 352926"/>
                    <a:gd name="connsiteX66" fmla="*/ 87237 w 212172"/>
                    <a:gd name="connsiteY66" fmla="*/ 120085 h 352926"/>
                    <a:gd name="connsiteX67" fmla="*/ 87237 w 212172"/>
                    <a:gd name="connsiteY67" fmla="*/ 92582 h 352926"/>
                    <a:gd name="connsiteX68" fmla="*/ 108348 w 212172"/>
                    <a:gd name="connsiteY68" fmla="*/ 92582 h 352926"/>
                    <a:gd name="connsiteX69" fmla="*/ 108348 w 212172"/>
                    <a:gd name="connsiteY69" fmla="*/ 120085 h 352926"/>
                    <a:gd name="connsiteX70" fmla="*/ 156154 w 212172"/>
                    <a:gd name="connsiteY70" fmla="*/ 120085 h 352926"/>
                    <a:gd name="connsiteX71" fmla="*/ 156154 w 212172"/>
                    <a:gd name="connsiteY71" fmla="*/ 92582 h 352926"/>
                    <a:gd name="connsiteX72" fmla="*/ 177265 w 212172"/>
                    <a:gd name="connsiteY72" fmla="*/ 92582 h 352926"/>
                    <a:gd name="connsiteX73" fmla="*/ 177265 w 212172"/>
                    <a:gd name="connsiteY73" fmla="*/ 152169 h 352926"/>
                    <a:gd name="connsiteX74" fmla="*/ 175404 w 212172"/>
                    <a:gd name="connsiteY74" fmla="*/ 154004 h 352926"/>
                    <a:gd name="connsiteX75" fmla="*/ 173608 w 212172"/>
                    <a:gd name="connsiteY75" fmla="*/ 154004 h 352926"/>
                    <a:gd name="connsiteX76" fmla="*/ 22940 w 212172"/>
                    <a:gd name="connsiteY76" fmla="*/ 154004 h 352926"/>
                    <a:gd name="connsiteX77" fmla="*/ 21143 w 212172"/>
                    <a:gd name="connsiteY77" fmla="*/ 154004 h 352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212172" h="352926">
                      <a:moveTo>
                        <a:pt x="13777" y="338257"/>
                      </a:moveTo>
                      <a:lnTo>
                        <a:pt x="13777" y="313508"/>
                      </a:lnTo>
                      <a:lnTo>
                        <a:pt x="15612" y="313508"/>
                      </a:lnTo>
                      <a:lnTo>
                        <a:pt x="119385" y="313508"/>
                      </a:lnTo>
                      <a:cubicBezTo>
                        <a:pt x="119385" y="308926"/>
                        <a:pt x="120284" y="304338"/>
                        <a:pt x="121246" y="299756"/>
                      </a:cubicBezTo>
                      <a:lnTo>
                        <a:pt x="30319" y="299756"/>
                      </a:lnTo>
                      <a:lnTo>
                        <a:pt x="36736" y="167756"/>
                      </a:lnTo>
                      <a:lnTo>
                        <a:pt x="159811" y="167756"/>
                      </a:lnTo>
                      <a:lnTo>
                        <a:pt x="163469" y="257591"/>
                      </a:lnTo>
                      <a:cubicBezTo>
                        <a:pt x="168089" y="256674"/>
                        <a:pt x="172645" y="255756"/>
                        <a:pt x="177265" y="255756"/>
                      </a:cubicBezTo>
                      <a:lnTo>
                        <a:pt x="173608" y="168673"/>
                      </a:lnTo>
                      <a:lnTo>
                        <a:pt x="174506" y="168673"/>
                      </a:lnTo>
                      <a:cubicBezTo>
                        <a:pt x="182784" y="168673"/>
                        <a:pt x="190099" y="161339"/>
                        <a:pt x="190099" y="153087"/>
                      </a:cubicBezTo>
                      <a:lnTo>
                        <a:pt x="190099" y="79749"/>
                      </a:lnTo>
                      <a:lnTo>
                        <a:pt x="141459" y="79749"/>
                      </a:lnTo>
                      <a:lnTo>
                        <a:pt x="141459" y="107251"/>
                      </a:lnTo>
                      <a:lnTo>
                        <a:pt x="122144" y="107251"/>
                      </a:lnTo>
                      <a:lnTo>
                        <a:pt x="122144" y="79749"/>
                      </a:lnTo>
                      <a:lnTo>
                        <a:pt x="104691" y="79749"/>
                      </a:lnTo>
                      <a:lnTo>
                        <a:pt x="104691" y="52252"/>
                      </a:lnTo>
                      <a:lnTo>
                        <a:pt x="142358" y="52252"/>
                      </a:lnTo>
                      <a:cubicBezTo>
                        <a:pt x="143256" y="52252"/>
                        <a:pt x="143256" y="53170"/>
                        <a:pt x="143256" y="53170"/>
                      </a:cubicBezTo>
                      <a:cubicBezTo>
                        <a:pt x="143256" y="61416"/>
                        <a:pt x="150635" y="67833"/>
                        <a:pt x="158913" y="67833"/>
                      </a:cubicBezTo>
                      <a:lnTo>
                        <a:pt x="212173" y="67833"/>
                      </a:lnTo>
                      <a:lnTo>
                        <a:pt x="196516" y="42165"/>
                      </a:lnTo>
                      <a:lnTo>
                        <a:pt x="212173" y="15580"/>
                      </a:lnTo>
                      <a:lnTo>
                        <a:pt x="157951" y="15580"/>
                      </a:lnTo>
                      <a:cubicBezTo>
                        <a:pt x="157951" y="7334"/>
                        <a:pt x="150635" y="0"/>
                        <a:pt x="142358" y="0"/>
                      </a:cubicBezTo>
                      <a:lnTo>
                        <a:pt x="105589" y="0"/>
                      </a:lnTo>
                      <a:lnTo>
                        <a:pt x="100135" y="0"/>
                      </a:lnTo>
                      <a:lnTo>
                        <a:pt x="90894" y="0"/>
                      </a:lnTo>
                      <a:lnTo>
                        <a:pt x="90894" y="80666"/>
                      </a:lnTo>
                      <a:lnTo>
                        <a:pt x="73441" y="80666"/>
                      </a:lnTo>
                      <a:lnTo>
                        <a:pt x="73441" y="108169"/>
                      </a:lnTo>
                      <a:lnTo>
                        <a:pt x="54190" y="108169"/>
                      </a:lnTo>
                      <a:lnTo>
                        <a:pt x="54190" y="80666"/>
                      </a:lnTo>
                      <a:lnTo>
                        <a:pt x="5512" y="80666"/>
                      </a:lnTo>
                      <a:lnTo>
                        <a:pt x="5512" y="154004"/>
                      </a:lnTo>
                      <a:cubicBezTo>
                        <a:pt x="5512" y="162256"/>
                        <a:pt x="12859" y="169584"/>
                        <a:pt x="21143" y="169584"/>
                      </a:cubicBezTo>
                      <a:lnTo>
                        <a:pt x="22940" y="169584"/>
                      </a:lnTo>
                      <a:lnTo>
                        <a:pt x="16530" y="300674"/>
                      </a:lnTo>
                      <a:lnTo>
                        <a:pt x="0" y="300674"/>
                      </a:lnTo>
                      <a:lnTo>
                        <a:pt x="0" y="352926"/>
                      </a:lnTo>
                      <a:lnTo>
                        <a:pt x="132219" y="352926"/>
                      </a:lnTo>
                      <a:cubicBezTo>
                        <a:pt x="128561" y="348345"/>
                        <a:pt x="125802" y="343757"/>
                        <a:pt x="124006" y="339175"/>
                      </a:cubicBezTo>
                      <a:lnTo>
                        <a:pt x="13777" y="339175"/>
                      </a:lnTo>
                      <a:lnTo>
                        <a:pt x="13777" y="338257"/>
                      </a:lnTo>
                      <a:close/>
                      <a:moveTo>
                        <a:pt x="187339" y="27503"/>
                      </a:moveTo>
                      <a:lnTo>
                        <a:pt x="180024" y="40336"/>
                      </a:lnTo>
                      <a:lnTo>
                        <a:pt x="187339" y="52252"/>
                      </a:lnTo>
                      <a:lnTo>
                        <a:pt x="158913" y="52252"/>
                      </a:lnTo>
                      <a:cubicBezTo>
                        <a:pt x="157951" y="52252"/>
                        <a:pt x="157951" y="51335"/>
                        <a:pt x="157951" y="51335"/>
                      </a:cubicBezTo>
                      <a:lnTo>
                        <a:pt x="157951" y="27503"/>
                      </a:lnTo>
                      <a:lnTo>
                        <a:pt x="187339" y="27503"/>
                      </a:lnTo>
                      <a:close/>
                      <a:moveTo>
                        <a:pt x="142358" y="11916"/>
                      </a:moveTo>
                      <a:cubicBezTo>
                        <a:pt x="143256" y="11916"/>
                        <a:pt x="144218" y="12834"/>
                        <a:pt x="144218" y="13751"/>
                      </a:cubicBezTo>
                      <a:lnTo>
                        <a:pt x="144218" y="36666"/>
                      </a:lnTo>
                      <a:lnTo>
                        <a:pt x="143256" y="36666"/>
                      </a:lnTo>
                      <a:lnTo>
                        <a:pt x="105589" y="36666"/>
                      </a:lnTo>
                      <a:lnTo>
                        <a:pt x="105589" y="11916"/>
                      </a:lnTo>
                      <a:lnTo>
                        <a:pt x="142358" y="11916"/>
                      </a:lnTo>
                      <a:close/>
                      <a:moveTo>
                        <a:pt x="21143" y="154004"/>
                      </a:moveTo>
                      <a:cubicBezTo>
                        <a:pt x="20207" y="154004"/>
                        <a:pt x="19283" y="153087"/>
                        <a:pt x="19283" y="152169"/>
                      </a:cubicBezTo>
                      <a:lnTo>
                        <a:pt x="19283" y="92582"/>
                      </a:lnTo>
                      <a:lnTo>
                        <a:pt x="40394" y="92582"/>
                      </a:lnTo>
                      <a:lnTo>
                        <a:pt x="40394" y="120085"/>
                      </a:lnTo>
                      <a:lnTo>
                        <a:pt x="87237" y="120085"/>
                      </a:lnTo>
                      <a:lnTo>
                        <a:pt x="87237" y="92582"/>
                      </a:lnTo>
                      <a:lnTo>
                        <a:pt x="108348" y="92582"/>
                      </a:lnTo>
                      <a:lnTo>
                        <a:pt x="108348" y="120085"/>
                      </a:lnTo>
                      <a:lnTo>
                        <a:pt x="156154" y="120085"/>
                      </a:lnTo>
                      <a:lnTo>
                        <a:pt x="156154" y="92582"/>
                      </a:lnTo>
                      <a:lnTo>
                        <a:pt x="177265" y="92582"/>
                      </a:lnTo>
                      <a:lnTo>
                        <a:pt x="177265" y="152169"/>
                      </a:lnTo>
                      <a:cubicBezTo>
                        <a:pt x="177265" y="153087"/>
                        <a:pt x="176303" y="154004"/>
                        <a:pt x="175404" y="154004"/>
                      </a:cubicBezTo>
                      <a:lnTo>
                        <a:pt x="173608" y="154004"/>
                      </a:lnTo>
                      <a:lnTo>
                        <a:pt x="22940" y="154004"/>
                      </a:lnTo>
                      <a:lnTo>
                        <a:pt x="21143" y="154004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7" name="Freeform: Shape 860">
                  <a:extLst>
                    <a:ext uri="{FF2B5EF4-FFF2-40B4-BE49-F238E27FC236}">
                      <a16:creationId xmlns:a16="http://schemas.microsoft.com/office/drawing/2014/main" id="{ABE921E2-D444-0303-E40B-56C6C8B456F5}"/>
                    </a:ext>
                  </a:extLst>
                </p:cNvPr>
                <p:cNvSpPr/>
                <p:nvPr/>
              </p:nvSpPr>
              <p:spPr>
                <a:xfrm>
                  <a:off x="6199036" y="2910836"/>
                  <a:ext cx="99169" cy="99005"/>
                </a:xfrm>
                <a:custGeom>
                  <a:avLst/>
                  <a:gdLst>
                    <a:gd name="connsiteX0" fmla="*/ 49538 w 99169"/>
                    <a:gd name="connsiteY0" fmla="*/ 0 h 99005"/>
                    <a:gd name="connsiteX1" fmla="*/ 0 w 99169"/>
                    <a:gd name="connsiteY1" fmla="*/ 49506 h 99005"/>
                    <a:gd name="connsiteX2" fmla="*/ 49538 w 99169"/>
                    <a:gd name="connsiteY2" fmla="*/ 99005 h 99005"/>
                    <a:gd name="connsiteX3" fmla="*/ 99140 w 99169"/>
                    <a:gd name="connsiteY3" fmla="*/ 49506 h 99005"/>
                    <a:gd name="connsiteX4" fmla="*/ 49538 w 99169"/>
                    <a:gd name="connsiteY4" fmla="*/ 0 h 99005"/>
                    <a:gd name="connsiteX5" fmla="*/ 49538 w 99169"/>
                    <a:gd name="connsiteY5" fmla="*/ 86172 h 99005"/>
                    <a:gd name="connsiteX6" fmla="*/ 13732 w 99169"/>
                    <a:gd name="connsiteY6" fmla="*/ 50424 h 99005"/>
                    <a:gd name="connsiteX7" fmla="*/ 49538 w 99169"/>
                    <a:gd name="connsiteY7" fmla="*/ 14669 h 99005"/>
                    <a:gd name="connsiteX8" fmla="*/ 85408 w 99169"/>
                    <a:gd name="connsiteY8" fmla="*/ 50424 h 99005"/>
                    <a:gd name="connsiteX9" fmla="*/ 49538 w 99169"/>
                    <a:gd name="connsiteY9" fmla="*/ 86172 h 9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169" h="99005">
                      <a:moveTo>
                        <a:pt x="49538" y="0"/>
                      </a:moveTo>
                      <a:cubicBezTo>
                        <a:pt x="22010" y="0"/>
                        <a:pt x="0" y="22003"/>
                        <a:pt x="0" y="49506"/>
                      </a:cubicBezTo>
                      <a:cubicBezTo>
                        <a:pt x="0" y="77002"/>
                        <a:pt x="22010" y="99005"/>
                        <a:pt x="49538" y="99005"/>
                      </a:cubicBezTo>
                      <a:cubicBezTo>
                        <a:pt x="77130" y="99005"/>
                        <a:pt x="99140" y="77002"/>
                        <a:pt x="99140" y="49506"/>
                      </a:cubicBezTo>
                      <a:cubicBezTo>
                        <a:pt x="100103" y="22921"/>
                        <a:pt x="77130" y="0"/>
                        <a:pt x="49538" y="0"/>
                      </a:cubicBezTo>
                      <a:close/>
                      <a:moveTo>
                        <a:pt x="49538" y="86172"/>
                      </a:moveTo>
                      <a:cubicBezTo>
                        <a:pt x="29325" y="86172"/>
                        <a:pt x="13732" y="69674"/>
                        <a:pt x="13732" y="50424"/>
                      </a:cubicBezTo>
                      <a:cubicBezTo>
                        <a:pt x="13732" y="31173"/>
                        <a:pt x="30287" y="14669"/>
                        <a:pt x="49538" y="14669"/>
                      </a:cubicBezTo>
                      <a:cubicBezTo>
                        <a:pt x="68853" y="14669"/>
                        <a:pt x="85408" y="31173"/>
                        <a:pt x="85408" y="50424"/>
                      </a:cubicBezTo>
                      <a:cubicBezTo>
                        <a:pt x="85408" y="69674"/>
                        <a:pt x="69751" y="86172"/>
                        <a:pt x="49538" y="86172"/>
                      </a:cubicBez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28" name="Freeform: Shape 861">
                  <a:extLst>
                    <a:ext uri="{FF2B5EF4-FFF2-40B4-BE49-F238E27FC236}">
                      <a16:creationId xmlns:a16="http://schemas.microsoft.com/office/drawing/2014/main" id="{B8A19AF1-CEC0-4157-B3EF-5D94638C5D26}"/>
                    </a:ext>
                  </a:extLst>
                </p:cNvPr>
                <p:cNvSpPr/>
                <p:nvPr/>
              </p:nvSpPr>
              <p:spPr>
                <a:xfrm>
                  <a:off x="6225666" y="2943838"/>
                  <a:ext cx="45880" cy="39418"/>
                </a:xfrm>
                <a:custGeom>
                  <a:avLst/>
                  <a:gdLst>
                    <a:gd name="connsiteX0" fmla="*/ 35806 w 45880"/>
                    <a:gd name="connsiteY0" fmla="*/ 0 h 39418"/>
                    <a:gd name="connsiteX1" fmla="*/ 16491 w 45880"/>
                    <a:gd name="connsiteY1" fmla="*/ 19251 h 39418"/>
                    <a:gd name="connsiteX2" fmla="*/ 10074 w 45880"/>
                    <a:gd name="connsiteY2" fmla="*/ 13751 h 39418"/>
                    <a:gd name="connsiteX3" fmla="*/ 0 w 45880"/>
                    <a:gd name="connsiteY3" fmla="*/ 23832 h 39418"/>
                    <a:gd name="connsiteX4" fmla="*/ 16491 w 45880"/>
                    <a:gd name="connsiteY4" fmla="*/ 39419 h 39418"/>
                    <a:gd name="connsiteX5" fmla="*/ 45881 w 45880"/>
                    <a:gd name="connsiteY5" fmla="*/ 10081 h 39418"/>
                    <a:gd name="connsiteX6" fmla="*/ 35806 w 45880"/>
                    <a:gd name="connsiteY6" fmla="*/ 0 h 39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80" h="39418">
                      <a:moveTo>
                        <a:pt x="35806" y="0"/>
                      </a:moveTo>
                      <a:lnTo>
                        <a:pt x="16491" y="19251"/>
                      </a:lnTo>
                      <a:lnTo>
                        <a:pt x="10074" y="13751"/>
                      </a:lnTo>
                      <a:lnTo>
                        <a:pt x="0" y="23832"/>
                      </a:lnTo>
                      <a:lnTo>
                        <a:pt x="16491" y="39419"/>
                      </a:lnTo>
                      <a:lnTo>
                        <a:pt x="45881" y="10081"/>
                      </a:lnTo>
                      <a:lnTo>
                        <a:pt x="35806" y="0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32" name="Freeform: Shape 884">
                  <a:extLst>
                    <a:ext uri="{FF2B5EF4-FFF2-40B4-BE49-F238E27FC236}">
                      <a16:creationId xmlns:a16="http://schemas.microsoft.com/office/drawing/2014/main" id="{93A10EC8-54B6-E598-799D-C15A49537724}"/>
                    </a:ext>
                  </a:extLst>
                </p:cNvPr>
                <p:cNvSpPr/>
                <p:nvPr/>
              </p:nvSpPr>
              <p:spPr>
                <a:xfrm>
                  <a:off x="6153091" y="2831087"/>
                  <a:ext cx="64296" cy="51334"/>
                </a:xfrm>
                <a:custGeom>
                  <a:avLst/>
                  <a:gdLst>
                    <a:gd name="connsiteX0" fmla="*/ 28491 w 64296"/>
                    <a:gd name="connsiteY0" fmla="*/ 10087 h 51334"/>
                    <a:gd name="connsiteX1" fmla="*/ 37667 w 64296"/>
                    <a:gd name="connsiteY1" fmla="*/ 19251 h 51334"/>
                    <a:gd name="connsiteX2" fmla="*/ 0 w 64296"/>
                    <a:gd name="connsiteY2" fmla="*/ 19251 h 51334"/>
                    <a:gd name="connsiteX3" fmla="*/ 0 w 64296"/>
                    <a:gd name="connsiteY3" fmla="*/ 33002 h 51334"/>
                    <a:gd name="connsiteX4" fmla="*/ 37667 w 64296"/>
                    <a:gd name="connsiteY4" fmla="*/ 33002 h 51334"/>
                    <a:gd name="connsiteX5" fmla="*/ 28491 w 64296"/>
                    <a:gd name="connsiteY5" fmla="*/ 42172 h 51334"/>
                    <a:gd name="connsiteX6" fmla="*/ 38565 w 64296"/>
                    <a:gd name="connsiteY6" fmla="*/ 51335 h 51334"/>
                    <a:gd name="connsiteX7" fmla="*/ 64297 w 64296"/>
                    <a:gd name="connsiteY7" fmla="*/ 25667 h 51334"/>
                    <a:gd name="connsiteX8" fmla="*/ 38565 w 64296"/>
                    <a:gd name="connsiteY8" fmla="*/ 0 h 51334"/>
                    <a:gd name="connsiteX9" fmla="*/ 28491 w 64296"/>
                    <a:gd name="connsiteY9" fmla="*/ 10087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296" h="51334">
                      <a:moveTo>
                        <a:pt x="28491" y="10087"/>
                      </a:moveTo>
                      <a:lnTo>
                        <a:pt x="37667" y="19251"/>
                      </a:lnTo>
                      <a:lnTo>
                        <a:pt x="0" y="19251"/>
                      </a:lnTo>
                      <a:lnTo>
                        <a:pt x="0" y="33002"/>
                      </a:lnTo>
                      <a:lnTo>
                        <a:pt x="37667" y="33002"/>
                      </a:lnTo>
                      <a:lnTo>
                        <a:pt x="28491" y="42172"/>
                      </a:lnTo>
                      <a:lnTo>
                        <a:pt x="38565" y="51335"/>
                      </a:lnTo>
                      <a:lnTo>
                        <a:pt x="64297" y="25667"/>
                      </a:lnTo>
                      <a:lnTo>
                        <a:pt x="38565" y="0"/>
                      </a:lnTo>
                      <a:lnTo>
                        <a:pt x="28491" y="10087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  <p:sp>
              <p:nvSpPr>
                <p:cNvPr id="33" name="Freeform: Shape 885">
                  <a:extLst>
                    <a:ext uri="{FF2B5EF4-FFF2-40B4-BE49-F238E27FC236}">
                      <a16:creationId xmlns:a16="http://schemas.microsoft.com/office/drawing/2014/main" id="{B8C314E1-6641-2FCB-9D9C-974BF68E8224}"/>
                    </a:ext>
                  </a:extLst>
                </p:cNvPr>
                <p:cNvSpPr/>
                <p:nvPr/>
              </p:nvSpPr>
              <p:spPr>
                <a:xfrm>
                  <a:off x="6118184" y="2868671"/>
                  <a:ext cx="63398" cy="51334"/>
                </a:xfrm>
                <a:custGeom>
                  <a:avLst/>
                  <a:gdLst>
                    <a:gd name="connsiteX0" fmla="*/ 35806 w 63398"/>
                    <a:gd name="connsiteY0" fmla="*/ 10087 h 51334"/>
                    <a:gd name="connsiteX1" fmla="*/ 25732 w 63398"/>
                    <a:gd name="connsiteY1" fmla="*/ 0 h 51334"/>
                    <a:gd name="connsiteX2" fmla="*/ 0 w 63398"/>
                    <a:gd name="connsiteY2" fmla="*/ 25667 h 51334"/>
                    <a:gd name="connsiteX3" fmla="*/ 25732 w 63398"/>
                    <a:gd name="connsiteY3" fmla="*/ 51335 h 51334"/>
                    <a:gd name="connsiteX4" fmla="*/ 35806 w 63398"/>
                    <a:gd name="connsiteY4" fmla="*/ 41254 h 51334"/>
                    <a:gd name="connsiteX5" fmla="*/ 27529 w 63398"/>
                    <a:gd name="connsiteY5" fmla="*/ 33919 h 51334"/>
                    <a:gd name="connsiteX6" fmla="*/ 63398 w 63398"/>
                    <a:gd name="connsiteY6" fmla="*/ 33919 h 51334"/>
                    <a:gd name="connsiteX7" fmla="*/ 63398 w 63398"/>
                    <a:gd name="connsiteY7" fmla="*/ 20168 h 51334"/>
                    <a:gd name="connsiteX8" fmla="*/ 25732 w 63398"/>
                    <a:gd name="connsiteY8" fmla="*/ 20168 h 51334"/>
                    <a:gd name="connsiteX9" fmla="*/ 35806 w 63398"/>
                    <a:gd name="connsiteY9" fmla="*/ 10087 h 5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398" h="51334">
                      <a:moveTo>
                        <a:pt x="35806" y="10087"/>
                      </a:moveTo>
                      <a:lnTo>
                        <a:pt x="25732" y="0"/>
                      </a:lnTo>
                      <a:lnTo>
                        <a:pt x="0" y="25667"/>
                      </a:lnTo>
                      <a:lnTo>
                        <a:pt x="25732" y="51335"/>
                      </a:lnTo>
                      <a:lnTo>
                        <a:pt x="35806" y="41254"/>
                      </a:lnTo>
                      <a:lnTo>
                        <a:pt x="27529" y="33919"/>
                      </a:lnTo>
                      <a:lnTo>
                        <a:pt x="63398" y="33919"/>
                      </a:lnTo>
                      <a:lnTo>
                        <a:pt x="63398" y="20168"/>
                      </a:lnTo>
                      <a:lnTo>
                        <a:pt x="25732" y="20168"/>
                      </a:lnTo>
                      <a:lnTo>
                        <a:pt x="35806" y="10087"/>
                      </a:lnTo>
                      <a:close/>
                    </a:path>
                  </a:pathLst>
                </a:custGeom>
                <a:solidFill>
                  <a:srgbClr val="2C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810"/>
                </a:p>
              </p:txBody>
            </p:sp>
          </p:grpSp>
        </p:grpSp>
        <p:sp>
          <p:nvSpPr>
            <p:cNvPr id="22" name="TextBox 886">
              <a:extLst>
                <a:ext uri="{FF2B5EF4-FFF2-40B4-BE49-F238E27FC236}">
                  <a16:creationId xmlns:a16="http://schemas.microsoft.com/office/drawing/2014/main" id="{70F9CB9F-96F4-308D-1949-9C96C1CB1346}"/>
                </a:ext>
              </a:extLst>
            </p:cNvPr>
            <p:cNvSpPr txBox="1"/>
            <p:nvPr/>
          </p:nvSpPr>
          <p:spPr>
            <a:xfrm>
              <a:off x="5945926" y="2979438"/>
              <a:ext cx="478905" cy="179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Bastion</a:t>
              </a:r>
            </a:p>
          </p:txBody>
        </p:sp>
      </p:grpSp>
      <p:cxnSp>
        <p:nvCxnSpPr>
          <p:cNvPr id="48" name="直線矢印コネクタ 64">
            <a:extLst>
              <a:ext uri="{FF2B5EF4-FFF2-40B4-BE49-F238E27FC236}">
                <a16:creationId xmlns:a16="http://schemas.microsoft.com/office/drawing/2014/main" id="{049B1493-B75D-778D-2030-DF4E3C4397DC}"/>
              </a:ext>
            </a:extLst>
          </p:cNvPr>
          <p:cNvCxnSpPr>
            <a:cxnSpLocks/>
            <a:stCxn id="22" idx="2"/>
            <a:endCxn id="156" idx="1"/>
          </p:cNvCxnSpPr>
          <p:nvPr/>
        </p:nvCxnSpPr>
        <p:spPr>
          <a:xfrm rot="16200000" flipH="1">
            <a:off x="7685158" y="5237899"/>
            <a:ext cx="1404535" cy="45736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3FB92ED-2644-861D-107A-21208455EF74}"/>
              </a:ext>
            </a:extLst>
          </p:cNvPr>
          <p:cNvCxnSpPr>
            <a:cxnSpLocks/>
          </p:cNvCxnSpPr>
          <p:nvPr/>
        </p:nvCxnSpPr>
        <p:spPr>
          <a:xfrm>
            <a:off x="6356103" y="6339741"/>
            <a:ext cx="1920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円/楕円 18">
            <a:extLst>
              <a:ext uri="{FF2B5EF4-FFF2-40B4-BE49-F238E27FC236}">
                <a16:creationId xmlns:a16="http://schemas.microsoft.com/office/drawing/2014/main" id="{7051247B-22C3-ECAA-DEB4-9901FC2DB9AF}"/>
              </a:ext>
            </a:extLst>
          </p:cNvPr>
          <p:cNvSpPr/>
          <p:nvPr/>
        </p:nvSpPr>
        <p:spPr>
          <a:xfrm>
            <a:off x="7929506" y="5625894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176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+mj-lt"/>
                <a:ea typeface="+mn-ea"/>
              </a:rPr>
              <a:t>8-2-20-1.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j-lt"/>
              </a:rPr>
              <a:t>メンテナンス</a:t>
            </a:r>
            <a:r>
              <a:rPr lang="en-US" altLang="ja-JP" b="0" i="0" dirty="0">
                <a:solidFill>
                  <a:srgbClr val="1A1A1C"/>
                </a:solidFill>
                <a:effectLst/>
                <a:latin typeface="+mj-lt"/>
              </a:rPr>
              <a:t>_DB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+mj-lt"/>
              </a:rPr>
              <a:t>直接メンテナンス機能</a:t>
            </a:r>
            <a:r>
              <a:rPr kumimoji="1" lang="ja-JP" altLang="en-US" dirty="0">
                <a:latin typeface="+mn-ea"/>
                <a:ea typeface="+mn-ea"/>
              </a:rPr>
              <a:t>（パターン</a:t>
            </a:r>
            <a:r>
              <a:rPr kumimoji="1" lang="en-US" altLang="ja-JP" dirty="0">
                <a:latin typeface="+mn-ea"/>
                <a:ea typeface="+mn-ea"/>
              </a:rPr>
              <a:t>3 </a:t>
            </a:r>
            <a:r>
              <a:rPr kumimoji="1" lang="ja-JP" altLang="en-US" dirty="0">
                <a:latin typeface="+mn-ea"/>
                <a:ea typeface="+mn-ea"/>
              </a:rPr>
              <a:t>定常業務、</a:t>
            </a:r>
            <a:r>
              <a:rPr kumimoji="1" lang="en-US" altLang="ja-JP" dirty="0">
                <a:latin typeface="+mn-ea"/>
                <a:ea typeface="+mn-ea"/>
              </a:rPr>
              <a:t>APEX</a:t>
            </a:r>
            <a:r>
              <a:rPr kumimoji="1" lang="ja-JP" altLang="en-US" dirty="0">
                <a:latin typeface="+mn-ea"/>
                <a:ea typeface="+mn-ea"/>
              </a:rPr>
              <a:t>利用　）</a:t>
            </a:r>
            <a:endParaRPr kumimoji="1" lang="ja-JP" altLang="en-US" dirty="0">
              <a:latin typeface="+mj-lt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3911599" y="2232335"/>
            <a:ext cx="11379199" cy="701326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4961466" y="4474522"/>
            <a:ext cx="4809063" cy="27898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メンテナンス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_DB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直接メンテナンス機能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5" y="2253599"/>
            <a:ext cx="502920" cy="502920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654" y="2366559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7A18FF2-1540-975F-70B1-08B23250DC8D}"/>
              </a:ext>
            </a:extLst>
          </p:cNvPr>
          <p:cNvGrpSpPr/>
          <p:nvPr/>
        </p:nvGrpSpPr>
        <p:grpSpPr>
          <a:xfrm>
            <a:off x="12401885" y="6010539"/>
            <a:ext cx="561372" cy="836229"/>
            <a:chOff x="9986474" y="5149556"/>
            <a:chExt cx="561372" cy="836229"/>
          </a:xfrm>
        </p:grpSpPr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DBECFB7E-57C8-E8D0-9115-86B20ECB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8560" y="5149556"/>
              <a:ext cx="457200" cy="400050"/>
            </a:xfrm>
            <a:prstGeom prst="rect">
              <a:avLst/>
            </a:prstGeom>
          </p:spPr>
        </p:pic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1308783-5208-DBE7-F260-6105C50B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6474" y="5678008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13CA63-B760-3B50-6942-C464288E9C55}"/>
              </a:ext>
            </a:extLst>
          </p:cNvPr>
          <p:cNvGrpSpPr/>
          <p:nvPr/>
        </p:nvGrpSpPr>
        <p:grpSpPr>
          <a:xfrm>
            <a:off x="10674240" y="4474520"/>
            <a:ext cx="4447529" cy="2789879"/>
            <a:chOff x="11829872" y="4233416"/>
            <a:chExt cx="4447529" cy="2789879"/>
          </a:xfrm>
        </p:grpSpPr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F4524925-E7FE-0F09-D4BA-CF770334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4331" y="4242153"/>
              <a:ext cx="43930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メンテナンス捜査対象データベースを持つ機能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0ED4780-8E03-3DD0-C9DC-D48FC6752180}"/>
                </a:ext>
              </a:extLst>
            </p:cNvPr>
            <p:cNvGrpSpPr/>
            <p:nvPr/>
          </p:nvGrpSpPr>
          <p:grpSpPr>
            <a:xfrm>
              <a:off x="11829872" y="4233416"/>
              <a:ext cx="4447529" cy="2789879"/>
              <a:chOff x="11829872" y="4233416"/>
              <a:chExt cx="4447529" cy="2789879"/>
            </a:xfrm>
          </p:grpSpPr>
          <p:sp>
            <p:nvSpPr>
              <p:cNvPr id="29" name="Rectangle 134">
                <a:extLst>
                  <a:ext uri="{FF2B5EF4-FFF2-40B4-BE49-F238E27FC236}">
                    <a16:creationId xmlns:a16="http://schemas.microsoft.com/office/drawing/2014/main" id="{DAE25B4C-2EAD-1130-714C-1E084F4DB8B9}"/>
                  </a:ext>
                </a:extLst>
              </p:cNvPr>
              <p:cNvSpPr/>
              <p:nvPr/>
            </p:nvSpPr>
            <p:spPr>
              <a:xfrm>
                <a:off x="11829872" y="4233416"/>
                <a:ext cx="3890207" cy="2789879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31" name="TextBox 20">
                <a:extLst>
                  <a:ext uri="{FF2B5EF4-FFF2-40B4-BE49-F238E27FC236}">
                    <a16:creationId xmlns:a16="http://schemas.microsoft.com/office/drawing/2014/main" id="{71520157-7C0D-3D7B-CD34-CB3F13AA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4331" y="4975773"/>
                <a:ext cx="43930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申請・届出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申請・届出機能機能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90442E-9693-0397-93A1-AA4FA5AB39EC}"/>
              </a:ext>
            </a:extLst>
          </p:cNvPr>
          <p:cNvGrpSpPr/>
          <p:nvPr/>
        </p:nvGrpSpPr>
        <p:grpSpPr>
          <a:xfrm>
            <a:off x="1501008" y="5960002"/>
            <a:ext cx="723275" cy="898336"/>
            <a:chOff x="1480111" y="5087449"/>
            <a:chExt cx="723275" cy="898336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B9794456-F1E8-E87C-A712-FEE23345C175}"/>
                </a:ext>
              </a:extLst>
            </p:cNvPr>
            <p:cNvGrpSpPr/>
            <p:nvPr/>
          </p:nvGrpSpPr>
          <p:grpSpPr>
            <a:xfrm>
              <a:off x="1527420" y="5087449"/>
              <a:ext cx="655844" cy="524265"/>
              <a:chOff x="1113252" y="6112956"/>
              <a:chExt cx="655844" cy="524265"/>
            </a:xfrm>
          </p:grpSpPr>
          <p:pic>
            <p:nvPicPr>
              <p:cNvPr id="85" name="グラフィックス 84">
                <a:extLst>
                  <a:ext uri="{FF2B5EF4-FFF2-40B4-BE49-F238E27FC236}">
                    <a16:creationId xmlns:a16="http://schemas.microsoft.com/office/drawing/2014/main" id="{59083741-6148-067D-2A22-89E0787DA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6" name="グラフィックス 85">
                <a:extLst>
                  <a:ext uri="{FF2B5EF4-FFF2-40B4-BE49-F238E27FC236}">
                    <a16:creationId xmlns:a16="http://schemas.microsoft.com/office/drawing/2014/main" id="{517A5255-88FE-0786-CDE9-7DA5BB4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87" name="グラフィックス 86">
                <a:extLst>
                  <a:ext uri="{FF2B5EF4-FFF2-40B4-BE49-F238E27FC236}">
                    <a16:creationId xmlns:a16="http://schemas.microsoft.com/office/drawing/2014/main" id="{F9A8EF59-76DF-1325-207C-46A24C435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29285B5C-D5EB-1902-ACF6-72E34E00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111" y="5678008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F0F6FAB6-A941-12AF-761F-0CB8254CDAA2}"/>
              </a:ext>
            </a:extLst>
          </p:cNvPr>
          <p:cNvCxnSpPr>
            <a:cxnSpLocks/>
          </p:cNvCxnSpPr>
          <p:nvPr/>
        </p:nvCxnSpPr>
        <p:spPr>
          <a:xfrm>
            <a:off x="2327327" y="6358068"/>
            <a:ext cx="3614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D59FBDBB-E0A8-9DCF-CB12-622C0C0C0046}"/>
              </a:ext>
            </a:extLst>
          </p:cNvPr>
          <p:cNvGrpSpPr/>
          <p:nvPr/>
        </p:nvGrpSpPr>
        <p:grpSpPr>
          <a:xfrm>
            <a:off x="10674241" y="7616868"/>
            <a:ext cx="3890207" cy="1220229"/>
            <a:chOff x="11387952" y="4201857"/>
            <a:chExt cx="3602503" cy="2118080"/>
          </a:xfrm>
        </p:grpSpPr>
        <p:sp>
          <p:nvSpPr>
            <p:cNvPr id="154" name="TextBox 20">
              <a:extLst>
                <a:ext uri="{FF2B5EF4-FFF2-40B4-BE49-F238E27FC236}">
                  <a16:creationId xmlns:a16="http://schemas.microsoft.com/office/drawing/2014/main" id="{B4D860FA-D421-B37F-F788-541501892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953" y="4242154"/>
              <a:ext cx="3000472" cy="10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ja-JP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連携</a:t>
              </a:r>
              <a:r>
                <a:rPr lang="ja-JP" altLang="en-US" sz="18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機能</a:t>
              </a:r>
              <a:endParaRPr lang="ja-JP" sz="18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操作ログ及び監査ログを保管する</a:t>
              </a:r>
              <a:endParaRPr lang="en-US" sz="2400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E180D2C8-3FF0-057F-E63A-2D0AE1D82EC6}"/>
                </a:ext>
              </a:extLst>
            </p:cNvPr>
            <p:cNvGrpSpPr/>
            <p:nvPr/>
          </p:nvGrpSpPr>
          <p:grpSpPr>
            <a:xfrm>
              <a:off x="11387952" y="4201857"/>
              <a:ext cx="3602503" cy="2118080"/>
              <a:chOff x="11387952" y="4201857"/>
              <a:chExt cx="3602503" cy="2118080"/>
            </a:xfrm>
          </p:grpSpPr>
          <p:sp>
            <p:nvSpPr>
              <p:cNvPr id="156" name="Rectangle 134">
                <a:extLst>
                  <a:ext uri="{FF2B5EF4-FFF2-40B4-BE49-F238E27FC236}">
                    <a16:creationId xmlns:a16="http://schemas.microsoft.com/office/drawing/2014/main" id="{9C64EDDC-8E23-7583-794A-4A8F263CE2BB}"/>
                  </a:ext>
                </a:extLst>
              </p:cNvPr>
              <p:cNvSpPr/>
              <p:nvPr/>
            </p:nvSpPr>
            <p:spPr>
              <a:xfrm>
                <a:off x="11387952" y="4201857"/>
                <a:ext cx="3602503" cy="2118080"/>
              </a:xfrm>
              <a:prstGeom prst="rect">
                <a:avLst/>
              </a:prstGeom>
              <a:noFill/>
              <a:ln w="15875">
                <a:solidFill>
                  <a:srgbClr val="7D89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sp>
            <p:nvSpPr>
              <p:cNvPr id="157" name="TextBox 20">
                <a:extLst>
                  <a:ext uri="{FF2B5EF4-FFF2-40B4-BE49-F238E27FC236}">
                    <a16:creationId xmlns:a16="http://schemas.microsoft.com/office/drawing/2014/main" id="{0CEA400D-4B1E-C448-EC67-EE0497375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62127" y="5297504"/>
                <a:ext cx="3000472" cy="90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例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ログ管理</a:t>
                </a:r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_</a:t>
                </a:r>
                <a:r>
                  <a:rPr lang="ja-JP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ログ管理機能</a:t>
                </a:r>
                <a:endPara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</p:grpSp>
      </p:grp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07F0EB7-EE36-FB3D-B2D6-9A9DDD54B6CC}"/>
              </a:ext>
            </a:extLst>
          </p:cNvPr>
          <p:cNvCxnSpPr>
            <a:cxnSpLocks/>
          </p:cNvCxnSpPr>
          <p:nvPr/>
        </p:nvCxnSpPr>
        <p:spPr>
          <a:xfrm>
            <a:off x="8675450" y="6325069"/>
            <a:ext cx="3584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115">
            <a:extLst>
              <a:ext uri="{FF2B5EF4-FFF2-40B4-BE49-F238E27FC236}">
                <a16:creationId xmlns:a16="http://schemas.microsoft.com/office/drawing/2014/main" id="{0A4BA285-4FB1-087E-3034-477160C0C13D}"/>
              </a:ext>
            </a:extLst>
          </p:cNvPr>
          <p:cNvSpPr/>
          <p:nvPr/>
        </p:nvSpPr>
        <p:spPr>
          <a:xfrm>
            <a:off x="4463984" y="2927592"/>
            <a:ext cx="5435134" cy="103666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231BCCEA-3CC5-C09C-BDEB-1F522AC4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800" y="3007049"/>
            <a:ext cx="1005403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</a:p>
          <a:p>
            <a:pPr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ユーザ認証</a:t>
            </a: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3EDC8BC0-4704-5C6C-8B00-5E80EC08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800" y="2968871"/>
            <a:ext cx="3828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利用者認証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ユーザ認証機能（職員向け）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1F00827-9569-6CD6-ED58-99293FF3E79E}"/>
              </a:ext>
            </a:extLst>
          </p:cNvPr>
          <p:cNvCxnSpPr>
            <a:cxnSpLocks/>
            <a:endCxn id="43" idx="3"/>
          </p:cNvCxnSpPr>
          <p:nvPr/>
        </p:nvCxnSpPr>
        <p:spPr>
          <a:xfrm rot="5400000" flipH="1" flipV="1">
            <a:off x="7858260" y="3985548"/>
            <a:ext cx="2580480" cy="1501236"/>
          </a:xfrm>
          <a:prstGeom prst="bentConnector4">
            <a:avLst>
              <a:gd name="adj1" fmla="val 22896"/>
              <a:gd name="adj2" fmla="val 11522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6EAD7073-2060-2102-4436-E8CA258DF0D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2682571" y="6846768"/>
            <a:ext cx="0" cy="746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4023C43-4481-349B-53FC-9EF09C438336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8865453" y="6416072"/>
            <a:ext cx="1296418" cy="23211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グラフィックス 12">
            <a:extLst>
              <a:ext uri="{FF2B5EF4-FFF2-40B4-BE49-F238E27FC236}">
                <a16:creationId xmlns:a16="http://schemas.microsoft.com/office/drawing/2014/main" id="{38AD0980-8A21-E644-6BBD-F9D71EDC2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3061" y="6092210"/>
            <a:ext cx="400050" cy="400050"/>
          </a:xfrm>
          <a:prstGeom prst="rect">
            <a:avLst/>
          </a:prstGeom>
        </p:spPr>
      </p:pic>
      <p:pic>
        <p:nvPicPr>
          <p:cNvPr id="5" name="グラフィックス 13">
            <a:extLst>
              <a:ext uri="{FF2B5EF4-FFF2-40B4-BE49-F238E27FC236}">
                <a16:creationId xmlns:a16="http://schemas.microsoft.com/office/drawing/2014/main" id="{7AD1F922-9360-E212-3E3F-7A03B9284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9052" y="4874466"/>
            <a:ext cx="409575" cy="40005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76BFB925-DB97-813D-E0AB-CF9ECD94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528" y="5281944"/>
            <a:ext cx="58862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WAF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385C3EE-690C-B60B-3251-B0C125B1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722" y="6620662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8" name="グラフィックス 8">
            <a:extLst>
              <a:ext uri="{FF2B5EF4-FFF2-40B4-BE49-F238E27FC236}">
                <a16:creationId xmlns:a16="http://schemas.microsoft.com/office/drawing/2014/main" id="{46EE7311-8C84-8567-317B-FF54ACD607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23814" y="6092210"/>
            <a:ext cx="400050" cy="400050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CC1A9975-9D97-AD97-394E-30B1A98D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801" y="6512940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171ADD9-8B4F-5541-E15F-8DF477AF937C}"/>
              </a:ext>
            </a:extLst>
          </p:cNvPr>
          <p:cNvCxnSpPr>
            <a:cxnSpLocks/>
          </p:cNvCxnSpPr>
          <p:nvPr/>
        </p:nvCxnSpPr>
        <p:spPr>
          <a:xfrm>
            <a:off x="6618151" y="6343034"/>
            <a:ext cx="1412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B6F15D4-32AB-DD68-00B8-F4733B516562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323839" y="5589721"/>
            <a:ext cx="1" cy="502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64">
            <a:extLst>
              <a:ext uri="{FF2B5EF4-FFF2-40B4-BE49-F238E27FC236}">
                <a16:creationId xmlns:a16="http://schemas.microsoft.com/office/drawing/2014/main" id="{7BC639B9-9C44-01AD-6FDB-CEAC345C878B}"/>
              </a:ext>
            </a:extLst>
          </p:cNvPr>
          <p:cNvCxnSpPr>
            <a:cxnSpLocks/>
            <a:stCxn id="17" idx="2"/>
            <a:endCxn id="156" idx="1"/>
          </p:cNvCxnSpPr>
          <p:nvPr/>
        </p:nvCxnSpPr>
        <p:spPr>
          <a:xfrm rot="16200000" flipH="1">
            <a:off x="7903629" y="5456370"/>
            <a:ext cx="1190823" cy="43504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円/楕円 18">
            <a:extLst>
              <a:ext uri="{FF2B5EF4-FFF2-40B4-BE49-F238E27FC236}">
                <a16:creationId xmlns:a16="http://schemas.microsoft.com/office/drawing/2014/main" id="{5B77C49C-4048-C796-63CE-DE1D78016C78}"/>
              </a:ext>
            </a:extLst>
          </p:cNvPr>
          <p:cNvSpPr/>
          <p:nvPr/>
        </p:nvSpPr>
        <p:spPr>
          <a:xfrm>
            <a:off x="4093554" y="2831729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12" name="円/楕円 18">
            <a:extLst>
              <a:ext uri="{FF2B5EF4-FFF2-40B4-BE49-F238E27FC236}">
                <a16:creationId xmlns:a16="http://schemas.microsoft.com/office/drawing/2014/main" id="{C8F92858-FFBD-1ADB-8E81-695F3F9B057B}"/>
              </a:ext>
            </a:extLst>
          </p:cNvPr>
          <p:cNvSpPr/>
          <p:nvPr/>
        </p:nvSpPr>
        <p:spPr>
          <a:xfrm>
            <a:off x="5820633" y="4712460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13" name="円/楕円 18">
            <a:extLst>
              <a:ext uri="{FF2B5EF4-FFF2-40B4-BE49-F238E27FC236}">
                <a16:creationId xmlns:a16="http://schemas.microsoft.com/office/drawing/2014/main" id="{ECC33DBC-90F4-1AF2-1988-2180368252A2}"/>
              </a:ext>
            </a:extLst>
          </p:cNvPr>
          <p:cNvSpPr/>
          <p:nvPr/>
        </p:nvSpPr>
        <p:spPr>
          <a:xfrm>
            <a:off x="5803951" y="5744663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22" name="円/楕円 18">
            <a:extLst>
              <a:ext uri="{FF2B5EF4-FFF2-40B4-BE49-F238E27FC236}">
                <a16:creationId xmlns:a16="http://schemas.microsoft.com/office/drawing/2014/main" id="{0D051E4B-2076-1731-B859-AA00B5B9DCA5}"/>
              </a:ext>
            </a:extLst>
          </p:cNvPr>
          <p:cNvSpPr/>
          <p:nvPr/>
        </p:nvSpPr>
        <p:spPr>
          <a:xfrm>
            <a:off x="7929506" y="574309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25" name="円/楕円 18">
            <a:extLst>
              <a:ext uri="{FF2B5EF4-FFF2-40B4-BE49-F238E27FC236}">
                <a16:creationId xmlns:a16="http://schemas.microsoft.com/office/drawing/2014/main" id="{52018D19-2A98-7EB3-7382-F2590EDF26F7}"/>
              </a:ext>
            </a:extLst>
          </p:cNvPr>
          <p:cNvSpPr/>
          <p:nvPr/>
        </p:nvSpPr>
        <p:spPr>
          <a:xfrm>
            <a:off x="12092679" y="5761412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26" name="円/楕円 18">
            <a:extLst>
              <a:ext uri="{FF2B5EF4-FFF2-40B4-BE49-F238E27FC236}">
                <a16:creationId xmlns:a16="http://schemas.microsoft.com/office/drawing/2014/main" id="{E702589B-7CDB-CD36-1F28-E1955A4AF301}"/>
              </a:ext>
            </a:extLst>
          </p:cNvPr>
          <p:cNvSpPr/>
          <p:nvPr/>
        </p:nvSpPr>
        <p:spPr>
          <a:xfrm>
            <a:off x="10394591" y="743820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6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5627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正方形/長方形 805">
            <a:extLst>
              <a:ext uri="{FF2B5EF4-FFF2-40B4-BE49-F238E27FC236}">
                <a16:creationId xmlns:a16="http://schemas.microsoft.com/office/drawing/2014/main" id="{3AF1E38F-E834-D9BC-3F40-8981BDB91C9A}"/>
              </a:ext>
            </a:extLst>
          </p:cNvPr>
          <p:cNvSpPr/>
          <p:nvPr/>
        </p:nvSpPr>
        <p:spPr>
          <a:xfrm>
            <a:off x="2646215" y="8497464"/>
            <a:ext cx="7296034" cy="148493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A552E57-B30B-FB42-FCA5-7F9330CF6C6B}"/>
              </a:ext>
            </a:extLst>
          </p:cNvPr>
          <p:cNvSpPr/>
          <p:nvPr/>
        </p:nvSpPr>
        <p:spPr>
          <a:xfrm>
            <a:off x="2882329" y="2204336"/>
            <a:ext cx="2764122" cy="111292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通信を介した攻撃への保護機能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26" name="正方形/長方形 725">
            <a:extLst>
              <a:ext uri="{FF2B5EF4-FFF2-40B4-BE49-F238E27FC236}">
                <a16:creationId xmlns:a16="http://schemas.microsoft.com/office/drawing/2014/main" id="{ABBE6077-78F5-6747-0186-1A060EEF022D}"/>
              </a:ext>
            </a:extLst>
          </p:cNvPr>
          <p:cNvSpPr/>
          <p:nvPr/>
        </p:nvSpPr>
        <p:spPr>
          <a:xfrm>
            <a:off x="14567571" y="4326974"/>
            <a:ext cx="2023901" cy="451581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09956DE-883B-C9E2-2972-FC85244C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Meiryo UI"/>
                <a:ea typeface="Meiryo UI"/>
              </a:rPr>
              <a:t>8-3. </a:t>
            </a:r>
            <a:r>
              <a:rPr kumimoji="1" lang="ja-JP" altLang="en-US" dirty="0">
                <a:latin typeface="Meiryo UI"/>
                <a:ea typeface="Meiryo UI"/>
              </a:rPr>
              <a:t>非機能ブロック組み合わせ例（パターン</a:t>
            </a:r>
            <a:r>
              <a:rPr kumimoji="1" lang="en-US" altLang="ja-JP" dirty="0">
                <a:latin typeface="Meiryo UI"/>
                <a:ea typeface="Meiryo UI"/>
              </a:rPr>
              <a:t>1 </a:t>
            </a:r>
            <a:r>
              <a:rPr kumimoji="1" lang="ja-JP" altLang="en-US" dirty="0">
                <a:latin typeface="Meiryo UI"/>
                <a:ea typeface="Meiryo UI"/>
              </a:rPr>
              <a:t>ローコード開発ツール利用）</a:t>
            </a:r>
            <a:endParaRPr kumimoji="1" lang="ja-JP" altLang="en-US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A6A886-E3DA-BA51-E964-A81DD8E4E045}"/>
              </a:ext>
            </a:extLst>
          </p:cNvPr>
          <p:cNvSpPr/>
          <p:nvPr/>
        </p:nvSpPr>
        <p:spPr>
          <a:xfrm>
            <a:off x="2532359" y="1473798"/>
            <a:ext cx="14254831" cy="8564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A26BAA-0A5E-70D0-3F71-3F7EE246200F}"/>
              </a:ext>
            </a:extLst>
          </p:cNvPr>
          <p:cNvSpPr/>
          <p:nvPr/>
        </p:nvSpPr>
        <p:spPr>
          <a:xfrm>
            <a:off x="5753750" y="2204335"/>
            <a:ext cx="6113665" cy="248597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OTag">
            <a:extLst>
              <a:ext uri="{FF2B5EF4-FFF2-40B4-BE49-F238E27FC236}">
                <a16:creationId xmlns:a16="http://schemas.microsoft.com/office/drawing/2014/main" id="{71BCD369-B0D4-0923-8E1F-759935CC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79" y="1486037"/>
            <a:ext cx="502920" cy="502920"/>
          </a:xfrm>
          <a:prstGeom prst="rect">
            <a:avLst/>
          </a:prstGeom>
        </p:spPr>
      </p:pic>
      <p:grpSp>
        <p:nvGrpSpPr>
          <p:cNvPr id="717" name="グループ化 716">
            <a:extLst>
              <a:ext uri="{FF2B5EF4-FFF2-40B4-BE49-F238E27FC236}">
                <a16:creationId xmlns:a16="http://schemas.microsoft.com/office/drawing/2014/main" id="{771CAC8F-C5AA-7B03-A179-BB91FBDB1F8A}"/>
              </a:ext>
            </a:extLst>
          </p:cNvPr>
          <p:cNvGrpSpPr/>
          <p:nvPr/>
        </p:nvGrpSpPr>
        <p:grpSpPr>
          <a:xfrm>
            <a:off x="801393" y="3479155"/>
            <a:ext cx="1781257" cy="1113779"/>
            <a:chOff x="-80996" y="4554715"/>
            <a:chExt cx="1781257" cy="111377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95C6C9A-FC1E-52C3-8273-E64D51004185}"/>
                </a:ext>
              </a:extLst>
            </p:cNvPr>
            <p:cNvGrpSpPr/>
            <p:nvPr/>
          </p:nvGrpSpPr>
          <p:grpSpPr>
            <a:xfrm>
              <a:off x="495306" y="4554715"/>
              <a:ext cx="655844" cy="524265"/>
              <a:chOff x="1113252" y="6112956"/>
              <a:chExt cx="655844" cy="524265"/>
            </a:xfrm>
          </p:grpSpPr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8AC9F5C5-E4A9-1F33-75B8-1F1CEFF93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" name="グラフィックス 8">
                <a:extLst>
                  <a:ext uri="{FF2B5EF4-FFF2-40B4-BE49-F238E27FC236}">
                    <a16:creationId xmlns:a16="http://schemas.microsoft.com/office/drawing/2014/main" id="{1846ACBE-64EB-DB3C-BE4E-7634EEFEF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" name="グラフィックス 9">
                <a:extLst>
                  <a:ext uri="{FF2B5EF4-FFF2-40B4-BE49-F238E27FC236}">
                    <a16:creationId xmlns:a16="http://schemas.microsoft.com/office/drawing/2014/main" id="{1B0EFD23-0111-3E61-F00A-89265B7FC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7BA905E-51D9-4077-C6F4-7C3ECBA80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0996" y="5145274"/>
              <a:ext cx="17812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（国民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企業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24D937B-3DE4-BF7D-0409-FF8E89D8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749" y="1589720"/>
            <a:ext cx="190629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（東京リージョン）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86E29C1-43C5-EBC9-8ABA-B9E3015DB32B}"/>
              </a:ext>
            </a:extLst>
          </p:cNvPr>
          <p:cNvGrpSpPr/>
          <p:nvPr/>
        </p:nvGrpSpPr>
        <p:grpSpPr>
          <a:xfrm>
            <a:off x="5030837" y="2532192"/>
            <a:ext cx="588623" cy="685464"/>
            <a:chOff x="6713489" y="3543695"/>
            <a:chExt cx="588623" cy="685464"/>
          </a:xfrm>
        </p:grpSpPr>
        <p:pic>
          <p:nvPicPr>
            <p:cNvPr id="14" name="グラフィックス 13">
              <a:extLst>
                <a:ext uri="{FF2B5EF4-FFF2-40B4-BE49-F238E27FC236}">
                  <a16:creationId xmlns:a16="http://schemas.microsoft.com/office/drawing/2014/main" id="{9F62B5FE-248D-7C36-DDDC-0BB2D231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03013" y="3543695"/>
              <a:ext cx="409575" cy="400050"/>
            </a:xfrm>
            <a:prstGeom prst="rect">
              <a:avLst/>
            </a:prstGeom>
          </p:spPr>
        </p:pic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60B5E2F7-B5B6-B59E-5864-4ABD00DE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3489" y="3921382"/>
              <a:ext cx="588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WAF</a:t>
              </a:r>
            </a:p>
          </p:txBody>
        </p:sp>
      </p:grp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B19527E5-C76C-E2D9-F7DE-BEF89CCB5A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4463" y="3598897"/>
            <a:ext cx="400050" cy="400050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9EA8AC8-487E-8CFF-09CA-6B2F3947AA5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151075" y="3798922"/>
            <a:ext cx="408338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76EFC1-32D1-2A0A-0DBD-900D464E937E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 flipV="1">
            <a:off x="6634513" y="3793944"/>
            <a:ext cx="918257" cy="49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B0F3BAB-6B02-0CB2-A222-EB10930E12D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952820" y="3793944"/>
            <a:ext cx="129193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085A794-B6A0-3AE1-60C3-B08F36269082}"/>
              </a:ext>
            </a:extLst>
          </p:cNvPr>
          <p:cNvCxnSpPr>
            <a:cxnSpLocks/>
          </p:cNvCxnSpPr>
          <p:nvPr/>
        </p:nvCxnSpPr>
        <p:spPr>
          <a:xfrm>
            <a:off x="7796225" y="4258760"/>
            <a:ext cx="0" cy="10996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49FA0A-E6D0-0E26-2DEB-F26E49AE26AB}"/>
              </a:ext>
            </a:extLst>
          </p:cNvPr>
          <p:cNvSpPr/>
          <p:nvPr/>
        </p:nvSpPr>
        <p:spPr>
          <a:xfrm>
            <a:off x="6068664" y="5358381"/>
            <a:ext cx="3126660" cy="142307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10" name="グループ化 409">
            <a:extLst>
              <a:ext uri="{FF2B5EF4-FFF2-40B4-BE49-F238E27FC236}">
                <a16:creationId xmlns:a16="http://schemas.microsoft.com/office/drawing/2014/main" id="{241ADBA3-6BF8-88B1-4CE1-D08DC91623C1}"/>
              </a:ext>
            </a:extLst>
          </p:cNvPr>
          <p:cNvGrpSpPr/>
          <p:nvPr/>
        </p:nvGrpSpPr>
        <p:grpSpPr>
          <a:xfrm>
            <a:off x="7365660" y="5751992"/>
            <a:ext cx="861133" cy="850897"/>
            <a:chOff x="11698681" y="6169657"/>
            <a:chExt cx="861133" cy="850897"/>
          </a:xfrm>
        </p:grpSpPr>
        <p:pic>
          <p:nvPicPr>
            <p:cNvPr id="41" name="グラフィックス 40">
              <a:extLst>
                <a:ext uri="{FF2B5EF4-FFF2-40B4-BE49-F238E27FC236}">
                  <a16:creationId xmlns:a16="http://schemas.microsoft.com/office/drawing/2014/main" id="{0DE42D71-7BC7-D796-EE35-E2E75A10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36111" y="6169657"/>
              <a:ext cx="400050" cy="361950"/>
            </a:xfrm>
            <a:prstGeom prst="rect">
              <a:avLst/>
            </a:prstGeom>
          </p:spPr>
        </p:pic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EBFD6C03-6E13-7A3B-64A5-0361CDE4B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8681" y="6497334"/>
              <a:ext cx="8611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Identity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Domain</a:t>
              </a:r>
            </a:p>
          </p:txBody>
        </p:sp>
      </p:grpSp>
      <p:sp>
        <p:nvSpPr>
          <p:cNvPr id="45" name="Rectangle 134">
            <a:extLst>
              <a:ext uri="{FF2B5EF4-FFF2-40B4-BE49-F238E27FC236}">
                <a16:creationId xmlns:a16="http://schemas.microsoft.com/office/drawing/2014/main" id="{92E87A83-80F3-EA8F-81AC-EC653224F5F7}"/>
              </a:ext>
            </a:extLst>
          </p:cNvPr>
          <p:cNvSpPr/>
          <p:nvPr/>
        </p:nvSpPr>
        <p:spPr>
          <a:xfrm>
            <a:off x="698940" y="5736216"/>
            <a:ext cx="1452135" cy="63094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8BFBFAB-A0DB-C706-2266-3484368337B5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2151075" y="6039330"/>
            <a:ext cx="5279356" cy="123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0BF500A-6077-EFAA-F4B2-24141AD68E6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529936" y="2732217"/>
            <a:ext cx="816798" cy="83869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12">
            <a:extLst>
              <a:ext uri="{FF2B5EF4-FFF2-40B4-BE49-F238E27FC236}">
                <a16:creationId xmlns:a16="http://schemas.microsoft.com/office/drawing/2014/main" id="{FE91DC8F-A1A0-B067-931E-EA4C4EC0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631" y="3922558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29F2ACA-AB1E-A834-3891-F77AB03843CF}"/>
              </a:ext>
            </a:extLst>
          </p:cNvPr>
          <p:cNvGrpSpPr/>
          <p:nvPr/>
        </p:nvGrpSpPr>
        <p:grpSpPr>
          <a:xfrm>
            <a:off x="7430431" y="3593919"/>
            <a:ext cx="644728" cy="712659"/>
            <a:chOff x="13929319" y="3840144"/>
            <a:chExt cx="644728" cy="712659"/>
          </a:xfrm>
        </p:grpSpPr>
        <p:pic>
          <p:nvPicPr>
            <p:cNvPr id="21" name="グラフィックス 20">
              <a:extLst>
                <a:ext uri="{FF2B5EF4-FFF2-40B4-BE49-F238E27FC236}">
                  <a16:creationId xmlns:a16="http://schemas.microsoft.com/office/drawing/2014/main" id="{E32C8811-8E06-43A7-0959-F68E3DC8E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051658" y="3840144"/>
              <a:ext cx="400050" cy="400050"/>
            </a:xfrm>
            <a:prstGeom prst="rect">
              <a:avLst/>
            </a:prstGeom>
          </p:spPr>
        </p:pic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57A8FADF-490B-A987-A90B-978386F2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319" y="4245026"/>
              <a:ext cx="6447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APEX</a:t>
              </a:r>
            </a:p>
          </p:txBody>
        </p:sp>
      </p:grpSp>
      <p:grpSp>
        <p:nvGrpSpPr>
          <p:cNvPr id="673" name="グループ化 672">
            <a:extLst>
              <a:ext uri="{FF2B5EF4-FFF2-40B4-BE49-F238E27FC236}">
                <a16:creationId xmlns:a16="http://schemas.microsoft.com/office/drawing/2014/main" id="{F432ED30-EFF6-220A-2ABF-17894F8B54A9}"/>
              </a:ext>
            </a:extLst>
          </p:cNvPr>
          <p:cNvGrpSpPr/>
          <p:nvPr/>
        </p:nvGrpSpPr>
        <p:grpSpPr>
          <a:xfrm>
            <a:off x="9380877" y="3551144"/>
            <a:ext cx="561372" cy="748093"/>
            <a:chOff x="10451200" y="5083166"/>
            <a:chExt cx="561372" cy="748093"/>
          </a:xfrm>
        </p:grpSpPr>
        <p:pic>
          <p:nvPicPr>
            <p:cNvPr id="674" name="グラフィックス 673">
              <a:extLst>
                <a:ext uri="{FF2B5EF4-FFF2-40B4-BE49-F238E27FC236}">
                  <a16:creationId xmlns:a16="http://schemas.microsoft.com/office/drawing/2014/main" id="{F57B082D-C5D9-7BFE-4687-B1653E7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503286" y="5083166"/>
              <a:ext cx="457200" cy="400050"/>
            </a:xfrm>
            <a:prstGeom prst="rect">
              <a:avLst/>
            </a:prstGeom>
          </p:spPr>
        </p:pic>
        <p:sp>
          <p:nvSpPr>
            <p:cNvPr id="675" name="TextBox 12">
              <a:extLst>
                <a:ext uri="{FF2B5EF4-FFF2-40B4-BE49-F238E27FC236}">
                  <a16:creationId xmlns:a16="http://schemas.microsoft.com/office/drawing/2014/main" id="{15B128ED-FE2F-9192-59DF-9F1599384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1200" y="5523482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A895B3F6-464B-A2B6-2F05-39C222A62695}"/>
              </a:ext>
            </a:extLst>
          </p:cNvPr>
          <p:cNvGrpSpPr/>
          <p:nvPr/>
        </p:nvGrpSpPr>
        <p:grpSpPr>
          <a:xfrm>
            <a:off x="9260311" y="3542947"/>
            <a:ext cx="2239962" cy="832258"/>
            <a:chOff x="10206819" y="5302354"/>
            <a:chExt cx="2239962" cy="832258"/>
          </a:xfrm>
        </p:grpSpPr>
        <p:sp>
          <p:nvSpPr>
            <p:cNvPr id="677" name="TextBox 9">
              <a:extLst>
                <a:ext uri="{FF2B5EF4-FFF2-40B4-BE49-F238E27FC236}">
                  <a16:creationId xmlns:a16="http://schemas.microsoft.com/office/drawing/2014/main" id="{4DC9DD3E-0B22-0B17-D5B1-8A4765DF8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6819" y="5672947"/>
              <a:ext cx="2239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Object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683" name="グラフィックス 682">
              <a:extLst>
                <a:ext uri="{FF2B5EF4-FFF2-40B4-BE49-F238E27FC236}">
                  <a16:creationId xmlns:a16="http://schemas.microsoft.com/office/drawing/2014/main" id="{0EEEBC4D-8A26-7060-583B-16DC74D7E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13170" y="5302354"/>
              <a:ext cx="400050" cy="400050"/>
            </a:xfrm>
            <a:prstGeom prst="rect">
              <a:avLst/>
            </a:prstGeom>
          </p:spPr>
        </p:pic>
      </p:grpSp>
      <p:sp>
        <p:nvSpPr>
          <p:cNvPr id="684" name="正方形/長方形 683">
            <a:extLst>
              <a:ext uri="{FF2B5EF4-FFF2-40B4-BE49-F238E27FC236}">
                <a16:creationId xmlns:a16="http://schemas.microsoft.com/office/drawing/2014/main" id="{633CAAF1-0D7F-CF80-F479-E6399631D4CE}"/>
              </a:ext>
            </a:extLst>
          </p:cNvPr>
          <p:cNvSpPr/>
          <p:nvPr/>
        </p:nvSpPr>
        <p:spPr>
          <a:xfrm>
            <a:off x="12017611" y="2871349"/>
            <a:ext cx="2122463" cy="180222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</a:p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分析用ダッシュボード機能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5" name="Graphic 3">
            <a:extLst>
              <a:ext uri="{FF2B5EF4-FFF2-40B4-BE49-F238E27FC236}">
                <a16:creationId xmlns:a16="http://schemas.microsoft.com/office/drawing/2014/main" id="{05B8A5A7-D82E-6F96-0651-43EC6AC36F50}"/>
              </a:ext>
            </a:extLst>
          </p:cNvPr>
          <p:cNvGrpSpPr/>
          <p:nvPr/>
        </p:nvGrpSpPr>
        <p:grpSpPr>
          <a:xfrm>
            <a:off x="12726152" y="3432289"/>
            <a:ext cx="814647" cy="1165680"/>
            <a:chOff x="1112279" y="2437955"/>
            <a:chExt cx="677406" cy="926649"/>
          </a:xfrm>
        </p:grpSpPr>
        <p:grpSp>
          <p:nvGrpSpPr>
            <p:cNvPr id="686" name="Graphic 3">
              <a:extLst>
                <a:ext uri="{FF2B5EF4-FFF2-40B4-BE49-F238E27FC236}">
                  <a16:creationId xmlns:a16="http://schemas.microsoft.com/office/drawing/2014/main" id="{8E0442E4-5435-38F5-6D16-66AB4A27E843}"/>
                </a:ext>
              </a:extLst>
            </p:cNvPr>
            <p:cNvGrpSpPr/>
            <p:nvPr/>
          </p:nvGrpSpPr>
          <p:grpSpPr>
            <a:xfrm>
              <a:off x="1187115" y="2437955"/>
              <a:ext cx="513347" cy="439241"/>
              <a:chOff x="1187115" y="2437955"/>
              <a:chExt cx="513347" cy="439241"/>
            </a:xfrm>
          </p:grpSpPr>
          <p:sp>
            <p:nvSpPr>
              <p:cNvPr id="688" name="Freeform: Shape 10">
                <a:extLst>
                  <a:ext uri="{FF2B5EF4-FFF2-40B4-BE49-F238E27FC236}">
                    <a16:creationId xmlns:a16="http://schemas.microsoft.com/office/drawing/2014/main" id="{C599894F-1E30-A01A-1385-1F40B8B87A59}"/>
                  </a:ext>
                </a:extLst>
              </p:cNvPr>
              <p:cNvSpPr/>
              <p:nvPr/>
            </p:nvSpPr>
            <p:spPr>
              <a:xfrm>
                <a:off x="1192327" y="2443175"/>
                <a:ext cx="501772" cy="428783"/>
              </a:xfrm>
              <a:custGeom>
                <a:avLst/>
                <a:gdLst>
                  <a:gd name="connsiteX0" fmla="*/ 175693 w 501772"/>
                  <a:gd name="connsiteY0" fmla="*/ 428784 h 428783"/>
                  <a:gd name="connsiteX1" fmla="*/ 175693 w 501772"/>
                  <a:gd name="connsiteY1" fmla="*/ 409957 h 428783"/>
                  <a:gd name="connsiteX2" fmla="*/ 200789 w 501772"/>
                  <a:gd name="connsiteY2" fmla="*/ 397405 h 428783"/>
                  <a:gd name="connsiteX3" fmla="*/ 203927 w 501772"/>
                  <a:gd name="connsiteY3" fmla="*/ 397405 h 428783"/>
                  <a:gd name="connsiteX4" fmla="*/ 204973 w 501772"/>
                  <a:gd name="connsiteY4" fmla="*/ 392176 h 428783"/>
                  <a:gd name="connsiteX5" fmla="*/ 112943 w 501772"/>
                  <a:gd name="connsiteY5" fmla="*/ 392176 h 428783"/>
                  <a:gd name="connsiteX6" fmla="*/ 112943 w 501772"/>
                  <a:gd name="connsiteY6" fmla="*/ 256222 h 428783"/>
                  <a:gd name="connsiteX7" fmla="*/ 0 w 501772"/>
                  <a:gd name="connsiteY7" fmla="*/ 256222 h 428783"/>
                  <a:gd name="connsiteX8" fmla="*/ 1046 w 501772"/>
                  <a:gd name="connsiteY8" fmla="*/ 239489 h 428783"/>
                  <a:gd name="connsiteX9" fmla="*/ 65882 w 501772"/>
                  <a:gd name="connsiteY9" fmla="*/ 141184 h 428783"/>
                  <a:gd name="connsiteX10" fmla="*/ 81571 w 501772"/>
                  <a:gd name="connsiteY10" fmla="*/ 120268 h 428783"/>
                  <a:gd name="connsiteX11" fmla="*/ 134908 w 501772"/>
                  <a:gd name="connsiteY11" fmla="*/ 53336 h 428783"/>
                  <a:gd name="connsiteX12" fmla="*/ 172555 w 501772"/>
                  <a:gd name="connsiteY12" fmla="*/ 46015 h 428783"/>
                  <a:gd name="connsiteX13" fmla="*/ 180923 w 501772"/>
                  <a:gd name="connsiteY13" fmla="*/ 46015 h 428783"/>
                  <a:gd name="connsiteX14" fmla="*/ 184061 w 501772"/>
                  <a:gd name="connsiteY14" fmla="*/ 46015 h 428783"/>
                  <a:gd name="connsiteX15" fmla="*/ 204973 w 501772"/>
                  <a:gd name="connsiteY15" fmla="*/ 36603 h 428783"/>
                  <a:gd name="connsiteX16" fmla="*/ 288642 w 501772"/>
                  <a:gd name="connsiteY16" fmla="*/ 0 h 428783"/>
                  <a:gd name="connsiteX17" fmla="*/ 390086 w 501772"/>
                  <a:gd name="connsiteY17" fmla="*/ 62748 h 428783"/>
                  <a:gd name="connsiteX18" fmla="*/ 410999 w 501772"/>
                  <a:gd name="connsiteY18" fmla="*/ 79481 h 428783"/>
                  <a:gd name="connsiteX19" fmla="*/ 447600 w 501772"/>
                  <a:gd name="connsiteY19" fmla="*/ 95168 h 428783"/>
                  <a:gd name="connsiteX20" fmla="*/ 488392 w 501772"/>
                  <a:gd name="connsiteY20" fmla="*/ 248900 h 428783"/>
                  <a:gd name="connsiteX21" fmla="*/ 486300 w 501772"/>
                  <a:gd name="connsiteY21" fmla="*/ 256222 h 428783"/>
                  <a:gd name="connsiteX22" fmla="*/ 393224 w 501772"/>
                  <a:gd name="connsiteY22" fmla="*/ 256222 h 428783"/>
                  <a:gd name="connsiteX23" fmla="*/ 393224 w 501772"/>
                  <a:gd name="connsiteY23" fmla="*/ 392176 h 428783"/>
                  <a:gd name="connsiteX24" fmla="*/ 301187 w 501772"/>
                  <a:gd name="connsiteY24" fmla="*/ 392176 h 428783"/>
                  <a:gd name="connsiteX25" fmla="*/ 302233 w 501772"/>
                  <a:gd name="connsiteY25" fmla="*/ 397405 h 428783"/>
                  <a:gd name="connsiteX26" fmla="*/ 307463 w 501772"/>
                  <a:gd name="connsiteY26" fmla="*/ 397405 h 428783"/>
                  <a:gd name="connsiteX27" fmla="*/ 332566 w 501772"/>
                  <a:gd name="connsiteY27" fmla="*/ 409957 h 428783"/>
                  <a:gd name="connsiteX28" fmla="*/ 332566 w 501772"/>
                  <a:gd name="connsiteY28" fmla="*/ 428784 h 428783"/>
                  <a:gd name="connsiteX29" fmla="*/ 175693 w 501772"/>
                  <a:gd name="connsiteY29" fmla="*/ 428784 h 42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1772" h="428783">
                    <a:moveTo>
                      <a:pt x="175693" y="428784"/>
                    </a:moveTo>
                    <a:lnTo>
                      <a:pt x="175693" y="409957"/>
                    </a:lnTo>
                    <a:lnTo>
                      <a:pt x="200789" y="397405"/>
                    </a:lnTo>
                    <a:lnTo>
                      <a:pt x="203927" y="397405"/>
                    </a:lnTo>
                    <a:lnTo>
                      <a:pt x="204973" y="392176"/>
                    </a:lnTo>
                    <a:lnTo>
                      <a:pt x="112943" y="392176"/>
                    </a:lnTo>
                    <a:lnTo>
                      <a:pt x="112943" y="256222"/>
                    </a:lnTo>
                    <a:lnTo>
                      <a:pt x="0" y="256222"/>
                    </a:lnTo>
                    <a:lnTo>
                      <a:pt x="1046" y="239489"/>
                    </a:lnTo>
                    <a:cubicBezTo>
                      <a:pt x="4184" y="197657"/>
                      <a:pt x="28234" y="160008"/>
                      <a:pt x="65882" y="141184"/>
                    </a:cubicBezTo>
                    <a:cubicBezTo>
                      <a:pt x="74249" y="137001"/>
                      <a:pt x="80525" y="128634"/>
                      <a:pt x="81571" y="120268"/>
                    </a:cubicBezTo>
                    <a:cubicBezTo>
                      <a:pt x="87847" y="90985"/>
                      <a:pt x="107713" y="65886"/>
                      <a:pt x="134908" y="53336"/>
                    </a:cubicBezTo>
                    <a:cubicBezTo>
                      <a:pt x="146413" y="48107"/>
                      <a:pt x="158958" y="46015"/>
                      <a:pt x="172555" y="46015"/>
                    </a:cubicBezTo>
                    <a:cubicBezTo>
                      <a:pt x="175693" y="46015"/>
                      <a:pt x="177785" y="46015"/>
                      <a:pt x="180923" y="46015"/>
                    </a:cubicBezTo>
                    <a:cubicBezTo>
                      <a:pt x="181969" y="46015"/>
                      <a:pt x="183015" y="46015"/>
                      <a:pt x="184061" y="46015"/>
                    </a:cubicBezTo>
                    <a:cubicBezTo>
                      <a:pt x="192428" y="46015"/>
                      <a:pt x="199750" y="42878"/>
                      <a:pt x="204973" y="36603"/>
                    </a:cubicBezTo>
                    <a:cubicBezTo>
                      <a:pt x="226938" y="13595"/>
                      <a:pt x="257264" y="0"/>
                      <a:pt x="288642" y="0"/>
                    </a:cubicBezTo>
                    <a:cubicBezTo>
                      <a:pt x="331520" y="0"/>
                      <a:pt x="371259" y="24054"/>
                      <a:pt x="390086" y="62748"/>
                    </a:cubicBezTo>
                    <a:cubicBezTo>
                      <a:pt x="394264" y="71115"/>
                      <a:pt x="401585" y="77390"/>
                      <a:pt x="410999" y="79481"/>
                    </a:cubicBezTo>
                    <a:cubicBezTo>
                      <a:pt x="423550" y="82619"/>
                      <a:pt x="436101" y="87848"/>
                      <a:pt x="447600" y="95168"/>
                    </a:cubicBezTo>
                    <a:cubicBezTo>
                      <a:pt x="498845" y="127589"/>
                      <a:pt x="516626" y="195565"/>
                      <a:pt x="488392" y="248900"/>
                    </a:cubicBezTo>
                    <a:lnTo>
                      <a:pt x="486300" y="256222"/>
                    </a:lnTo>
                    <a:lnTo>
                      <a:pt x="393224" y="256222"/>
                    </a:lnTo>
                    <a:lnTo>
                      <a:pt x="393224" y="392176"/>
                    </a:lnTo>
                    <a:lnTo>
                      <a:pt x="301187" y="392176"/>
                    </a:lnTo>
                    <a:lnTo>
                      <a:pt x="302233" y="397405"/>
                    </a:lnTo>
                    <a:lnTo>
                      <a:pt x="307463" y="397405"/>
                    </a:lnTo>
                    <a:lnTo>
                      <a:pt x="332566" y="409957"/>
                    </a:lnTo>
                    <a:lnTo>
                      <a:pt x="332566" y="428784"/>
                    </a:lnTo>
                    <a:lnTo>
                      <a:pt x="175693" y="428784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11">
                <a:extLst>
                  <a:ext uri="{FF2B5EF4-FFF2-40B4-BE49-F238E27FC236}">
                    <a16:creationId xmlns:a16="http://schemas.microsoft.com/office/drawing/2014/main" id="{FED69FB6-1235-E164-05E4-795F14CC8738}"/>
                  </a:ext>
                </a:extLst>
              </p:cNvPr>
              <p:cNvSpPr/>
              <p:nvPr/>
            </p:nvSpPr>
            <p:spPr>
              <a:xfrm>
                <a:off x="1187115" y="2437955"/>
                <a:ext cx="513347" cy="439241"/>
              </a:xfrm>
              <a:custGeom>
                <a:avLst/>
                <a:gdLst>
                  <a:gd name="connsiteX0" fmla="*/ 294918 w 513347"/>
                  <a:gd name="connsiteY0" fmla="*/ 10458 h 439241"/>
                  <a:gd name="connsiteX1" fmla="*/ 392178 w 513347"/>
                  <a:gd name="connsiteY1" fmla="*/ 70069 h 439241"/>
                  <a:gd name="connsiteX2" fmla="*/ 417274 w 513347"/>
                  <a:gd name="connsiteY2" fmla="*/ 88893 h 439241"/>
                  <a:gd name="connsiteX3" fmla="*/ 452837 w 513347"/>
                  <a:gd name="connsiteY3" fmla="*/ 103534 h 439241"/>
                  <a:gd name="connsiteX4" fmla="*/ 491530 w 513347"/>
                  <a:gd name="connsiteY4" fmla="*/ 249944 h 439241"/>
                  <a:gd name="connsiteX5" fmla="*/ 488392 w 513347"/>
                  <a:gd name="connsiteY5" fmla="*/ 255174 h 439241"/>
                  <a:gd name="connsiteX6" fmla="*/ 393224 w 513347"/>
                  <a:gd name="connsiteY6" fmla="*/ 255174 h 439241"/>
                  <a:gd name="connsiteX7" fmla="*/ 393224 w 513347"/>
                  <a:gd name="connsiteY7" fmla="*/ 390088 h 439241"/>
                  <a:gd name="connsiteX8" fmla="*/ 300148 w 513347"/>
                  <a:gd name="connsiteY8" fmla="*/ 390088 h 439241"/>
                  <a:gd name="connsiteX9" fmla="*/ 302240 w 513347"/>
                  <a:gd name="connsiteY9" fmla="*/ 405771 h 439241"/>
                  <a:gd name="connsiteX10" fmla="*/ 311653 w 513347"/>
                  <a:gd name="connsiteY10" fmla="*/ 405771 h 439241"/>
                  <a:gd name="connsiteX11" fmla="*/ 332566 w 513347"/>
                  <a:gd name="connsiteY11" fmla="*/ 416230 h 439241"/>
                  <a:gd name="connsiteX12" fmla="*/ 332566 w 513347"/>
                  <a:gd name="connsiteY12" fmla="*/ 426690 h 439241"/>
                  <a:gd name="connsiteX13" fmla="*/ 311653 w 513347"/>
                  <a:gd name="connsiteY13" fmla="*/ 426690 h 439241"/>
                  <a:gd name="connsiteX14" fmla="*/ 208117 w 513347"/>
                  <a:gd name="connsiteY14" fmla="*/ 426690 h 439241"/>
                  <a:gd name="connsiteX15" fmla="*/ 187199 w 513347"/>
                  <a:gd name="connsiteY15" fmla="*/ 426690 h 439241"/>
                  <a:gd name="connsiteX16" fmla="*/ 187199 w 513347"/>
                  <a:gd name="connsiteY16" fmla="*/ 416230 h 439241"/>
                  <a:gd name="connsiteX17" fmla="*/ 208117 w 513347"/>
                  <a:gd name="connsiteY17" fmla="*/ 405771 h 439241"/>
                  <a:gd name="connsiteX18" fmla="*/ 214393 w 513347"/>
                  <a:gd name="connsiteY18" fmla="*/ 405771 h 439241"/>
                  <a:gd name="connsiteX19" fmla="*/ 216485 w 513347"/>
                  <a:gd name="connsiteY19" fmla="*/ 390088 h 439241"/>
                  <a:gd name="connsiteX20" fmla="*/ 123402 w 513347"/>
                  <a:gd name="connsiteY20" fmla="*/ 390088 h 439241"/>
                  <a:gd name="connsiteX21" fmla="*/ 123402 w 513347"/>
                  <a:gd name="connsiteY21" fmla="*/ 256220 h 439241"/>
                  <a:gd name="connsiteX22" fmla="*/ 11505 w 513347"/>
                  <a:gd name="connsiteY22" fmla="*/ 256220 h 439241"/>
                  <a:gd name="connsiteX23" fmla="*/ 12551 w 513347"/>
                  <a:gd name="connsiteY23" fmla="*/ 244718 h 439241"/>
                  <a:gd name="connsiteX24" fmla="*/ 74249 w 513347"/>
                  <a:gd name="connsiteY24" fmla="*/ 150596 h 439241"/>
                  <a:gd name="connsiteX25" fmla="*/ 93076 w 513347"/>
                  <a:gd name="connsiteY25" fmla="*/ 125497 h 439241"/>
                  <a:gd name="connsiteX26" fmla="*/ 143275 w 513347"/>
                  <a:gd name="connsiteY26" fmla="*/ 62748 h 439241"/>
                  <a:gd name="connsiteX27" fmla="*/ 178831 w 513347"/>
                  <a:gd name="connsiteY27" fmla="*/ 55427 h 439241"/>
                  <a:gd name="connsiteX28" fmla="*/ 187199 w 513347"/>
                  <a:gd name="connsiteY28" fmla="*/ 55427 h 439241"/>
                  <a:gd name="connsiteX29" fmla="*/ 190336 w 513347"/>
                  <a:gd name="connsiteY29" fmla="*/ 55427 h 439241"/>
                  <a:gd name="connsiteX30" fmla="*/ 215439 w 513347"/>
                  <a:gd name="connsiteY30" fmla="*/ 44969 h 439241"/>
                  <a:gd name="connsiteX31" fmla="*/ 294918 w 513347"/>
                  <a:gd name="connsiteY31" fmla="*/ 10458 h 439241"/>
                  <a:gd name="connsiteX32" fmla="*/ 294918 w 513347"/>
                  <a:gd name="connsiteY32" fmla="*/ 0 h 439241"/>
                  <a:gd name="connsiteX33" fmla="*/ 208117 w 513347"/>
                  <a:gd name="connsiteY33" fmla="*/ 37649 h 439241"/>
                  <a:gd name="connsiteX34" fmla="*/ 190336 w 513347"/>
                  <a:gd name="connsiteY34" fmla="*/ 44969 h 439241"/>
                  <a:gd name="connsiteX35" fmla="*/ 188244 w 513347"/>
                  <a:gd name="connsiteY35" fmla="*/ 44969 h 439241"/>
                  <a:gd name="connsiteX36" fmla="*/ 178831 w 513347"/>
                  <a:gd name="connsiteY36" fmla="*/ 44969 h 439241"/>
                  <a:gd name="connsiteX37" fmla="*/ 139091 w 513347"/>
                  <a:gd name="connsiteY37" fmla="*/ 53336 h 439241"/>
                  <a:gd name="connsiteX38" fmla="*/ 82617 w 513347"/>
                  <a:gd name="connsiteY38" fmla="*/ 124451 h 439241"/>
                  <a:gd name="connsiteX39" fmla="*/ 69026 w 513347"/>
                  <a:gd name="connsiteY39" fmla="*/ 142229 h 439241"/>
                  <a:gd name="connsiteX40" fmla="*/ 1046 w 513347"/>
                  <a:gd name="connsiteY40" fmla="*/ 244718 h 439241"/>
                  <a:gd name="connsiteX41" fmla="*/ 0 w 513347"/>
                  <a:gd name="connsiteY41" fmla="*/ 256220 h 439241"/>
                  <a:gd name="connsiteX42" fmla="*/ 0 w 513347"/>
                  <a:gd name="connsiteY42" fmla="*/ 266679 h 439241"/>
                  <a:gd name="connsiteX43" fmla="*/ 11505 w 513347"/>
                  <a:gd name="connsiteY43" fmla="*/ 266679 h 439241"/>
                  <a:gd name="connsiteX44" fmla="*/ 112949 w 513347"/>
                  <a:gd name="connsiteY44" fmla="*/ 266679 h 439241"/>
                  <a:gd name="connsiteX45" fmla="*/ 112949 w 513347"/>
                  <a:gd name="connsiteY45" fmla="*/ 391134 h 439241"/>
                  <a:gd name="connsiteX46" fmla="*/ 112949 w 513347"/>
                  <a:gd name="connsiteY46" fmla="*/ 401587 h 439241"/>
                  <a:gd name="connsiteX47" fmla="*/ 123402 w 513347"/>
                  <a:gd name="connsiteY47" fmla="*/ 401587 h 439241"/>
                  <a:gd name="connsiteX48" fmla="*/ 195566 w 513347"/>
                  <a:gd name="connsiteY48" fmla="*/ 401587 h 439241"/>
                  <a:gd name="connsiteX49" fmla="*/ 181969 w 513347"/>
                  <a:gd name="connsiteY49" fmla="*/ 407863 h 439241"/>
                  <a:gd name="connsiteX50" fmla="*/ 175693 w 513347"/>
                  <a:gd name="connsiteY50" fmla="*/ 411001 h 439241"/>
                  <a:gd name="connsiteX51" fmla="*/ 175693 w 513347"/>
                  <a:gd name="connsiteY51" fmla="*/ 418322 h 439241"/>
                  <a:gd name="connsiteX52" fmla="*/ 175693 w 513347"/>
                  <a:gd name="connsiteY52" fmla="*/ 428782 h 439241"/>
                  <a:gd name="connsiteX53" fmla="*/ 175693 w 513347"/>
                  <a:gd name="connsiteY53" fmla="*/ 439241 h 439241"/>
                  <a:gd name="connsiteX54" fmla="*/ 186153 w 513347"/>
                  <a:gd name="connsiteY54" fmla="*/ 439241 h 439241"/>
                  <a:gd name="connsiteX55" fmla="*/ 207072 w 513347"/>
                  <a:gd name="connsiteY55" fmla="*/ 439241 h 439241"/>
                  <a:gd name="connsiteX56" fmla="*/ 310607 w 513347"/>
                  <a:gd name="connsiteY56" fmla="*/ 439241 h 439241"/>
                  <a:gd name="connsiteX57" fmla="*/ 331520 w 513347"/>
                  <a:gd name="connsiteY57" fmla="*/ 439241 h 439241"/>
                  <a:gd name="connsiteX58" fmla="*/ 341979 w 513347"/>
                  <a:gd name="connsiteY58" fmla="*/ 439241 h 439241"/>
                  <a:gd name="connsiteX59" fmla="*/ 341979 w 513347"/>
                  <a:gd name="connsiteY59" fmla="*/ 428782 h 439241"/>
                  <a:gd name="connsiteX60" fmla="*/ 341979 w 513347"/>
                  <a:gd name="connsiteY60" fmla="*/ 418322 h 439241"/>
                  <a:gd name="connsiteX61" fmla="*/ 341979 w 513347"/>
                  <a:gd name="connsiteY61" fmla="*/ 412047 h 439241"/>
                  <a:gd name="connsiteX62" fmla="*/ 335703 w 513347"/>
                  <a:gd name="connsiteY62" fmla="*/ 408909 h 439241"/>
                  <a:gd name="connsiteX63" fmla="*/ 322106 w 513347"/>
                  <a:gd name="connsiteY63" fmla="*/ 402633 h 439241"/>
                  <a:gd name="connsiteX64" fmla="*/ 391132 w 513347"/>
                  <a:gd name="connsiteY64" fmla="*/ 402633 h 439241"/>
                  <a:gd name="connsiteX65" fmla="*/ 401592 w 513347"/>
                  <a:gd name="connsiteY65" fmla="*/ 402633 h 439241"/>
                  <a:gd name="connsiteX66" fmla="*/ 401592 w 513347"/>
                  <a:gd name="connsiteY66" fmla="*/ 392180 h 439241"/>
                  <a:gd name="connsiteX67" fmla="*/ 401592 w 513347"/>
                  <a:gd name="connsiteY67" fmla="*/ 266679 h 439241"/>
                  <a:gd name="connsiteX68" fmla="*/ 486300 w 513347"/>
                  <a:gd name="connsiteY68" fmla="*/ 266679 h 439241"/>
                  <a:gd name="connsiteX69" fmla="*/ 492576 w 513347"/>
                  <a:gd name="connsiteY69" fmla="*/ 266679 h 439241"/>
                  <a:gd name="connsiteX70" fmla="*/ 495714 w 513347"/>
                  <a:gd name="connsiteY70" fmla="*/ 261450 h 439241"/>
                  <a:gd name="connsiteX71" fmla="*/ 498852 w 513347"/>
                  <a:gd name="connsiteY71" fmla="*/ 256220 h 439241"/>
                  <a:gd name="connsiteX72" fmla="*/ 457020 w 513347"/>
                  <a:gd name="connsiteY72" fmla="*/ 95168 h 439241"/>
                  <a:gd name="connsiteX73" fmla="*/ 418320 w 513347"/>
                  <a:gd name="connsiteY73" fmla="*/ 79481 h 439241"/>
                  <a:gd name="connsiteX74" fmla="*/ 400546 w 513347"/>
                  <a:gd name="connsiteY74" fmla="*/ 65886 h 439241"/>
                  <a:gd name="connsiteX75" fmla="*/ 294918 w 513347"/>
                  <a:gd name="connsiteY75" fmla="*/ 0 h 4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13347" h="439241">
                    <a:moveTo>
                      <a:pt x="294918" y="10458"/>
                    </a:moveTo>
                    <a:cubicBezTo>
                      <a:pt x="336749" y="10458"/>
                      <a:pt x="373351" y="33466"/>
                      <a:pt x="392178" y="70069"/>
                    </a:cubicBezTo>
                    <a:cubicBezTo>
                      <a:pt x="397408" y="79481"/>
                      <a:pt x="405775" y="86802"/>
                      <a:pt x="417274" y="88893"/>
                    </a:cubicBezTo>
                    <a:cubicBezTo>
                      <a:pt x="429826" y="92031"/>
                      <a:pt x="441331" y="96214"/>
                      <a:pt x="452837" y="103534"/>
                    </a:cubicBezTo>
                    <a:cubicBezTo>
                      <a:pt x="501990" y="134909"/>
                      <a:pt x="518718" y="198703"/>
                      <a:pt x="491530" y="249944"/>
                    </a:cubicBezTo>
                    <a:lnTo>
                      <a:pt x="488392" y="255174"/>
                    </a:lnTo>
                    <a:lnTo>
                      <a:pt x="393224" y="255174"/>
                    </a:lnTo>
                    <a:lnTo>
                      <a:pt x="393224" y="390088"/>
                    </a:lnTo>
                    <a:lnTo>
                      <a:pt x="300148" y="390088"/>
                    </a:lnTo>
                    <a:lnTo>
                      <a:pt x="302240" y="405771"/>
                    </a:lnTo>
                    <a:lnTo>
                      <a:pt x="311653" y="405771"/>
                    </a:lnTo>
                    <a:lnTo>
                      <a:pt x="332566" y="416230"/>
                    </a:lnTo>
                    <a:lnTo>
                      <a:pt x="332566" y="426690"/>
                    </a:lnTo>
                    <a:lnTo>
                      <a:pt x="311653" y="426690"/>
                    </a:lnTo>
                    <a:lnTo>
                      <a:pt x="208117" y="426690"/>
                    </a:lnTo>
                    <a:lnTo>
                      <a:pt x="187199" y="426690"/>
                    </a:lnTo>
                    <a:lnTo>
                      <a:pt x="187199" y="416230"/>
                    </a:lnTo>
                    <a:lnTo>
                      <a:pt x="208117" y="405771"/>
                    </a:lnTo>
                    <a:lnTo>
                      <a:pt x="214393" y="405771"/>
                    </a:lnTo>
                    <a:lnTo>
                      <a:pt x="216485" y="390088"/>
                    </a:lnTo>
                    <a:lnTo>
                      <a:pt x="123402" y="390088"/>
                    </a:lnTo>
                    <a:lnTo>
                      <a:pt x="123402" y="256220"/>
                    </a:lnTo>
                    <a:lnTo>
                      <a:pt x="11505" y="256220"/>
                    </a:lnTo>
                    <a:lnTo>
                      <a:pt x="12551" y="244718"/>
                    </a:lnTo>
                    <a:cubicBezTo>
                      <a:pt x="15689" y="203932"/>
                      <a:pt x="38694" y="169421"/>
                      <a:pt x="74249" y="150596"/>
                    </a:cubicBezTo>
                    <a:cubicBezTo>
                      <a:pt x="83663" y="145367"/>
                      <a:pt x="90984" y="135955"/>
                      <a:pt x="93076" y="125497"/>
                    </a:cubicBezTo>
                    <a:cubicBezTo>
                      <a:pt x="98306" y="97260"/>
                      <a:pt x="117133" y="74252"/>
                      <a:pt x="143275" y="62748"/>
                    </a:cubicBezTo>
                    <a:cubicBezTo>
                      <a:pt x="154781" y="57519"/>
                      <a:pt x="166286" y="55427"/>
                      <a:pt x="178831" y="55427"/>
                    </a:cubicBezTo>
                    <a:cubicBezTo>
                      <a:pt x="181969" y="55427"/>
                      <a:pt x="184061" y="55427"/>
                      <a:pt x="187199" y="55427"/>
                    </a:cubicBezTo>
                    <a:cubicBezTo>
                      <a:pt x="188244" y="55427"/>
                      <a:pt x="189290" y="55427"/>
                      <a:pt x="190336" y="55427"/>
                    </a:cubicBezTo>
                    <a:cubicBezTo>
                      <a:pt x="199750" y="55427"/>
                      <a:pt x="209163" y="51244"/>
                      <a:pt x="215439" y="44969"/>
                    </a:cubicBezTo>
                    <a:cubicBezTo>
                      <a:pt x="236352" y="23008"/>
                      <a:pt x="264592" y="10458"/>
                      <a:pt x="294918" y="10458"/>
                    </a:cubicBezTo>
                    <a:close/>
                    <a:moveTo>
                      <a:pt x="294918" y="0"/>
                    </a:moveTo>
                    <a:cubicBezTo>
                      <a:pt x="261454" y="0"/>
                      <a:pt x="230076" y="13595"/>
                      <a:pt x="208117" y="37649"/>
                    </a:cubicBezTo>
                    <a:cubicBezTo>
                      <a:pt x="203934" y="42878"/>
                      <a:pt x="197658" y="44969"/>
                      <a:pt x="190336" y="44969"/>
                    </a:cubicBezTo>
                    <a:cubicBezTo>
                      <a:pt x="189290" y="44969"/>
                      <a:pt x="188244" y="44969"/>
                      <a:pt x="188244" y="44969"/>
                    </a:cubicBezTo>
                    <a:cubicBezTo>
                      <a:pt x="185107" y="44969"/>
                      <a:pt x="181969" y="44969"/>
                      <a:pt x="178831" y="44969"/>
                    </a:cubicBezTo>
                    <a:cubicBezTo>
                      <a:pt x="165240" y="44969"/>
                      <a:pt x="151643" y="48107"/>
                      <a:pt x="139091" y="53336"/>
                    </a:cubicBezTo>
                    <a:cubicBezTo>
                      <a:pt x="109811" y="65886"/>
                      <a:pt x="88892" y="93076"/>
                      <a:pt x="82617" y="124451"/>
                    </a:cubicBezTo>
                    <a:cubicBezTo>
                      <a:pt x="81571" y="131771"/>
                      <a:pt x="76341" y="138046"/>
                      <a:pt x="69026" y="142229"/>
                    </a:cubicBezTo>
                    <a:cubicBezTo>
                      <a:pt x="30326" y="163146"/>
                      <a:pt x="4184" y="200795"/>
                      <a:pt x="1046" y="244718"/>
                    </a:cubicBezTo>
                    <a:lnTo>
                      <a:pt x="0" y="256220"/>
                    </a:lnTo>
                    <a:lnTo>
                      <a:pt x="0" y="266679"/>
                    </a:lnTo>
                    <a:lnTo>
                      <a:pt x="11505" y="266679"/>
                    </a:lnTo>
                    <a:lnTo>
                      <a:pt x="112949" y="266679"/>
                    </a:lnTo>
                    <a:lnTo>
                      <a:pt x="112949" y="391134"/>
                    </a:lnTo>
                    <a:lnTo>
                      <a:pt x="112949" y="401587"/>
                    </a:lnTo>
                    <a:lnTo>
                      <a:pt x="123402" y="401587"/>
                    </a:lnTo>
                    <a:lnTo>
                      <a:pt x="195566" y="401587"/>
                    </a:lnTo>
                    <a:lnTo>
                      <a:pt x="181969" y="407863"/>
                    </a:lnTo>
                    <a:lnTo>
                      <a:pt x="175693" y="411001"/>
                    </a:lnTo>
                    <a:lnTo>
                      <a:pt x="175693" y="418322"/>
                    </a:lnTo>
                    <a:lnTo>
                      <a:pt x="175693" y="428782"/>
                    </a:lnTo>
                    <a:lnTo>
                      <a:pt x="175693" y="439241"/>
                    </a:lnTo>
                    <a:lnTo>
                      <a:pt x="186153" y="439241"/>
                    </a:lnTo>
                    <a:lnTo>
                      <a:pt x="207072" y="439241"/>
                    </a:lnTo>
                    <a:lnTo>
                      <a:pt x="310607" y="439241"/>
                    </a:lnTo>
                    <a:lnTo>
                      <a:pt x="331520" y="439241"/>
                    </a:lnTo>
                    <a:lnTo>
                      <a:pt x="341979" y="439241"/>
                    </a:lnTo>
                    <a:lnTo>
                      <a:pt x="341979" y="428782"/>
                    </a:lnTo>
                    <a:lnTo>
                      <a:pt x="341979" y="418322"/>
                    </a:lnTo>
                    <a:lnTo>
                      <a:pt x="341979" y="412047"/>
                    </a:lnTo>
                    <a:lnTo>
                      <a:pt x="335703" y="408909"/>
                    </a:lnTo>
                    <a:lnTo>
                      <a:pt x="322106" y="402633"/>
                    </a:lnTo>
                    <a:lnTo>
                      <a:pt x="391132" y="402633"/>
                    </a:lnTo>
                    <a:lnTo>
                      <a:pt x="401592" y="402633"/>
                    </a:lnTo>
                    <a:lnTo>
                      <a:pt x="401592" y="392180"/>
                    </a:lnTo>
                    <a:lnTo>
                      <a:pt x="401592" y="266679"/>
                    </a:lnTo>
                    <a:lnTo>
                      <a:pt x="486300" y="266679"/>
                    </a:lnTo>
                    <a:lnTo>
                      <a:pt x="492576" y="266679"/>
                    </a:lnTo>
                    <a:lnTo>
                      <a:pt x="495714" y="261450"/>
                    </a:lnTo>
                    <a:lnTo>
                      <a:pt x="498852" y="256220"/>
                    </a:lnTo>
                    <a:cubicBezTo>
                      <a:pt x="529178" y="199749"/>
                      <a:pt x="510351" y="129680"/>
                      <a:pt x="457020" y="95168"/>
                    </a:cubicBezTo>
                    <a:cubicBezTo>
                      <a:pt x="445515" y="87848"/>
                      <a:pt x="431918" y="82619"/>
                      <a:pt x="418320" y="79481"/>
                    </a:cubicBezTo>
                    <a:cubicBezTo>
                      <a:pt x="411005" y="77390"/>
                      <a:pt x="403684" y="73207"/>
                      <a:pt x="400546" y="65886"/>
                    </a:cubicBezTo>
                    <a:cubicBezTo>
                      <a:pt x="381719" y="25099"/>
                      <a:pt x="340933" y="0"/>
                      <a:pt x="294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12">
                <a:extLst>
                  <a:ext uri="{FF2B5EF4-FFF2-40B4-BE49-F238E27FC236}">
                    <a16:creationId xmlns:a16="http://schemas.microsoft.com/office/drawing/2014/main" id="{494F9DB4-176B-986D-A9A3-6C507AEF190D}"/>
                  </a:ext>
                </a:extLst>
              </p:cNvPr>
              <p:cNvSpPr/>
              <p:nvPr/>
            </p:nvSpPr>
            <p:spPr>
              <a:xfrm>
                <a:off x="1310530" y="2620968"/>
                <a:ext cx="269815" cy="245762"/>
              </a:xfrm>
              <a:custGeom>
                <a:avLst/>
                <a:gdLst>
                  <a:gd name="connsiteX0" fmla="*/ 0 w 269815"/>
                  <a:gd name="connsiteY0" fmla="*/ 209161 h 245762"/>
                  <a:gd name="connsiteX1" fmla="*/ 93076 w 269815"/>
                  <a:gd name="connsiteY1" fmla="*/ 209161 h 245762"/>
                  <a:gd name="connsiteX2" fmla="*/ 90984 w 269815"/>
                  <a:gd name="connsiteY2" fmla="*/ 224850 h 245762"/>
                  <a:gd name="connsiteX3" fmla="*/ 84709 w 269815"/>
                  <a:gd name="connsiteY3" fmla="*/ 224850 h 245762"/>
                  <a:gd name="connsiteX4" fmla="*/ 63796 w 269815"/>
                  <a:gd name="connsiteY4" fmla="*/ 235309 h 245762"/>
                  <a:gd name="connsiteX5" fmla="*/ 63796 w 269815"/>
                  <a:gd name="connsiteY5" fmla="*/ 245763 h 245762"/>
                  <a:gd name="connsiteX6" fmla="*/ 84709 w 269815"/>
                  <a:gd name="connsiteY6" fmla="*/ 245763 h 245762"/>
                  <a:gd name="connsiteX7" fmla="*/ 188244 w 269815"/>
                  <a:gd name="connsiteY7" fmla="*/ 245763 h 245762"/>
                  <a:gd name="connsiteX8" fmla="*/ 209163 w 269815"/>
                  <a:gd name="connsiteY8" fmla="*/ 245763 h 245762"/>
                  <a:gd name="connsiteX9" fmla="*/ 209163 w 269815"/>
                  <a:gd name="connsiteY9" fmla="*/ 235309 h 245762"/>
                  <a:gd name="connsiteX10" fmla="*/ 188244 w 269815"/>
                  <a:gd name="connsiteY10" fmla="*/ 224850 h 245762"/>
                  <a:gd name="connsiteX11" fmla="*/ 178831 w 269815"/>
                  <a:gd name="connsiteY11" fmla="*/ 224850 h 245762"/>
                  <a:gd name="connsiteX12" fmla="*/ 176739 w 269815"/>
                  <a:gd name="connsiteY12" fmla="*/ 209161 h 245762"/>
                  <a:gd name="connsiteX13" fmla="*/ 269815 w 269815"/>
                  <a:gd name="connsiteY13" fmla="*/ 209161 h 245762"/>
                  <a:gd name="connsiteX14" fmla="*/ 269815 w 269815"/>
                  <a:gd name="connsiteY14" fmla="*/ 0 h 245762"/>
                  <a:gd name="connsiteX15" fmla="*/ 0 w 269815"/>
                  <a:gd name="connsiteY15" fmla="*/ 0 h 245762"/>
                  <a:gd name="connsiteX16" fmla="*/ 0 w 269815"/>
                  <a:gd name="connsiteY16" fmla="*/ 209161 h 245762"/>
                  <a:gd name="connsiteX17" fmla="*/ 111903 w 269815"/>
                  <a:gd name="connsiteY17" fmla="*/ 224850 h 245762"/>
                  <a:gd name="connsiteX18" fmla="*/ 113989 w 269815"/>
                  <a:gd name="connsiteY18" fmla="*/ 209161 h 245762"/>
                  <a:gd name="connsiteX19" fmla="*/ 155827 w 269815"/>
                  <a:gd name="connsiteY19" fmla="*/ 209161 h 245762"/>
                  <a:gd name="connsiteX20" fmla="*/ 157918 w 269815"/>
                  <a:gd name="connsiteY20" fmla="*/ 224850 h 245762"/>
                  <a:gd name="connsiteX21" fmla="*/ 111903 w 269815"/>
                  <a:gd name="connsiteY21" fmla="*/ 224850 h 245762"/>
                  <a:gd name="connsiteX22" fmla="*/ 20913 w 269815"/>
                  <a:gd name="connsiteY22" fmla="*/ 20916 h 245762"/>
                  <a:gd name="connsiteX23" fmla="*/ 248903 w 269815"/>
                  <a:gd name="connsiteY23" fmla="*/ 20916 h 245762"/>
                  <a:gd name="connsiteX24" fmla="*/ 248903 w 269815"/>
                  <a:gd name="connsiteY24" fmla="*/ 150594 h 245762"/>
                  <a:gd name="connsiteX25" fmla="*/ 214387 w 269815"/>
                  <a:gd name="connsiteY25" fmla="*/ 150594 h 245762"/>
                  <a:gd name="connsiteX26" fmla="*/ 214387 w 269815"/>
                  <a:gd name="connsiteY26" fmla="*/ 161054 h 245762"/>
                  <a:gd name="connsiteX27" fmla="*/ 193474 w 269815"/>
                  <a:gd name="connsiteY27" fmla="*/ 161054 h 245762"/>
                  <a:gd name="connsiteX28" fmla="*/ 193474 w 269815"/>
                  <a:gd name="connsiteY28" fmla="*/ 150594 h 245762"/>
                  <a:gd name="connsiteX29" fmla="*/ 168372 w 269815"/>
                  <a:gd name="connsiteY29" fmla="*/ 150594 h 245762"/>
                  <a:gd name="connsiteX30" fmla="*/ 168372 w 269815"/>
                  <a:gd name="connsiteY30" fmla="*/ 161054 h 245762"/>
                  <a:gd name="connsiteX31" fmla="*/ 147459 w 269815"/>
                  <a:gd name="connsiteY31" fmla="*/ 161054 h 245762"/>
                  <a:gd name="connsiteX32" fmla="*/ 147459 w 269815"/>
                  <a:gd name="connsiteY32" fmla="*/ 150594 h 245762"/>
                  <a:gd name="connsiteX33" fmla="*/ 122356 w 269815"/>
                  <a:gd name="connsiteY33" fmla="*/ 150594 h 245762"/>
                  <a:gd name="connsiteX34" fmla="*/ 122356 w 269815"/>
                  <a:gd name="connsiteY34" fmla="*/ 161054 h 245762"/>
                  <a:gd name="connsiteX35" fmla="*/ 101444 w 269815"/>
                  <a:gd name="connsiteY35" fmla="*/ 161054 h 245762"/>
                  <a:gd name="connsiteX36" fmla="*/ 101444 w 269815"/>
                  <a:gd name="connsiteY36" fmla="*/ 150594 h 245762"/>
                  <a:gd name="connsiteX37" fmla="*/ 76341 w 269815"/>
                  <a:gd name="connsiteY37" fmla="*/ 150594 h 245762"/>
                  <a:gd name="connsiteX38" fmla="*/ 76341 w 269815"/>
                  <a:gd name="connsiteY38" fmla="*/ 161054 h 245762"/>
                  <a:gd name="connsiteX39" fmla="*/ 55429 w 269815"/>
                  <a:gd name="connsiteY39" fmla="*/ 161054 h 245762"/>
                  <a:gd name="connsiteX40" fmla="*/ 55429 w 269815"/>
                  <a:gd name="connsiteY40" fmla="*/ 150594 h 245762"/>
                  <a:gd name="connsiteX41" fmla="*/ 24050 w 269815"/>
                  <a:gd name="connsiteY41" fmla="*/ 150594 h 245762"/>
                  <a:gd name="connsiteX42" fmla="*/ 24050 w 269815"/>
                  <a:gd name="connsiteY42" fmla="*/ 20916 h 245762"/>
                  <a:gd name="connsiteX43" fmla="*/ 20913 w 269815"/>
                  <a:gd name="connsiteY43" fmla="*/ 20916 h 245762"/>
                  <a:gd name="connsiteX44" fmla="*/ 20913 w 269815"/>
                  <a:gd name="connsiteY44" fmla="*/ 171513 h 245762"/>
                  <a:gd name="connsiteX45" fmla="*/ 248903 w 269815"/>
                  <a:gd name="connsiteY45" fmla="*/ 171513 h 245762"/>
                  <a:gd name="connsiteX46" fmla="*/ 248903 w 269815"/>
                  <a:gd name="connsiteY46" fmla="*/ 187202 h 245762"/>
                  <a:gd name="connsiteX47" fmla="*/ 20913 w 269815"/>
                  <a:gd name="connsiteY47" fmla="*/ 187202 h 245762"/>
                  <a:gd name="connsiteX48" fmla="*/ 20913 w 269815"/>
                  <a:gd name="connsiteY48" fmla="*/ 171513 h 24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69815" h="245762">
                    <a:moveTo>
                      <a:pt x="0" y="209161"/>
                    </a:moveTo>
                    <a:lnTo>
                      <a:pt x="93076" y="209161"/>
                    </a:lnTo>
                    <a:lnTo>
                      <a:pt x="90984" y="224850"/>
                    </a:lnTo>
                    <a:lnTo>
                      <a:pt x="84709" y="224850"/>
                    </a:lnTo>
                    <a:lnTo>
                      <a:pt x="63796" y="235309"/>
                    </a:lnTo>
                    <a:lnTo>
                      <a:pt x="63796" y="245763"/>
                    </a:lnTo>
                    <a:lnTo>
                      <a:pt x="84709" y="245763"/>
                    </a:lnTo>
                    <a:lnTo>
                      <a:pt x="188244" y="245763"/>
                    </a:lnTo>
                    <a:lnTo>
                      <a:pt x="209163" y="245763"/>
                    </a:lnTo>
                    <a:lnTo>
                      <a:pt x="209163" y="235309"/>
                    </a:lnTo>
                    <a:lnTo>
                      <a:pt x="188244" y="224850"/>
                    </a:lnTo>
                    <a:lnTo>
                      <a:pt x="178831" y="224850"/>
                    </a:lnTo>
                    <a:lnTo>
                      <a:pt x="176739" y="209161"/>
                    </a:lnTo>
                    <a:lnTo>
                      <a:pt x="269815" y="209161"/>
                    </a:lnTo>
                    <a:lnTo>
                      <a:pt x="269815" y="0"/>
                    </a:lnTo>
                    <a:lnTo>
                      <a:pt x="0" y="0"/>
                    </a:lnTo>
                    <a:lnTo>
                      <a:pt x="0" y="209161"/>
                    </a:lnTo>
                    <a:close/>
                    <a:moveTo>
                      <a:pt x="111903" y="224850"/>
                    </a:moveTo>
                    <a:lnTo>
                      <a:pt x="113989" y="209161"/>
                    </a:lnTo>
                    <a:lnTo>
                      <a:pt x="155827" y="209161"/>
                    </a:lnTo>
                    <a:lnTo>
                      <a:pt x="157918" y="224850"/>
                    </a:lnTo>
                    <a:lnTo>
                      <a:pt x="111903" y="224850"/>
                    </a:lnTo>
                    <a:close/>
                    <a:moveTo>
                      <a:pt x="20913" y="20916"/>
                    </a:moveTo>
                    <a:lnTo>
                      <a:pt x="248903" y="20916"/>
                    </a:lnTo>
                    <a:lnTo>
                      <a:pt x="248903" y="150594"/>
                    </a:lnTo>
                    <a:lnTo>
                      <a:pt x="214387" y="150594"/>
                    </a:lnTo>
                    <a:lnTo>
                      <a:pt x="214387" y="161054"/>
                    </a:lnTo>
                    <a:lnTo>
                      <a:pt x="193474" y="161054"/>
                    </a:lnTo>
                    <a:lnTo>
                      <a:pt x="193474" y="150594"/>
                    </a:lnTo>
                    <a:lnTo>
                      <a:pt x="168372" y="150594"/>
                    </a:lnTo>
                    <a:lnTo>
                      <a:pt x="168372" y="161054"/>
                    </a:lnTo>
                    <a:lnTo>
                      <a:pt x="147459" y="161054"/>
                    </a:lnTo>
                    <a:lnTo>
                      <a:pt x="147459" y="150594"/>
                    </a:lnTo>
                    <a:lnTo>
                      <a:pt x="122356" y="150594"/>
                    </a:lnTo>
                    <a:lnTo>
                      <a:pt x="122356" y="161054"/>
                    </a:lnTo>
                    <a:lnTo>
                      <a:pt x="101444" y="161054"/>
                    </a:lnTo>
                    <a:lnTo>
                      <a:pt x="101444" y="150594"/>
                    </a:lnTo>
                    <a:lnTo>
                      <a:pt x="76341" y="150594"/>
                    </a:lnTo>
                    <a:lnTo>
                      <a:pt x="76341" y="161054"/>
                    </a:lnTo>
                    <a:lnTo>
                      <a:pt x="55429" y="161054"/>
                    </a:lnTo>
                    <a:lnTo>
                      <a:pt x="55429" y="150594"/>
                    </a:lnTo>
                    <a:lnTo>
                      <a:pt x="24050" y="150594"/>
                    </a:lnTo>
                    <a:lnTo>
                      <a:pt x="24050" y="20916"/>
                    </a:lnTo>
                    <a:lnTo>
                      <a:pt x="20913" y="20916"/>
                    </a:lnTo>
                    <a:close/>
                    <a:moveTo>
                      <a:pt x="20913" y="171513"/>
                    </a:moveTo>
                    <a:lnTo>
                      <a:pt x="248903" y="171513"/>
                    </a:lnTo>
                    <a:lnTo>
                      <a:pt x="248903" y="187202"/>
                    </a:lnTo>
                    <a:lnTo>
                      <a:pt x="20913" y="187202"/>
                    </a:lnTo>
                    <a:lnTo>
                      <a:pt x="20913" y="17151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13">
                <a:extLst>
                  <a:ext uri="{FF2B5EF4-FFF2-40B4-BE49-F238E27FC236}">
                    <a16:creationId xmlns:a16="http://schemas.microsoft.com/office/drawing/2014/main" id="{D9C28FBF-D5B6-AB47-53A3-E7585C5CF298}"/>
                  </a:ext>
                </a:extLst>
              </p:cNvPr>
              <p:cNvSpPr/>
              <p:nvPr/>
            </p:nvSpPr>
            <p:spPr>
              <a:xfrm>
                <a:off x="1198614" y="2448408"/>
                <a:ext cx="493310" cy="245766"/>
              </a:xfrm>
              <a:custGeom>
                <a:avLst/>
                <a:gdLst>
                  <a:gd name="connsiteX0" fmla="*/ 440285 w 493310"/>
                  <a:gd name="connsiteY0" fmla="*/ 94123 h 245766"/>
                  <a:gd name="connsiteX1" fmla="*/ 404729 w 493310"/>
                  <a:gd name="connsiteY1" fmla="*/ 79482 h 245766"/>
                  <a:gd name="connsiteX2" fmla="*/ 379633 w 493310"/>
                  <a:gd name="connsiteY2" fmla="*/ 60657 h 245766"/>
                  <a:gd name="connsiteX3" fmla="*/ 283413 w 493310"/>
                  <a:gd name="connsiteY3" fmla="*/ 0 h 245766"/>
                  <a:gd name="connsiteX4" fmla="*/ 203934 w 493310"/>
                  <a:gd name="connsiteY4" fmla="*/ 34512 h 245766"/>
                  <a:gd name="connsiteX5" fmla="*/ 175700 w 493310"/>
                  <a:gd name="connsiteY5" fmla="*/ 44970 h 245766"/>
                  <a:gd name="connsiteX6" fmla="*/ 131776 w 493310"/>
                  <a:gd name="connsiteY6" fmla="*/ 52290 h 245766"/>
                  <a:gd name="connsiteX7" fmla="*/ 81577 w 493310"/>
                  <a:gd name="connsiteY7" fmla="*/ 115039 h 245766"/>
                  <a:gd name="connsiteX8" fmla="*/ 62750 w 493310"/>
                  <a:gd name="connsiteY8" fmla="*/ 140138 h 245766"/>
                  <a:gd name="connsiteX9" fmla="*/ 1046 w 493310"/>
                  <a:gd name="connsiteY9" fmla="*/ 234261 h 245766"/>
                  <a:gd name="connsiteX10" fmla="*/ 0 w 493310"/>
                  <a:gd name="connsiteY10" fmla="*/ 245766 h 245766"/>
                  <a:gd name="connsiteX11" fmla="*/ 96214 w 493310"/>
                  <a:gd name="connsiteY11" fmla="*/ 245766 h 245766"/>
                  <a:gd name="connsiteX12" fmla="*/ 96214 w 493310"/>
                  <a:gd name="connsiteY12" fmla="*/ 224849 h 245766"/>
                  <a:gd name="connsiteX13" fmla="*/ 23011 w 493310"/>
                  <a:gd name="connsiteY13" fmla="*/ 224849 h 245766"/>
                  <a:gd name="connsiteX14" fmla="*/ 72164 w 493310"/>
                  <a:gd name="connsiteY14" fmla="*/ 158963 h 245766"/>
                  <a:gd name="connsiteX15" fmla="*/ 101444 w 493310"/>
                  <a:gd name="connsiteY15" fmla="*/ 119222 h 245766"/>
                  <a:gd name="connsiteX16" fmla="*/ 140137 w 493310"/>
                  <a:gd name="connsiteY16" fmla="*/ 71115 h 245766"/>
                  <a:gd name="connsiteX17" fmla="*/ 172562 w 493310"/>
                  <a:gd name="connsiteY17" fmla="*/ 65886 h 245766"/>
                  <a:gd name="connsiteX18" fmla="*/ 218577 w 493310"/>
                  <a:gd name="connsiteY18" fmla="*/ 48107 h 245766"/>
                  <a:gd name="connsiteX19" fmla="*/ 283413 w 493310"/>
                  <a:gd name="connsiteY19" fmla="*/ 20916 h 245766"/>
                  <a:gd name="connsiteX20" fmla="*/ 361852 w 493310"/>
                  <a:gd name="connsiteY20" fmla="*/ 69023 h 245766"/>
                  <a:gd name="connsiteX21" fmla="*/ 401592 w 493310"/>
                  <a:gd name="connsiteY21" fmla="*/ 99352 h 245766"/>
                  <a:gd name="connsiteX22" fmla="*/ 429826 w 493310"/>
                  <a:gd name="connsiteY22" fmla="*/ 110855 h 245766"/>
                  <a:gd name="connsiteX23" fmla="*/ 464342 w 493310"/>
                  <a:gd name="connsiteY23" fmla="*/ 223803 h 245766"/>
                  <a:gd name="connsiteX24" fmla="*/ 398454 w 493310"/>
                  <a:gd name="connsiteY24" fmla="*/ 223803 h 245766"/>
                  <a:gd name="connsiteX25" fmla="*/ 398454 w 493310"/>
                  <a:gd name="connsiteY25" fmla="*/ 244720 h 245766"/>
                  <a:gd name="connsiteX26" fmla="*/ 477933 w 493310"/>
                  <a:gd name="connsiteY26" fmla="*/ 244720 h 245766"/>
                  <a:gd name="connsiteX27" fmla="*/ 481071 w 493310"/>
                  <a:gd name="connsiteY27" fmla="*/ 239491 h 245766"/>
                  <a:gd name="connsiteX28" fmla="*/ 440285 w 493310"/>
                  <a:gd name="connsiteY28" fmla="*/ 94123 h 24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3310" h="245766">
                    <a:moveTo>
                      <a:pt x="440285" y="94123"/>
                    </a:moveTo>
                    <a:cubicBezTo>
                      <a:pt x="429826" y="86802"/>
                      <a:pt x="417281" y="82619"/>
                      <a:pt x="404729" y="79482"/>
                    </a:cubicBezTo>
                    <a:cubicBezTo>
                      <a:pt x="394270" y="77390"/>
                      <a:pt x="384857" y="70069"/>
                      <a:pt x="379633" y="60657"/>
                    </a:cubicBezTo>
                    <a:cubicBezTo>
                      <a:pt x="361852" y="23008"/>
                      <a:pt x="325250" y="0"/>
                      <a:pt x="283413" y="0"/>
                    </a:cubicBezTo>
                    <a:cubicBezTo>
                      <a:pt x="253087" y="0"/>
                      <a:pt x="223807" y="12550"/>
                      <a:pt x="203934" y="34512"/>
                    </a:cubicBezTo>
                    <a:cubicBezTo>
                      <a:pt x="196612" y="41833"/>
                      <a:pt x="186153" y="46016"/>
                      <a:pt x="175700" y="44970"/>
                    </a:cubicBezTo>
                    <a:cubicBezTo>
                      <a:pt x="160010" y="43924"/>
                      <a:pt x="145367" y="46016"/>
                      <a:pt x="131776" y="52290"/>
                    </a:cubicBezTo>
                    <a:cubicBezTo>
                      <a:pt x="105628" y="63794"/>
                      <a:pt x="86807" y="87848"/>
                      <a:pt x="81577" y="115039"/>
                    </a:cubicBezTo>
                    <a:cubicBezTo>
                      <a:pt x="79485" y="125497"/>
                      <a:pt x="72164" y="134909"/>
                      <a:pt x="62750" y="140138"/>
                    </a:cubicBezTo>
                    <a:cubicBezTo>
                      <a:pt x="27195" y="158963"/>
                      <a:pt x="4184" y="194520"/>
                      <a:pt x="1046" y="234261"/>
                    </a:cubicBezTo>
                    <a:lnTo>
                      <a:pt x="0" y="245766"/>
                    </a:lnTo>
                    <a:lnTo>
                      <a:pt x="96214" y="245766"/>
                    </a:lnTo>
                    <a:lnTo>
                      <a:pt x="96214" y="224849"/>
                    </a:lnTo>
                    <a:lnTo>
                      <a:pt x="23011" y="224849"/>
                    </a:lnTo>
                    <a:cubicBezTo>
                      <a:pt x="28240" y="196612"/>
                      <a:pt x="46015" y="172559"/>
                      <a:pt x="72164" y="158963"/>
                    </a:cubicBezTo>
                    <a:cubicBezTo>
                      <a:pt x="87853" y="150596"/>
                      <a:pt x="98306" y="135955"/>
                      <a:pt x="101444" y="119222"/>
                    </a:cubicBezTo>
                    <a:cubicBezTo>
                      <a:pt x="105628" y="98306"/>
                      <a:pt x="120271" y="80528"/>
                      <a:pt x="140137" y="71115"/>
                    </a:cubicBezTo>
                    <a:cubicBezTo>
                      <a:pt x="150597" y="66932"/>
                      <a:pt x="162102" y="64840"/>
                      <a:pt x="172562" y="65886"/>
                    </a:cubicBezTo>
                    <a:cubicBezTo>
                      <a:pt x="190336" y="67977"/>
                      <a:pt x="207071" y="61702"/>
                      <a:pt x="218577" y="48107"/>
                    </a:cubicBezTo>
                    <a:cubicBezTo>
                      <a:pt x="236352" y="31375"/>
                      <a:pt x="259362" y="20916"/>
                      <a:pt x="283413" y="20916"/>
                    </a:cubicBezTo>
                    <a:cubicBezTo>
                      <a:pt x="316883" y="20916"/>
                      <a:pt x="347209" y="39741"/>
                      <a:pt x="361852" y="69023"/>
                    </a:cubicBezTo>
                    <a:cubicBezTo>
                      <a:pt x="369174" y="84711"/>
                      <a:pt x="383811" y="96214"/>
                      <a:pt x="401592" y="99352"/>
                    </a:cubicBezTo>
                    <a:cubicBezTo>
                      <a:pt x="412051" y="101443"/>
                      <a:pt x="421465" y="105626"/>
                      <a:pt x="429826" y="110855"/>
                    </a:cubicBezTo>
                    <a:cubicBezTo>
                      <a:pt x="467480" y="134909"/>
                      <a:pt x="482116" y="184062"/>
                      <a:pt x="464342" y="223803"/>
                    </a:cubicBezTo>
                    <a:lnTo>
                      <a:pt x="398454" y="223803"/>
                    </a:lnTo>
                    <a:lnTo>
                      <a:pt x="398454" y="244720"/>
                    </a:lnTo>
                    <a:lnTo>
                      <a:pt x="477933" y="244720"/>
                    </a:lnTo>
                    <a:lnTo>
                      <a:pt x="481071" y="239491"/>
                    </a:lnTo>
                    <a:cubicBezTo>
                      <a:pt x="507219" y="189291"/>
                      <a:pt x="490484" y="124451"/>
                      <a:pt x="440285" y="94123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14">
                <a:extLst>
                  <a:ext uri="{FF2B5EF4-FFF2-40B4-BE49-F238E27FC236}">
                    <a16:creationId xmlns:a16="http://schemas.microsoft.com/office/drawing/2014/main" id="{00BA0A6A-0829-DF57-0F4C-0015E012CFA0}"/>
                  </a:ext>
                </a:extLst>
              </p:cNvPr>
              <p:cNvSpPr/>
              <p:nvPr/>
            </p:nvSpPr>
            <p:spPr>
              <a:xfrm>
                <a:off x="1362815" y="2733914"/>
                <a:ext cx="20918" cy="48107"/>
              </a:xfrm>
              <a:custGeom>
                <a:avLst/>
                <a:gdLst>
                  <a:gd name="connsiteX0" fmla="*/ 0 w 20918"/>
                  <a:gd name="connsiteY0" fmla="*/ 0 h 48107"/>
                  <a:gd name="connsiteX1" fmla="*/ 0 w 20918"/>
                  <a:gd name="connsiteY1" fmla="*/ 37648 h 48107"/>
                  <a:gd name="connsiteX2" fmla="*/ 0 w 20918"/>
                  <a:gd name="connsiteY2" fmla="*/ 48107 h 48107"/>
                  <a:gd name="connsiteX3" fmla="*/ 20919 w 20918"/>
                  <a:gd name="connsiteY3" fmla="*/ 48107 h 48107"/>
                  <a:gd name="connsiteX4" fmla="*/ 20919 w 20918"/>
                  <a:gd name="connsiteY4" fmla="*/ 37648 h 48107"/>
                  <a:gd name="connsiteX5" fmla="*/ 20919 w 20918"/>
                  <a:gd name="connsiteY5" fmla="*/ 0 h 48107"/>
                  <a:gd name="connsiteX6" fmla="*/ 0 w 20918"/>
                  <a:gd name="connsiteY6" fmla="*/ 0 h 4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48107">
                    <a:moveTo>
                      <a:pt x="0" y="0"/>
                    </a:moveTo>
                    <a:lnTo>
                      <a:pt x="0" y="37648"/>
                    </a:lnTo>
                    <a:lnTo>
                      <a:pt x="0" y="48107"/>
                    </a:lnTo>
                    <a:lnTo>
                      <a:pt x="20919" y="48107"/>
                    </a:lnTo>
                    <a:lnTo>
                      <a:pt x="20919" y="37648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15">
                <a:extLst>
                  <a:ext uri="{FF2B5EF4-FFF2-40B4-BE49-F238E27FC236}">
                    <a16:creationId xmlns:a16="http://schemas.microsoft.com/office/drawing/2014/main" id="{2B38C089-4041-B134-0754-633D5FD167F6}"/>
                  </a:ext>
                </a:extLst>
              </p:cNvPr>
              <p:cNvSpPr/>
              <p:nvPr/>
            </p:nvSpPr>
            <p:spPr>
              <a:xfrm>
                <a:off x="1409882" y="2713002"/>
                <a:ext cx="20912" cy="69026"/>
              </a:xfrm>
              <a:custGeom>
                <a:avLst/>
                <a:gdLst>
                  <a:gd name="connsiteX0" fmla="*/ 0 w 20912"/>
                  <a:gd name="connsiteY0" fmla="*/ 0 h 69026"/>
                  <a:gd name="connsiteX1" fmla="*/ 0 w 20912"/>
                  <a:gd name="connsiteY1" fmla="*/ 58567 h 69026"/>
                  <a:gd name="connsiteX2" fmla="*/ 0 w 20912"/>
                  <a:gd name="connsiteY2" fmla="*/ 69026 h 69026"/>
                  <a:gd name="connsiteX3" fmla="*/ 20913 w 20912"/>
                  <a:gd name="connsiteY3" fmla="*/ 69026 h 69026"/>
                  <a:gd name="connsiteX4" fmla="*/ 20913 w 20912"/>
                  <a:gd name="connsiteY4" fmla="*/ 58567 h 69026"/>
                  <a:gd name="connsiteX5" fmla="*/ 20913 w 20912"/>
                  <a:gd name="connsiteY5" fmla="*/ 0 h 69026"/>
                  <a:gd name="connsiteX6" fmla="*/ 0 w 20912"/>
                  <a:gd name="connsiteY6" fmla="*/ 0 h 6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2" h="69026">
                    <a:moveTo>
                      <a:pt x="0" y="0"/>
                    </a:moveTo>
                    <a:lnTo>
                      <a:pt x="0" y="58567"/>
                    </a:lnTo>
                    <a:lnTo>
                      <a:pt x="0" y="69026"/>
                    </a:lnTo>
                    <a:lnTo>
                      <a:pt x="20913" y="69026"/>
                    </a:lnTo>
                    <a:lnTo>
                      <a:pt x="20913" y="58567"/>
                    </a:lnTo>
                    <a:lnTo>
                      <a:pt x="209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18">
                <a:extLst>
                  <a:ext uri="{FF2B5EF4-FFF2-40B4-BE49-F238E27FC236}">
                    <a16:creationId xmlns:a16="http://schemas.microsoft.com/office/drawing/2014/main" id="{2D27D3D6-9507-6B87-928B-1C5A38466F71}"/>
                  </a:ext>
                </a:extLst>
              </p:cNvPr>
              <p:cNvSpPr/>
              <p:nvPr/>
            </p:nvSpPr>
            <p:spPr>
              <a:xfrm>
                <a:off x="1456944" y="2683722"/>
                <a:ext cx="20918" cy="98306"/>
              </a:xfrm>
              <a:custGeom>
                <a:avLst/>
                <a:gdLst>
                  <a:gd name="connsiteX0" fmla="*/ 0 w 20918"/>
                  <a:gd name="connsiteY0" fmla="*/ 0 h 98306"/>
                  <a:gd name="connsiteX1" fmla="*/ 0 w 20918"/>
                  <a:gd name="connsiteY1" fmla="*/ 87847 h 98306"/>
                  <a:gd name="connsiteX2" fmla="*/ 0 w 20918"/>
                  <a:gd name="connsiteY2" fmla="*/ 98306 h 98306"/>
                  <a:gd name="connsiteX3" fmla="*/ 20919 w 20918"/>
                  <a:gd name="connsiteY3" fmla="*/ 98306 h 98306"/>
                  <a:gd name="connsiteX4" fmla="*/ 20919 w 20918"/>
                  <a:gd name="connsiteY4" fmla="*/ 87847 h 98306"/>
                  <a:gd name="connsiteX5" fmla="*/ 20919 w 20918"/>
                  <a:gd name="connsiteY5" fmla="*/ 0 h 98306"/>
                  <a:gd name="connsiteX6" fmla="*/ 0 w 20918"/>
                  <a:gd name="connsiteY6" fmla="*/ 0 h 9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98306">
                    <a:moveTo>
                      <a:pt x="0" y="0"/>
                    </a:moveTo>
                    <a:lnTo>
                      <a:pt x="0" y="87847"/>
                    </a:lnTo>
                    <a:lnTo>
                      <a:pt x="0" y="98306"/>
                    </a:lnTo>
                    <a:lnTo>
                      <a:pt x="20919" y="98306"/>
                    </a:lnTo>
                    <a:lnTo>
                      <a:pt x="20919" y="87847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19">
                <a:extLst>
                  <a:ext uri="{FF2B5EF4-FFF2-40B4-BE49-F238E27FC236}">
                    <a16:creationId xmlns:a16="http://schemas.microsoft.com/office/drawing/2014/main" id="{E7FDA45D-B950-A73C-1D2D-33EF335E02E0}"/>
                  </a:ext>
                </a:extLst>
              </p:cNvPr>
              <p:cNvSpPr/>
              <p:nvPr/>
            </p:nvSpPr>
            <p:spPr>
              <a:xfrm>
                <a:off x="1502952" y="2657580"/>
                <a:ext cx="21958" cy="124448"/>
              </a:xfrm>
              <a:custGeom>
                <a:avLst/>
                <a:gdLst>
                  <a:gd name="connsiteX0" fmla="*/ 0 w 21958"/>
                  <a:gd name="connsiteY0" fmla="*/ 0 h 124448"/>
                  <a:gd name="connsiteX1" fmla="*/ 0 w 21958"/>
                  <a:gd name="connsiteY1" fmla="*/ 113995 h 124448"/>
                  <a:gd name="connsiteX2" fmla="*/ 0 w 21958"/>
                  <a:gd name="connsiteY2" fmla="*/ 124448 h 124448"/>
                  <a:gd name="connsiteX3" fmla="*/ 21958 w 21958"/>
                  <a:gd name="connsiteY3" fmla="*/ 124448 h 124448"/>
                  <a:gd name="connsiteX4" fmla="*/ 21958 w 21958"/>
                  <a:gd name="connsiteY4" fmla="*/ 113995 h 124448"/>
                  <a:gd name="connsiteX5" fmla="*/ 21958 w 21958"/>
                  <a:gd name="connsiteY5" fmla="*/ 0 h 124448"/>
                  <a:gd name="connsiteX6" fmla="*/ 0 w 21958"/>
                  <a:gd name="connsiteY6" fmla="*/ 0 h 12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" h="124448">
                    <a:moveTo>
                      <a:pt x="0" y="0"/>
                    </a:moveTo>
                    <a:lnTo>
                      <a:pt x="0" y="113995"/>
                    </a:lnTo>
                    <a:lnTo>
                      <a:pt x="0" y="124448"/>
                    </a:lnTo>
                    <a:lnTo>
                      <a:pt x="21958" y="124448"/>
                    </a:lnTo>
                    <a:lnTo>
                      <a:pt x="21958" y="113995"/>
                    </a:lnTo>
                    <a:lnTo>
                      <a:pt x="219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7" name="TextBox 22">
              <a:extLst>
                <a:ext uri="{FF2B5EF4-FFF2-40B4-BE49-F238E27FC236}">
                  <a16:creationId xmlns:a16="http://schemas.microsoft.com/office/drawing/2014/main" id="{4205F047-F3E7-8541-1421-DF53E76663A9}"/>
                </a:ext>
              </a:extLst>
            </p:cNvPr>
            <p:cNvSpPr txBox="1"/>
            <p:nvPr/>
          </p:nvSpPr>
          <p:spPr>
            <a:xfrm>
              <a:off x="1112279" y="2850808"/>
              <a:ext cx="677406" cy="51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Oracle 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Analytics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Cloud</a:t>
              </a:r>
            </a:p>
          </p:txBody>
        </p:sp>
      </p:grpSp>
      <p:sp>
        <p:nvSpPr>
          <p:cNvPr id="48" name="角丸四角形 45">
            <a:extLst>
              <a:ext uri="{FF2B5EF4-FFF2-40B4-BE49-F238E27FC236}">
                <a16:creationId xmlns:a16="http://schemas.microsoft.com/office/drawing/2014/main" id="{79C0AE46-89ED-214D-FC65-10CA22420E75}"/>
              </a:ext>
            </a:extLst>
          </p:cNvPr>
          <p:cNvSpPr/>
          <p:nvPr/>
        </p:nvSpPr>
        <p:spPr>
          <a:xfrm>
            <a:off x="9252090" y="3317264"/>
            <a:ext cx="1462398" cy="1215855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97CFDA5-01FC-C211-1A7C-B971D4837A86}"/>
              </a:ext>
            </a:extLst>
          </p:cNvPr>
          <p:cNvCxnSpPr>
            <a:cxnSpLocks/>
          </p:cNvCxnSpPr>
          <p:nvPr/>
        </p:nvCxnSpPr>
        <p:spPr>
          <a:xfrm flipH="1">
            <a:off x="10714488" y="3812289"/>
            <a:ext cx="225008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9234F27-766E-C9C1-7788-D791B07FB0EC}"/>
              </a:ext>
            </a:extLst>
          </p:cNvPr>
          <p:cNvSpPr/>
          <p:nvPr/>
        </p:nvSpPr>
        <p:spPr>
          <a:xfrm>
            <a:off x="9294378" y="5379737"/>
            <a:ext cx="2572285" cy="13720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統計処理機能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データ連携機能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11" name="グループ化 710">
            <a:extLst>
              <a:ext uri="{FF2B5EF4-FFF2-40B4-BE49-F238E27FC236}">
                <a16:creationId xmlns:a16="http://schemas.microsoft.com/office/drawing/2014/main" id="{5D180E8D-F5A4-8FB1-7BC9-8E4851CA7C13}"/>
              </a:ext>
            </a:extLst>
          </p:cNvPr>
          <p:cNvGrpSpPr/>
          <p:nvPr/>
        </p:nvGrpSpPr>
        <p:grpSpPr>
          <a:xfrm>
            <a:off x="9709913" y="5936535"/>
            <a:ext cx="1651414" cy="815279"/>
            <a:chOff x="9436949" y="7148495"/>
            <a:chExt cx="1651414" cy="815279"/>
          </a:xfrm>
        </p:grpSpPr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5667BE4E-E22B-2246-F3CE-E20285B9D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6949" y="7655997"/>
              <a:ext cx="1651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Transforms</a:t>
              </a:r>
            </a:p>
          </p:txBody>
        </p:sp>
        <p:grpSp>
          <p:nvGrpSpPr>
            <p:cNvPr id="54" name="Graphic 3">
              <a:extLst>
                <a:ext uri="{FF2B5EF4-FFF2-40B4-BE49-F238E27FC236}">
                  <a16:creationId xmlns:a16="http://schemas.microsoft.com/office/drawing/2014/main" id="{63C6C0F7-FFFF-BBEE-1501-790A685C0DC9}"/>
                </a:ext>
              </a:extLst>
            </p:cNvPr>
            <p:cNvGrpSpPr/>
            <p:nvPr/>
          </p:nvGrpSpPr>
          <p:grpSpPr>
            <a:xfrm>
              <a:off x="10014708" y="7148495"/>
              <a:ext cx="512121" cy="513347"/>
              <a:chOff x="3667225" y="1582905"/>
              <a:chExt cx="512121" cy="513347"/>
            </a:xfrm>
          </p:grpSpPr>
          <p:grpSp>
            <p:nvGrpSpPr>
              <p:cNvPr id="55" name="Graphic 3">
                <a:extLst>
                  <a:ext uri="{FF2B5EF4-FFF2-40B4-BE49-F238E27FC236}">
                    <a16:creationId xmlns:a16="http://schemas.microsoft.com/office/drawing/2014/main" id="{7DA5A770-F48F-39A4-6311-1F7F6071C650}"/>
                  </a:ext>
                </a:extLst>
              </p:cNvPr>
              <p:cNvGrpSpPr/>
              <p:nvPr/>
            </p:nvGrpSpPr>
            <p:grpSpPr>
              <a:xfrm>
                <a:off x="3667225" y="1582905"/>
                <a:ext cx="512121" cy="513347"/>
                <a:chOff x="3667225" y="1582905"/>
                <a:chExt cx="512121" cy="513347"/>
              </a:xfrm>
              <a:solidFill>
                <a:srgbClr val="FFFFFF"/>
              </a:solidFill>
            </p:grpSpPr>
            <p:sp>
              <p:nvSpPr>
                <p:cNvPr id="709" name="Freeform: Shape 89">
                  <a:extLst>
                    <a:ext uri="{FF2B5EF4-FFF2-40B4-BE49-F238E27FC236}">
                      <a16:creationId xmlns:a16="http://schemas.microsoft.com/office/drawing/2014/main" id="{8C16F7C3-D34A-156B-4F63-7ECE8FB4C334}"/>
                    </a:ext>
                  </a:extLst>
                </p:cNvPr>
                <p:cNvSpPr/>
                <p:nvPr/>
              </p:nvSpPr>
              <p:spPr>
                <a:xfrm>
                  <a:off x="3673353" y="1589047"/>
                  <a:ext cx="504748" cy="504753"/>
                </a:xfrm>
                <a:custGeom>
                  <a:avLst/>
                  <a:gdLst>
                    <a:gd name="connsiteX0" fmla="*/ 187898 w 504748"/>
                    <a:gd name="connsiteY0" fmla="*/ 503521 h 504753"/>
                    <a:gd name="connsiteX1" fmla="*/ 180531 w 504748"/>
                    <a:gd name="connsiteY1" fmla="*/ 442119 h 504753"/>
                    <a:gd name="connsiteX2" fmla="*/ 167024 w 504748"/>
                    <a:gd name="connsiteY2" fmla="*/ 435978 h 504753"/>
                    <a:gd name="connsiteX3" fmla="*/ 119129 w 504748"/>
                    <a:gd name="connsiteY3" fmla="*/ 474049 h 504753"/>
                    <a:gd name="connsiteX4" fmla="*/ 28247 w 504748"/>
                    <a:gd name="connsiteY4" fmla="*/ 383167 h 504753"/>
                    <a:gd name="connsiteX5" fmla="*/ 66318 w 504748"/>
                    <a:gd name="connsiteY5" fmla="*/ 335272 h 504753"/>
                    <a:gd name="connsiteX6" fmla="*/ 61403 w 504748"/>
                    <a:gd name="connsiteY6" fmla="*/ 321764 h 504753"/>
                    <a:gd name="connsiteX7" fmla="*/ 0 w 504748"/>
                    <a:gd name="connsiteY7" fmla="*/ 314395 h 504753"/>
                    <a:gd name="connsiteX8" fmla="*/ 0 w 504748"/>
                    <a:gd name="connsiteY8" fmla="*/ 187900 h 504753"/>
                    <a:gd name="connsiteX9" fmla="*/ 61403 w 504748"/>
                    <a:gd name="connsiteY9" fmla="*/ 180531 h 504753"/>
                    <a:gd name="connsiteX10" fmla="*/ 66318 w 504748"/>
                    <a:gd name="connsiteY10" fmla="*/ 167022 h 504753"/>
                    <a:gd name="connsiteX11" fmla="*/ 28247 w 504748"/>
                    <a:gd name="connsiteY11" fmla="*/ 119126 h 504753"/>
                    <a:gd name="connsiteX12" fmla="*/ 119129 w 504748"/>
                    <a:gd name="connsiteY12" fmla="*/ 28246 h 504753"/>
                    <a:gd name="connsiteX13" fmla="*/ 167024 w 504748"/>
                    <a:gd name="connsiteY13" fmla="*/ 66317 h 504753"/>
                    <a:gd name="connsiteX14" fmla="*/ 180531 w 504748"/>
                    <a:gd name="connsiteY14" fmla="*/ 61405 h 504753"/>
                    <a:gd name="connsiteX15" fmla="*/ 187898 w 504748"/>
                    <a:gd name="connsiteY15" fmla="*/ 0 h 504753"/>
                    <a:gd name="connsiteX16" fmla="*/ 316851 w 504748"/>
                    <a:gd name="connsiteY16" fmla="*/ 0 h 504753"/>
                    <a:gd name="connsiteX17" fmla="*/ 322992 w 504748"/>
                    <a:gd name="connsiteY17" fmla="*/ 61405 h 504753"/>
                    <a:gd name="connsiteX18" fmla="*/ 336499 w 504748"/>
                    <a:gd name="connsiteY18" fmla="*/ 66317 h 504753"/>
                    <a:gd name="connsiteX19" fmla="*/ 384394 w 504748"/>
                    <a:gd name="connsiteY19" fmla="*/ 28246 h 504753"/>
                    <a:gd name="connsiteX20" fmla="*/ 475276 w 504748"/>
                    <a:gd name="connsiteY20" fmla="*/ 119126 h 504753"/>
                    <a:gd name="connsiteX21" fmla="*/ 437205 w 504748"/>
                    <a:gd name="connsiteY21" fmla="*/ 167022 h 504753"/>
                    <a:gd name="connsiteX22" fmla="*/ 443346 w 504748"/>
                    <a:gd name="connsiteY22" fmla="*/ 180531 h 504753"/>
                    <a:gd name="connsiteX23" fmla="*/ 504749 w 504748"/>
                    <a:gd name="connsiteY23" fmla="*/ 187900 h 504753"/>
                    <a:gd name="connsiteX24" fmla="*/ 504749 w 504748"/>
                    <a:gd name="connsiteY24" fmla="*/ 316849 h 504753"/>
                    <a:gd name="connsiteX25" fmla="*/ 443346 w 504748"/>
                    <a:gd name="connsiteY25" fmla="*/ 322990 h 504753"/>
                    <a:gd name="connsiteX26" fmla="*/ 437205 w 504748"/>
                    <a:gd name="connsiteY26" fmla="*/ 336497 h 504753"/>
                    <a:gd name="connsiteX27" fmla="*/ 475276 w 504748"/>
                    <a:gd name="connsiteY27" fmla="*/ 384399 h 504753"/>
                    <a:gd name="connsiteX28" fmla="*/ 384394 w 504748"/>
                    <a:gd name="connsiteY28" fmla="*/ 475274 h 504753"/>
                    <a:gd name="connsiteX29" fmla="*/ 336499 w 504748"/>
                    <a:gd name="connsiteY29" fmla="*/ 437203 h 504753"/>
                    <a:gd name="connsiteX30" fmla="*/ 322992 w 504748"/>
                    <a:gd name="connsiteY30" fmla="*/ 443344 h 504753"/>
                    <a:gd name="connsiteX31" fmla="*/ 316851 w 504748"/>
                    <a:gd name="connsiteY31" fmla="*/ 504753 h 504753"/>
                    <a:gd name="connsiteX32" fmla="*/ 187898 w 504748"/>
                    <a:gd name="connsiteY32" fmla="*/ 504753 h 504753"/>
                    <a:gd name="connsiteX33" fmla="*/ 187898 w 504748"/>
                    <a:gd name="connsiteY33" fmla="*/ 503521 h 5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04748" h="504753">
                      <a:moveTo>
                        <a:pt x="187898" y="503521"/>
                      </a:moveTo>
                      <a:lnTo>
                        <a:pt x="180531" y="442119"/>
                      </a:lnTo>
                      <a:cubicBezTo>
                        <a:pt x="175622" y="440887"/>
                        <a:pt x="171933" y="438435"/>
                        <a:pt x="167024" y="435978"/>
                      </a:cubicBezTo>
                      <a:lnTo>
                        <a:pt x="119129" y="474049"/>
                      </a:lnTo>
                      <a:lnTo>
                        <a:pt x="28247" y="383167"/>
                      </a:lnTo>
                      <a:lnTo>
                        <a:pt x="66318" y="335272"/>
                      </a:lnTo>
                      <a:cubicBezTo>
                        <a:pt x="63860" y="330363"/>
                        <a:pt x="62635" y="326673"/>
                        <a:pt x="61403" y="321764"/>
                      </a:cubicBezTo>
                      <a:lnTo>
                        <a:pt x="0" y="314395"/>
                      </a:lnTo>
                      <a:lnTo>
                        <a:pt x="0" y="187900"/>
                      </a:lnTo>
                      <a:lnTo>
                        <a:pt x="61403" y="180531"/>
                      </a:lnTo>
                      <a:cubicBezTo>
                        <a:pt x="62635" y="175619"/>
                        <a:pt x="65092" y="171934"/>
                        <a:pt x="66318" y="167022"/>
                      </a:cubicBezTo>
                      <a:lnTo>
                        <a:pt x="28247" y="119126"/>
                      </a:lnTo>
                      <a:lnTo>
                        <a:pt x="119129" y="28246"/>
                      </a:lnTo>
                      <a:lnTo>
                        <a:pt x="167024" y="66317"/>
                      </a:lnTo>
                      <a:cubicBezTo>
                        <a:pt x="171933" y="63861"/>
                        <a:pt x="175622" y="62633"/>
                        <a:pt x="180531" y="61405"/>
                      </a:cubicBezTo>
                      <a:lnTo>
                        <a:pt x="187898" y="0"/>
                      </a:lnTo>
                      <a:lnTo>
                        <a:pt x="316851" y="0"/>
                      </a:lnTo>
                      <a:lnTo>
                        <a:pt x="322992" y="61405"/>
                      </a:lnTo>
                      <a:cubicBezTo>
                        <a:pt x="327907" y="62633"/>
                        <a:pt x="331590" y="65089"/>
                        <a:pt x="336499" y="66317"/>
                      </a:cubicBezTo>
                      <a:lnTo>
                        <a:pt x="384394" y="28246"/>
                      </a:lnTo>
                      <a:lnTo>
                        <a:pt x="475276" y="119126"/>
                      </a:lnTo>
                      <a:lnTo>
                        <a:pt x="437205" y="167022"/>
                      </a:lnTo>
                      <a:cubicBezTo>
                        <a:pt x="439663" y="171934"/>
                        <a:pt x="440888" y="175619"/>
                        <a:pt x="443346" y="180531"/>
                      </a:cubicBezTo>
                      <a:lnTo>
                        <a:pt x="504749" y="187900"/>
                      </a:lnTo>
                      <a:lnTo>
                        <a:pt x="504749" y="316849"/>
                      </a:lnTo>
                      <a:lnTo>
                        <a:pt x="443346" y="322990"/>
                      </a:lnTo>
                      <a:cubicBezTo>
                        <a:pt x="442120" y="327905"/>
                        <a:pt x="439663" y="331588"/>
                        <a:pt x="437205" y="336497"/>
                      </a:cubicBezTo>
                      <a:lnTo>
                        <a:pt x="475276" y="384399"/>
                      </a:lnTo>
                      <a:lnTo>
                        <a:pt x="384394" y="475274"/>
                      </a:lnTo>
                      <a:lnTo>
                        <a:pt x="336499" y="437203"/>
                      </a:lnTo>
                      <a:cubicBezTo>
                        <a:pt x="331590" y="439661"/>
                        <a:pt x="327907" y="440887"/>
                        <a:pt x="322992" y="443344"/>
                      </a:cubicBezTo>
                      <a:lnTo>
                        <a:pt x="316851" y="504753"/>
                      </a:lnTo>
                      <a:lnTo>
                        <a:pt x="187898" y="504753"/>
                      </a:lnTo>
                      <a:lnTo>
                        <a:pt x="187898" y="503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0" name="Freeform: Shape 92">
                  <a:extLst>
                    <a:ext uri="{FF2B5EF4-FFF2-40B4-BE49-F238E27FC236}">
                      <a16:creationId xmlns:a16="http://schemas.microsoft.com/office/drawing/2014/main" id="{926DB90A-8BB0-491F-DAB3-24FE04056D46}"/>
                    </a:ext>
                  </a:extLst>
                </p:cNvPr>
                <p:cNvSpPr/>
                <p:nvPr/>
              </p:nvSpPr>
              <p:spPr>
                <a:xfrm>
                  <a:off x="3667225" y="1582905"/>
                  <a:ext cx="512121" cy="513347"/>
                </a:xfrm>
                <a:custGeom>
                  <a:avLst/>
                  <a:gdLst>
                    <a:gd name="connsiteX0" fmla="*/ 316851 w 512121"/>
                    <a:gd name="connsiteY0" fmla="*/ 12281 h 513347"/>
                    <a:gd name="connsiteX1" fmla="*/ 322992 w 512121"/>
                    <a:gd name="connsiteY1" fmla="*/ 71230 h 513347"/>
                    <a:gd name="connsiteX2" fmla="*/ 343872 w 512121"/>
                    <a:gd name="connsiteY2" fmla="*/ 79827 h 513347"/>
                    <a:gd name="connsiteX3" fmla="*/ 390536 w 512121"/>
                    <a:gd name="connsiteY3" fmla="*/ 42984 h 513347"/>
                    <a:gd name="connsiteX4" fmla="*/ 474050 w 512121"/>
                    <a:gd name="connsiteY4" fmla="*/ 126495 h 513347"/>
                    <a:gd name="connsiteX5" fmla="*/ 437205 w 512121"/>
                    <a:gd name="connsiteY5" fmla="*/ 173162 h 513347"/>
                    <a:gd name="connsiteX6" fmla="*/ 445804 w 512121"/>
                    <a:gd name="connsiteY6" fmla="*/ 192812 h 513347"/>
                    <a:gd name="connsiteX7" fmla="*/ 504749 w 512121"/>
                    <a:gd name="connsiteY7" fmla="*/ 198953 h 513347"/>
                    <a:gd name="connsiteX8" fmla="*/ 504749 w 512121"/>
                    <a:gd name="connsiteY8" fmla="*/ 316851 h 513347"/>
                    <a:gd name="connsiteX9" fmla="*/ 445804 w 512121"/>
                    <a:gd name="connsiteY9" fmla="*/ 322992 h 513347"/>
                    <a:gd name="connsiteX10" fmla="*/ 437205 w 512121"/>
                    <a:gd name="connsiteY10" fmla="*/ 342640 h 513347"/>
                    <a:gd name="connsiteX11" fmla="*/ 474050 w 512121"/>
                    <a:gd name="connsiteY11" fmla="*/ 389310 h 513347"/>
                    <a:gd name="connsiteX12" fmla="*/ 390536 w 512121"/>
                    <a:gd name="connsiteY12" fmla="*/ 472819 h 513347"/>
                    <a:gd name="connsiteX13" fmla="*/ 343872 w 512121"/>
                    <a:gd name="connsiteY13" fmla="*/ 435980 h 513347"/>
                    <a:gd name="connsiteX14" fmla="*/ 324217 w 512121"/>
                    <a:gd name="connsiteY14" fmla="*/ 444572 h 513347"/>
                    <a:gd name="connsiteX15" fmla="*/ 316851 w 512121"/>
                    <a:gd name="connsiteY15" fmla="*/ 503523 h 513347"/>
                    <a:gd name="connsiteX16" fmla="*/ 198954 w 512121"/>
                    <a:gd name="connsiteY16" fmla="*/ 503523 h 513347"/>
                    <a:gd name="connsiteX17" fmla="*/ 192813 w 512121"/>
                    <a:gd name="connsiteY17" fmla="*/ 444572 h 513347"/>
                    <a:gd name="connsiteX18" fmla="*/ 173165 w 512121"/>
                    <a:gd name="connsiteY18" fmla="*/ 435980 h 513347"/>
                    <a:gd name="connsiteX19" fmla="*/ 126495 w 512121"/>
                    <a:gd name="connsiteY19" fmla="*/ 472819 h 513347"/>
                    <a:gd name="connsiteX20" fmla="*/ 42986 w 512121"/>
                    <a:gd name="connsiteY20" fmla="*/ 389310 h 513347"/>
                    <a:gd name="connsiteX21" fmla="*/ 79826 w 512121"/>
                    <a:gd name="connsiteY21" fmla="*/ 342640 h 513347"/>
                    <a:gd name="connsiteX22" fmla="*/ 71227 w 512121"/>
                    <a:gd name="connsiteY22" fmla="*/ 322992 h 513347"/>
                    <a:gd name="connsiteX23" fmla="*/ 12282 w 512121"/>
                    <a:gd name="connsiteY23" fmla="*/ 316851 h 513347"/>
                    <a:gd name="connsiteX24" fmla="*/ 12282 w 512121"/>
                    <a:gd name="connsiteY24" fmla="*/ 198953 h 513347"/>
                    <a:gd name="connsiteX25" fmla="*/ 71227 w 512121"/>
                    <a:gd name="connsiteY25" fmla="*/ 192812 h 513347"/>
                    <a:gd name="connsiteX26" fmla="*/ 79826 w 512121"/>
                    <a:gd name="connsiteY26" fmla="*/ 171935 h 513347"/>
                    <a:gd name="connsiteX27" fmla="*/ 42986 w 512121"/>
                    <a:gd name="connsiteY27" fmla="*/ 125266 h 513347"/>
                    <a:gd name="connsiteX28" fmla="*/ 126495 w 512121"/>
                    <a:gd name="connsiteY28" fmla="*/ 41756 h 513347"/>
                    <a:gd name="connsiteX29" fmla="*/ 173165 w 512121"/>
                    <a:gd name="connsiteY29" fmla="*/ 78599 h 513347"/>
                    <a:gd name="connsiteX30" fmla="*/ 192813 w 512121"/>
                    <a:gd name="connsiteY30" fmla="*/ 70002 h 513347"/>
                    <a:gd name="connsiteX31" fmla="*/ 198954 w 512121"/>
                    <a:gd name="connsiteY31" fmla="*/ 12281 h 513347"/>
                    <a:gd name="connsiteX32" fmla="*/ 316851 w 512121"/>
                    <a:gd name="connsiteY32" fmla="*/ 12281 h 513347"/>
                    <a:gd name="connsiteX33" fmla="*/ 327900 w 512121"/>
                    <a:gd name="connsiteY33" fmla="*/ 0 h 513347"/>
                    <a:gd name="connsiteX34" fmla="*/ 316851 w 512121"/>
                    <a:gd name="connsiteY34" fmla="*/ 0 h 513347"/>
                    <a:gd name="connsiteX35" fmla="*/ 198954 w 512121"/>
                    <a:gd name="connsiteY35" fmla="*/ 0 h 513347"/>
                    <a:gd name="connsiteX36" fmla="*/ 187898 w 512121"/>
                    <a:gd name="connsiteY36" fmla="*/ 0 h 513347"/>
                    <a:gd name="connsiteX37" fmla="*/ 186672 w 512121"/>
                    <a:gd name="connsiteY37" fmla="*/ 11053 h 513347"/>
                    <a:gd name="connsiteX38" fmla="*/ 180531 w 512121"/>
                    <a:gd name="connsiteY38" fmla="*/ 62634 h 513347"/>
                    <a:gd name="connsiteX39" fmla="*/ 173165 w 512121"/>
                    <a:gd name="connsiteY39" fmla="*/ 65089 h 513347"/>
                    <a:gd name="connsiteX40" fmla="*/ 132636 w 512121"/>
                    <a:gd name="connsiteY40" fmla="*/ 31931 h 513347"/>
                    <a:gd name="connsiteX41" fmla="*/ 124038 w 512121"/>
                    <a:gd name="connsiteY41" fmla="*/ 24562 h 513347"/>
                    <a:gd name="connsiteX42" fmla="*/ 116671 w 512121"/>
                    <a:gd name="connsiteY42" fmla="*/ 34387 h 513347"/>
                    <a:gd name="connsiteX43" fmla="*/ 34388 w 512121"/>
                    <a:gd name="connsiteY43" fmla="*/ 116670 h 513347"/>
                    <a:gd name="connsiteX44" fmla="*/ 27021 w 512121"/>
                    <a:gd name="connsiteY44" fmla="*/ 124038 h 513347"/>
                    <a:gd name="connsiteX45" fmla="*/ 34388 w 512121"/>
                    <a:gd name="connsiteY45" fmla="*/ 132635 h 513347"/>
                    <a:gd name="connsiteX46" fmla="*/ 67544 w 512121"/>
                    <a:gd name="connsiteY46" fmla="*/ 173162 h 513347"/>
                    <a:gd name="connsiteX47" fmla="*/ 65092 w 512121"/>
                    <a:gd name="connsiteY47" fmla="*/ 180531 h 513347"/>
                    <a:gd name="connsiteX48" fmla="*/ 13507 w 512121"/>
                    <a:gd name="connsiteY48" fmla="*/ 186672 h 513347"/>
                    <a:gd name="connsiteX49" fmla="*/ 0 w 512121"/>
                    <a:gd name="connsiteY49" fmla="*/ 187900 h 513347"/>
                    <a:gd name="connsiteX50" fmla="*/ 0 w 512121"/>
                    <a:gd name="connsiteY50" fmla="*/ 198953 h 513347"/>
                    <a:gd name="connsiteX51" fmla="*/ 0 w 512121"/>
                    <a:gd name="connsiteY51" fmla="*/ 316851 h 513347"/>
                    <a:gd name="connsiteX52" fmla="*/ 0 w 512121"/>
                    <a:gd name="connsiteY52" fmla="*/ 327901 h 513347"/>
                    <a:gd name="connsiteX53" fmla="*/ 11050 w 512121"/>
                    <a:gd name="connsiteY53" fmla="*/ 329133 h 513347"/>
                    <a:gd name="connsiteX54" fmla="*/ 62635 w 512121"/>
                    <a:gd name="connsiteY54" fmla="*/ 335274 h 513347"/>
                    <a:gd name="connsiteX55" fmla="*/ 65092 w 512121"/>
                    <a:gd name="connsiteY55" fmla="*/ 341415 h 513347"/>
                    <a:gd name="connsiteX56" fmla="*/ 31930 w 512121"/>
                    <a:gd name="connsiteY56" fmla="*/ 381943 h 513347"/>
                    <a:gd name="connsiteX57" fmla="*/ 24564 w 512121"/>
                    <a:gd name="connsiteY57" fmla="*/ 390535 h 513347"/>
                    <a:gd name="connsiteX58" fmla="*/ 31930 w 512121"/>
                    <a:gd name="connsiteY58" fmla="*/ 397908 h 513347"/>
                    <a:gd name="connsiteX59" fmla="*/ 115439 w 512121"/>
                    <a:gd name="connsiteY59" fmla="*/ 481417 h 513347"/>
                    <a:gd name="connsiteX60" fmla="*/ 122812 w 512121"/>
                    <a:gd name="connsiteY60" fmla="*/ 488784 h 513347"/>
                    <a:gd name="connsiteX61" fmla="*/ 131404 w 512121"/>
                    <a:gd name="connsiteY61" fmla="*/ 481417 h 513347"/>
                    <a:gd name="connsiteX62" fmla="*/ 171933 w 512121"/>
                    <a:gd name="connsiteY62" fmla="*/ 448255 h 513347"/>
                    <a:gd name="connsiteX63" fmla="*/ 179306 w 512121"/>
                    <a:gd name="connsiteY63" fmla="*/ 450713 h 513347"/>
                    <a:gd name="connsiteX64" fmla="*/ 185447 w 512121"/>
                    <a:gd name="connsiteY64" fmla="*/ 502298 h 513347"/>
                    <a:gd name="connsiteX65" fmla="*/ 186672 w 512121"/>
                    <a:gd name="connsiteY65" fmla="*/ 513347 h 513347"/>
                    <a:gd name="connsiteX66" fmla="*/ 197722 w 512121"/>
                    <a:gd name="connsiteY66" fmla="*/ 513347 h 513347"/>
                    <a:gd name="connsiteX67" fmla="*/ 315625 w 512121"/>
                    <a:gd name="connsiteY67" fmla="*/ 513347 h 513347"/>
                    <a:gd name="connsiteX68" fmla="*/ 326675 w 512121"/>
                    <a:gd name="connsiteY68" fmla="*/ 513347 h 513347"/>
                    <a:gd name="connsiteX69" fmla="*/ 327900 w 512121"/>
                    <a:gd name="connsiteY69" fmla="*/ 502298 h 513347"/>
                    <a:gd name="connsiteX70" fmla="*/ 334042 w 512121"/>
                    <a:gd name="connsiteY70" fmla="*/ 450713 h 513347"/>
                    <a:gd name="connsiteX71" fmla="*/ 340182 w 512121"/>
                    <a:gd name="connsiteY71" fmla="*/ 448255 h 513347"/>
                    <a:gd name="connsiteX72" fmla="*/ 380711 w 512121"/>
                    <a:gd name="connsiteY72" fmla="*/ 481417 h 513347"/>
                    <a:gd name="connsiteX73" fmla="*/ 389310 w 512121"/>
                    <a:gd name="connsiteY73" fmla="*/ 488784 h 513347"/>
                    <a:gd name="connsiteX74" fmla="*/ 396676 w 512121"/>
                    <a:gd name="connsiteY74" fmla="*/ 481417 h 513347"/>
                    <a:gd name="connsiteX75" fmla="*/ 480192 w 512121"/>
                    <a:gd name="connsiteY75" fmla="*/ 397908 h 513347"/>
                    <a:gd name="connsiteX76" fmla="*/ 487558 w 512121"/>
                    <a:gd name="connsiteY76" fmla="*/ 390535 h 513347"/>
                    <a:gd name="connsiteX77" fmla="*/ 480192 w 512121"/>
                    <a:gd name="connsiteY77" fmla="*/ 381943 h 513347"/>
                    <a:gd name="connsiteX78" fmla="*/ 447029 w 512121"/>
                    <a:gd name="connsiteY78" fmla="*/ 341415 h 513347"/>
                    <a:gd name="connsiteX79" fmla="*/ 449487 w 512121"/>
                    <a:gd name="connsiteY79" fmla="*/ 335274 h 513347"/>
                    <a:gd name="connsiteX80" fmla="*/ 501066 w 512121"/>
                    <a:gd name="connsiteY80" fmla="*/ 329133 h 513347"/>
                    <a:gd name="connsiteX81" fmla="*/ 512122 w 512121"/>
                    <a:gd name="connsiteY81" fmla="*/ 327901 h 513347"/>
                    <a:gd name="connsiteX82" fmla="*/ 512122 w 512121"/>
                    <a:gd name="connsiteY82" fmla="*/ 316851 h 513347"/>
                    <a:gd name="connsiteX83" fmla="*/ 512122 w 512121"/>
                    <a:gd name="connsiteY83" fmla="*/ 198953 h 513347"/>
                    <a:gd name="connsiteX84" fmla="*/ 512122 w 512121"/>
                    <a:gd name="connsiteY84" fmla="*/ 187900 h 513347"/>
                    <a:gd name="connsiteX85" fmla="*/ 501066 w 512121"/>
                    <a:gd name="connsiteY85" fmla="*/ 186672 h 513347"/>
                    <a:gd name="connsiteX86" fmla="*/ 449487 w 512121"/>
                    <a:gd name="connsiteY86" fmla="*/ 180531 h 513347"/>
                    <a:gd name="connsiteX87" fmla="*/ 447029 w 512121"/>
                    <a:gd name="connsiteY87" fmla="*/ 173162 h 513347"/>
                    <a:gd name="connsiteX88" fmla="*/ 480192 w 512121"/>
                    <a:gd name="connsiteY88" fmla="*/ 132635 h 513347"/>
                    <a:gd name="connsiteX89" fmla="*/ 487558 w 512121"/>
                    <a:gd name="connsiteY89" fmla="*/ 124038 h 513347"/>
                    <a:gd name="connsiteX90" fmla="*/ 480192 w 512121"/>
                    <a:gd name="connsiteY90" fmla="*/ 116670 h 513347"/>
                    <a:gd name="connsiteX91" fmla="*/ 396676 w 512121"/>
                    <a:gd name="connsiteY91" fmla="*/ 33159 h 513347"/>
                    <a:gd name="connsiteX92" fmla="*/ 389310 w 512121"/>
                    <a:gd name="connsiteY92" fmla="*/ 25790 h 513347"/>
                    <a:gd name="connsiteX93" fmla="*/ 380711 w 512121"/>
                    <a:gd name="connsiteY93" fmla="*/ 33159 h 513347"/>
                    <a:gd name="connsiteX94" fmla="*/ 340182 w 512121"/>
                    <a:gd name="connsiteY94" fmla="*/ 66317 h 513347"/>
                    <a:gd name="connsiteX95" fmla="*/ 334042 w 512121"/>
                    <a:gd name="connsiteY95" fmla="*/ 63862 h 513347"/>
                    <a:gd name="connsiteX96" fmla="*/ 327900 w 512121"/>
                    <a:gd name="connsiteY96" fmla="*/ 12281 h 513347"/>
                    <a:gd name="connsiteX97" fmla="*/ 327900 w 512121"/>
                    <a:gd name="connsiteY9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512121" h="513347">
                      <a:moveTo>
                        <a:pt x="316851" y="12281"/>
                      </a:moveTo>
                      <a:lnTo>
                        <a:pt x="322992" y="71230"/>
                      </a:lnTo>
                      <a:cubicBezTo>
                        <a:pt x="330358" y="73687"/>
                        <a:pt x="336499" y="76142"/>
                        <a:pt x="343872" y="79827"/>
                      </a:cubicBezTo>
                      <a:lnTo>
                        <a:pt x="390536" y="42984"/>
                      </a:lnTo>
                      <a:lnTo>
                        <a:pt x="474050" y="126495"/>
                      </a:lnTo>
                      <a:lnTo>
                        <a:pt x="437205" y="173162"/>
                      </a:lnTo>
                      <a:cubicBezTo>
                        <a:pt x="439663" y="179303"/>
                        <a:pt x="443346" y="186672"/>
                        <a:pt x="445804" y="192812"/>
                      </a:cubicBezTo>
                      <a:lnTo>
                        <a:pt x="504749" y="198953"/>
                      </a:lnTo>
                      <a:lnTo>
                        <a:pt x="504749" y="316851"/>
                      </a:lnTo>
                      <a:lnTo>
                        <a:pt x="445804" y="322992"/>
                      </a:lnTo>
                      <a:cubicBezTo>
                        <a:pt x="443346" y="329133"/>
                        <a:pt x="440888" y="336499"/>
                        <a:pt x="437205" y="342640"/>
                      </a:cubicBezTo>
                      <a:lnTo>
                        <a:pt x="474050" y="389310"/>
                      </a:lnTo>
                      <a:lnTo>
                        <a:pt x="390536" y="472819"/>
                      </a:lnTo>
                      <a:lnTo>
                        <a:pt x="343872" y="435980"/>
                      </a:lnTo>
                      <a:cubicBezTo>
                        <a:pt x="337731" y="438431"/>
                        <a:pt x="330358" y="442120"/>
                        <a:pt x="324217" y="444572"/>
                      </a:cubicBezTo>
                      <a:lnTo>
                        <a:pt x="316851" y="503523"/>
                      </a:lnTo>
                      <a:lnTo>
                        <a:pt x="198954" y="503523"/>
                      </a:lnTo>
                      <a:lnTo>
                        <a:pt x="192813" y="444572"/>
                      </a:lnTo>
                      <a:cubicBezTo>
                        <a:pt x="185447" y="442120"/>
                        <a:pt x="179306" y="439663"/>
                        <a:pt x="173165" y="435980"/>
                      </a:cubicBezTo>
                      <a:lnTo>
                        <a:pt x="126495" y="472819"/>
                      </a:lnTo>
                      <a:lnTo>
                        <a:pt x="42986" y="389310"/>
                      </a:lnTo>
                      <a:lnTo>
                        <a:pt x="79826" y="342640"/>
                      </a:lnTo>
                      <a:cubicBezTo>
                        <a:pt x="77368" y="336499"/>
                        <a:pt x="73684" y="329133"/>
                        <a:pt x="71227" y="322992"/>
                      </a:cubicBezTo>
                      <a:lnTo>
                        <a:pt x="12282" y="316851"/>
                      </a:lnTo>
                      <a:lnTo>
                        <a:pt x="12282" y="198953"/>
                      </a:lnTo>
                      <a:lnTo>
                        <a:pt x="71227" y="192812"/>
                      </a:lnTo>
                      <a:cubicBezTo>
                        <a:pt x="73684" y="185444"/>
                        <a:pt x="76142" y="179303"/>
                        <a:pt x="79826" y="171935"/>
                      </a:cubicBezTo>
                      <a:lnTo>
                        <a:pt x="42986" y="125266"/>
                      </a:lnTo>
                      <a:lnTo>
                        <a:pt x="126495" y="41756"/>
                      </a:lnTo>
                      <a:lnTo>
                        <a:pt x="173165" y="78599"/>
                      </a:lnTo>
                      <a:cubicBezTo>
                        <a:pt x="179306" y="76142"/>
                        <a:pt x="186672" y="72458"/>
                        <a:pt x="192813" y="70002"/>
                      </a:cubicBezTo>
                      <a:lnTo>
                        <a:pt x="198954" y="12281"/>
                      </a:lnTo>
                      <a:lnTo>
                        <a:pt x="316851" y="12281"/>
                      </a:lnTo>
                      <a:close/>
                      <a:moveTo>
                        <a:pt x="327900" y="0"/>
                      </a:moveTo>
                      <a:lnTo>
                        <a:pt x="316851" y="0"/>
                      </a:lnTo>
                      <a:lnTo>
                        <a:pt x="198954" y="0"/>
                      </a:lnTo>
                      <a:lnTo>
                        <a:pt x="187898" y="0"/>
                      </a:lnTo>
                      <a:lnTo>
                        <a:pt x="186672" y="11053"/>
                      </a:lnTo>
                      <a:lnTo>
                        <a:pt x="180531" y="62634"/>
                      </a:lnTo>
                      <a:cubicBezTo>
                        <a:pt x="178074" y="63862"/>
                        <a:pt x="175616" y="65089"/>
                        <a:pt x="173165" y="65089"/>
                      </a:cubicBezTo>
                      <a:lnTo>
                        <a:pt x="132636" y="31931"/>
                      </a:lnTo>
                      <a:lnTo>
                        <a:pt x="124038" y="24562"/>
                      </a:lnTo>
                      <a:lnTo>
                        <a:pt x="116671" y="34387"/>
                      </a:lnTo>
                      <a:lnTo>
                        <a:pt x="34388" y="116670"/>
                      </a:lnTo>
                      <a:lnTo>
                        <a:pt x="27021" y="124038"/>
                      </a:lnTo>
                      <a:lnTo>
                        <a:pt x="34388" y="132635"/>
                      </a:lnTo>
                      <a:lnTo>
                        <a:pt x="67544" y="173162"/>
                      </a:lnTo>
                      <a:cubicBezTo>
                        <a:pt x="66318" y="175619"/>
                        <a:pt x="65092" y="178075"/>
                        <a:pt x="65092" y="180531"/>
                      </a:cubicBezTo>
                      <a:lnTo>
                        <a:pt x="13507" y="186672"/>
                      </a:lnTo>
                      <a:lnTo>
                        <a:pt x="0" y="187900"/>
                      </a:lnTo>
                      <a:lnTo>
                        <a:pt x="0" y="198953"/>
                      </a:lnTo>
                      <a:lnTo>
                        <a:pt x="0" y="316851"/>
                      </a:lnTo>
                      <a:lnTo>
                        <a:pt x="0" y="327901"/>
                      </a:lnTo>
                      <a:lnTo>
                        <a:pt x="11050" y="329133"/>
                      </a:lnTo>
                      <a:lnTo>
                        <a:pt x="62635" y="335274"/>
                      </a:lnTo>
                      <a:cubicBezTo>
                        <a:pt x="63861" y="337731"/>
                        <a:pt x="65092" y="340183"/>
                        <a:pt x="65092" y="341415"/>
                      </a:cubicBezTo>
                      <a:lnTo>
                        <a:pt x="31930" y="381943"/>
                      </a:lnTo>
                      <a:lnTo>
                        <a:pt x="24564" y="390535"/>
                      </a:lnTo>
                      <a:lnTo>
                        <a:pt x="31930" y="397908"/>
                      </a:lnTo>
                      <a:lnTo>
                        <a:pt x="115439" y="481417"/>
                      </a:lnTo>
                      <a:lnTo>
                        <a:pt x="122812" y="488784"/>
                      </a:lnTo>
                      <a:lnTo>
                        <a:pt x="131404" y="481417"/>
                      </a:lnTo>
                      <a:lnTo>
                        <a:pt x="171933" y="448255"/>
                      </a:lnTo>
                      <a:cubicBezTo>
                        <a:pt x="174391" y="449487"/>
                        <a:pt x="176848" y="450713"/>
                        <a:pt x="179306" y="450713"/>
                      </a:cubicBezTo>
                      <a:lnTo>
                        <a:pt x="185447" y="502298"/>
                      </a:lnTo>
                      <a:lnTo>
                        <a:pt x="186672" y="513347"/>
                      </a:lnTo>
                      <a:lnTo>
                        <a:pt x="197722" y="513347"/>
                      </a:lnTo>
                      <a:lnTo>
                        <a:pt x="315625" y="513347"/>
                      </a:lnTo>
                      <a:lnTo>
                        <a:pt x="326675" y="513347"/>
                      </a:lnTo>
                      <a:lnTo>
                        <a:pt x="327900" y="502298"/>
                      </a:lnTo>
                      <a:lnTo>
                        <a:pt x="334042" y="450713"/>
                      </a:lnTo>
                      <a:cubicBezTo>
                        <a:pt x="336499" y="449487"/>
                        <a:pt x="338957" y="448255"/>
                        <a:pt x="340182" y="448255"/>
                      </a:cubicBezTo>
                      <a:lnTo>
                        <a:pt x="380711" y="481417"/>
                      </a:lnTo>
                      <a:lnTo>
                        <a:pt x="389310" y="488784"/>
                      </a:lnTo>
                      <a:lnTo>
                        <a:pt x="396676" y="481417"/>
                      </a:lnTo>
                      <a:lnTo>
                        <a:pt x="480192" y="397908"/>
                      </a:lnTo>
                      <a:lnTo>
                        <a:pt x="487558" y="390535"/>
                      </a:lnTo>
                      <a:lnTo>
                        <a:pt x="480192" y="381943"/>
                      </a:lnTo>
                      <a:lnTo>
                        <a:pt x="447029" y="341415"/>
                      </a:lnTo>
                      <a:cubicBezTo>
                        <a:pt x="448255" y="338957"/>
                        <a:pt x="449487" y="336499"/>
                        <a:pt x="449487" y="335274"/>
                      </a:cubicBezTo>
                      <a:lnTo>
                        <a:pt x="501066" y="329133"/>
                      </a:lnTo>
                      <a:lnTo>
                        <a:pt x="512122" y="327901"/>
                      </a:lnTo>
                      <a:lnTo>
                        <a:pt x="512122" y="316851"/>
                      </a:lnTo>
                      <a:lnTo>
                        <a:pt x="512122" y="198953"/>
                      </a:lnTo>
                      <a:lnTo>
                        <a:pt x="512122" y="187900"/>
                      </a:lnTo>
                      <a:lnTo>
                        <a:pt x="501066" y="186672"/>
                      </a:lnTo>
                      <a:lnTo>
                        <a:pt x="449487" y="180531"/>
                      </a:lnTo>
                      <a:cubicBezTo>
                        <a:pt x="448255" y="178075"/>
                        <a:pt x="447029" y="175619"/>
                        <a:pt x="447029" y="173162"/>
                      </a:cubicBezTo>
                      <a:lnTo>
                        <a:pt x="480192" y="132635"/>
                      </a:lnTo>
                      <a:lnTo>
                        <a:pt x="487558" y="124038"/>
                      </a:lnTo>
                      <a:lnTo>
                        <a:pt x="480192" y="116670"/>
                      </a:lnTo>
                      <a:lnTo>
                        <a:pt x="396676" y="33159"/>
                      </a:lnTo>
                      <a:lnTo>
                        <a:pt x="389310" y="25790"/>
                      </a:lnTo>
                      <a:lnTo>
                        <a:pt x="380711" y="33159"/>
                      </a:lnTo>
                      <a:lnTo>
                        <a:pt x="340182" y="66317"/>
                      </a:lnTo>
                      <a:cubicBezTo>
                        <a:pt x="337731" y="65089"/>
                        <a:pt x="335274" y="63862"/>
                        <a:pt x="334042" y="63862"/>
                      </a:cubicBezTo>
                      <a:lnTo>
                        <a:pt x="327900" y="12281"/>
                      </a:lnTo>
                      <a:lnTo>
                        <a:pt x="3279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8" name="Graphic 3">
                <a:extLst>
                  <a:ext uri="{FF2B5EF4-FFF2-40B4-BE49-F238E27FC236}">
                    <a16:creationId xmlns:a16="http://schemas.microsoft.com/office/drawing/2014/main" id="{4ED8FD07-9297-DE9B-729F-9D1AEE53690E}"/>
                  </a:ext>
                </a:extLst>
              </p:cNvPr>
              <p:cNvGrpSpPr/>
              <p:nvPr/>
            </p:nvGrpSpPr>
            <p:grpSpPr>
              <a:xfrm>
                <a:off x="3679513" y="1595190"/>
                <a:ext cx="491241" cy="492469"/>
                <a:chOff x="3679513" y="1595190"/>
                <a:chExt cx="491241" cy="492469"/>
              </a:xfrm>
              <a:solidFill>
                <a:srgbClr val="2D5967"/>
              </a:solidFill>
            </p:grpSpPr>
            <p:sp>
              <p:nvSpPr>
                <p:cNvPr id="59" name="Freeform: Shape 94">
                  <a:extLst>
                    <a:ext uri="{FF2B5EF4-FFF2-40B4-BE49-F238E27FC236}">
                      <a16:creationId xmlns:a16="http://schemas.microsoft.com/office/drawing/2014/main" id="{56AF602D-F1E3-F99D-947A-B93CE7834A49}"/>
                    </a:ext>
                  </a:extLst>
                </p:cNvPr>
                <p:cNvSpPr/>
                <p:nvPr/>
              </p:nvSpPr>
              <p:spPr>
                <a:xfrm>
                  <a:off x="3679513" y="1595190"/>
                  <a:ext cx="491241" cy="492469"/>
                </a:xfrm>
                <a:custGeom>
                  <a:avLst/>
                  <a:gdLst>
                    <a:gd name="connsiteX0" fmla="*/ 491241 w 491241"/>
                    <a:gd name="connsiteY0" fmla="*/ 304570 h 492469"/>
                    <a:gd name="connsiteX1" fmla="*/ 491241 w 491241"/>
                    <a:gd name="connsiteY1" fmla="*/ 186672 h 492469"/>
                    <a:gd name="connsiteX2" fmla="*/ 432290 w 491241"/>
                    <a:gd name="connsiteY2" fmla="*/ 180531 h 492469"/>
                    <a:gd name="connsiteX3" fmla="*/ 423691 w 491241"/>
                    <a:gd name="connsiteY3" fmla="*/ 160881 h 492469"/>
                    <a:gd name="connsiteX4" fmla="*/ 460537 w 491241"/>
                    <a:gd name="connsiteY4" fmla="*/ 114213 h 492469"/>
                    <a:gd name="connsiteX5" fmla="*/ 377028 w 491241"/>
                    <a:gd name="connsiteY5" fmla="*/ 30702 h 492469"/>
                    <a:gd name="connsiteX6" fmla="*/ 330359 w 491241"/>
                    <a:gd name="connsiteY6" fmla="*/ 67546 h 492469"/>
                    <a:gd name="connsiteX7" fmla="*/ 310710 w 491241"/>
                    <a:gd name="connsiteY7" fmla="*/ 58949 h 492469"/>
                    <a:gd name="connsiteX8" fmla="*/ 304569 w 491241"/>
                    <a:gd name="connsiteY8" fmla="*/ 0 h 492469"/>
                    <a:gd name="connsiteX9" fmla="*/ 186666 w 491241"/>
                    <a:gd name="connsiteY9" fmla="*/ 0 h 492469"/>
                    <a:gd name="connsiteX10" fmla="*/ 180532 w 491241"/>
                    <a:gd name="connsiteY10" fmla="*/ 58949 h 492469"/>
                    <a:gd name="connsiteX11" fmla="*/ 159651 w 491241"/>
                    <a:gd name="connsiteY11" fmla="*/ 67546 h 492469"/>
                    <a:gd name="connsiteX12" fmla="*/ 112981 w 491241"/>
                    <a:gd name="connsiteY12" fmla="*/ 30702 h 492469"/>
                    <a:gd name="connsiteX13" fmla="*/ 29473 w 491241"/>
                    <a:gd name="connsiteY13" fmla="*/ 114213 h 492469"/>
                    <a:gd name="connsiteX14" fmla="*/ 66312 w 491241"/>
                    <a:gd name="connsiteY14" fmla="*/ 160881 h 492469"/>
                    <a:gd name="connsiteX15" fmla="*/ 57719 w 491241"/>
                    <a:gd name="connsiteY15" fmla="*/ 180531 h 492469"/>
                    <a:gd name="connsiteX16" fmla="*/ 0 w 491241"/>
                    <a:gd name="connsiteY16" fmla="*/ 186672 h 492469"/>
                    <a:gd name="connsiteX17" fmla="*/ 0 w 491241"/>
                    <a:gd name="connsiteY17" fmla="*/ 304570 h 492469"/>
                    <a:gd name="connsiteX18" fmla="*/ 58945 w 491241"/>
                    <a:gd name="connsiteY18" fmla="*/ 310713 h 492469"/>
                    <a:gd name="connsiteX19" fmla="*/ 67544 w 491241"/>
                    <a:gd name="connsiteY19" fmla="*/ 331586 h 492469"/>
                    <a:gd name="connsiteX20" fmla="*/ 30698 w 491241"/>
                    <a:gd name="connsiteY20" fmla="*/ 378256 h 492469"/>
                    <a:gd name="connsiteX21" fmla="*/ 114213 w 491241"/>
                    <a:gd name="connsiteY21" fmla="*/ 461765 h 492469"/>
                    <a:gd name="connsiteX22" fmla="*/ 160877 w 491241"/>
                    <a:gd name="connsiteY22" fmla="*/ 424926 h 492469"/>
                    <a:gd name="connsiteX23" fmla="*/ 180532 w 491241"/>
                    <a:gd name="connsiteY23" fmla="*/ 433518 h 492469"/>
                    <a:gd name="connsiteX24" fmla="*/ 186666 w 491241"/>
                    <a:gd name="connsiteY24" fmla="*/ 492470 h 492469"/>
                    <a:gd name="connsiteX25" fmla="*/ 304569 w 491241"/>
                    <a:gd name="connsiteY25" fmla="*/ 492470 h 492469"/>
                    <a:gd name="connsiteX26" fmla="*/ 310710 w 491241"/>
                    <a:gd name="connsiteY26" fmla="*/ 433518 h 492469"/>
                    <a:gd name="connsiteX27" fmla="*/ 330359 w 491241"/>
                    <a:gd name="connsiteY27" fmla="*/ 424926 h 492469"/>
                    <a:gd name="connsiteX28" fmla="*/ 377028 w 491241"/>
                    <a:gd name="connsiteY28" fmla="*/ 461765 h 492469"/>
                    <a:gd name="connsiteX29" fmla="*/ 460537 w 491241"/>
                    <a:gd name="connsiteY29" fmla="*/ 378256 h 492469"/>
                    <a:gd name="connsiteX30" fmla="*/ 423691 w 491241"/>
                    <a:gd name="connsiteY30" fmla="*/ 331586 h 492469"/>
                    <a:gd name="connsiteX31" fmla="*/ 432290 w 491241"/>
                    <a:gd name="connsiteY31" fmla="*/ 311938 h 492469"/>
                    <a:gd name="connsiteX32" fmla="*/ 491241 w 491241"/>
                    <a:gd name="connsiteY32" fmla="*/ 304570 h 492469"/>
                    <a:gd name="connsiteX33" fmla="*/ 435973 w 491241"/>
                    <a:gd name="connsiteY33" fmla="*/ 375799 h 492469"/>
                    <a:gd name="connsiteX34" fmla="*/ 375796 w 491241"/>
                    <a:gd name="connsiteY34" fmla="*/ 435976 h 492469"/>
                    <a:gd name="connsiteX35" fmla="*/ 332816 w 491241"/>
                    <a:gd name="connsiteY35" fmla="*/ 401588 h 492469"/>
                    <a:gd name="connsiteX36" fmla="*/ 327901 w 491241"/>
                    <a:gd name="connsiteY36" fmla="*/ 405271 h 492469"/>
                    <a:gd name="connsiteX37" fmla="*/ 299654 w 491241"/>
                    <a:gd name="connsiteY37" fmla="*/ 417553 h 492469"/>
                    <a:gd name="connsiteX38" fmla="*/ 294745 w 491241"/>
                    <a:gd name="connsiteY38" fmla="*/ 418785 h 492469"/>
                    <a:gd name="connsiteX39" fmla="*/ 288604 w 491241"/>
                    <a:gd name="connsiteY39" fmla="*/ 474047 h 492469"/>
                    <a:gd name="connsiteX40" fmla="*/ 203863 w 491241"/>
                    <a:gd name="connsiteY40" fmla="*/ 474047 h 492469"/>
                    <a:gd name="connsiteX41" fmla="*/ 196497 w 491241"/>
                    <a:gd name="connsiteY41" fmla="*/ 418785 h 492469"/>
                    <a:gd name="connsiteX42" fmla="*/ 190356 w 491241"/>
                    <a:gd name="connsiteY42" fmla="*/ 416327 h 492469"/>
                    <a:gd name="connsiteX43" fmla="*/ 162109 w 491241"/>
                    <a:gd name="connsiteY43" fmla="*/ 404045 h 492469"/>
                    <a:gd name="connsiteX44" fmla="*/ 157193 w 491241"/>
                    <a:gd name="connsiteY44" fmla="*/ 401588 h 492469"/>
                    <a:gd name="connsiteX45" fmla="*/ 114213 w 491241"/>
                    <a:gd name="connsiteY45" fmla="*/ 435976 h 492469"/>
                    <a:gd name="connsiteX46" fmla="*/ 54036 w 491241"/>
                    <a:gd name="connsiteY46" fmla="*/ 375799 h 492469"/>
                    <a:gd name="connsiteX47" fmla="*/ 88418 w 491241"/>
                    <a:gd name="connsiteY47" fmla="*/ 332819 h 492469"/>
                    <a:gd name="connsiteX48" fmla="*/ 85967 w 491241"/>
                    <a:gd name="connsiteY48" fmla="*/ 327903 h 492469"/>
                    <a:gd name="connsiteX49" fmla="*/ 74910 w 491241"/>
                    <a:gd name="connsiteY49" fmla="*/ 299657 h 492469"/>
                    <a:gd name="connsiteX50" fmla="*/ 72453 w 491241"/>
                    <a:gd name="connsiteY50" fmla="*/ 294745 h 492469"/>
                    <a:gd name="connsiteX51" fmla="*/ 17191 w 491241"/>
                    <a:gd name="connsiteY51" fmla="*/ 288604 h 492469"/>
                    <a:gd name="connsiteX52" fmla="*/ 17191 w 491241"/>
                    <a:gd name="connsiteY52" fmla="*/ 203865 h 492469"/>
                    <a:gd name="connsiteX53" fmla="*/ 72453 w 491241"/>
                    <a:gd name="connsiteY53" fmla="*/ 196497 h 492469"/>
                    <a:gd name="connsiteX54" fmla="*/ 74910 w 491241"/>
                    <a:gd name="connsiteY54" fmla="*/ 190356 h 492469"/>
                    <a:gd name="connsiteX55" fmla="*/ 85967 w 491241"/>
                    <a:gd name="connsiteY55" fmla="*/ 163338 h 492469"/>
                    <a:gd name="connsiteX56" fmla="*/ 88418 w 491241"/>
                    <a:gd name="connsiteY56" fmla="*/ 158425 h 492469"/>
                    <a:gd name="connsiteX57" fmla="*/ 54036 w 491241"/>
                    <a:gd name="connsiteY57" fmla="*/ 115442 h 492469"/>
                    <a:gd name="connsiteX58" fmla="*/ 114213 w 491241"/>
                    <a:gd name="connsiteY58" fmla="*/ 55264 h 492469"/>
                    <a:gd name="connsiteX59" fmla="*/ 157193 w 491241"/>
                    <a:gd name="connsiteY59" fmla="*/ 89651 h 492469"/>
                    <a:gd name="connsiteX60" fmla="*/ 163335 w 491241"/>
                    <a:gd name="connsiteY60" fmla="*/ 85967 h 492469"/>
                    <a:gd name="connsiteX61" fmla="*/ 191581 w 491241"/>
                    <a:gd name="connsiteY61" fmla="*/ 74914 h 492469"/>
                    <a:gd name="connsiteX62" fmla="*/ 196497 w 491241"/>
                    <a:gd name="connsiteY62" fmla="*/ 72458 h 492469"/>
                    <a:gd name="connsiteX63" fmla="*/ 202631 w 491241"/>
                    <a:gd name="connsiteY63" fmla="*/ 17193 h 492469"/>
                    <a:gd name="connsiteX64" fmla="*/ 287372 w 491241"/>
                    <a:gd name="connsiteY64" fmla="*/ 17193 h 492469"/>
                    <a:gd name="connsiteX65" fmla="*/ 294745 w 491241"/>
                    <a:gd name="connsiteY65" fmla="*/ 72458 h 492469"/>
                    <a:gd name="connsiteX66" fmla="*/ 300886 w 491241"/>
                    <a:gd name="connsiteY66" fmla="*/ 74914 h 492469"/>
                    <a:gd name="connsiteX67" fmla="*/ 327901 w 491241"/>
                    <a:gd name="connsiteY67" fmla="*/ 85967 h 492469"/>
                    <a:gd name="connsiteX68" fmla="*/ 332816 w 491241"/>
                    <a:gd name="connsiteY68" fmla="*/ 88423 h 492469"/>
                    <a:gd name="connsiteX69" fmla="*/ 375796 w 491241"/>
                    <a:gd name="connsiteY69" fmla="*/ 54036 h 492469"/>
                    <a:gd name="connsiteX70" fmla="*/ 435973 w 491241"/>
                    <a:gd name="connsiteY70" fmla="*/ 114213 h 492469"/>
                    <a:gd name="connsiteX71" fmla="*/ 401585 w 491241"/>
                    <a:gd name="connsiteY71" fmla="*/ 157197 h 492469"/>
                    <a:gd name="connsiteX72" fmla="*/ 404043 w 491241"/>
                    <a:gd name="connsiteY72" fmla="*/ 162109 h 492469"/>
                    <a:gd name="connsiteX73" fmla="*/ 416325 w 491241"/>
                    <a:gd name="connsiteY73" fmla="*/ 190356 h 492469"/>
                    <a:gd name="connsiteX74" fmla="*/ 418782 w 491241"/>
                    <a:gd name="connsiteY74" fmla="*/ 196497 h 492469"/>
                    <a:gd name="connsiteX75" fmla="*/ 474044 w 491241"/>
                    <a:gd name="connsiteY75" fmla="*/ 202637 h 492469"/>
                    <a:gd name="connsiteX76" fmla="*/ 474044 w 491241"/>
                    <a:gd name="connsiteY76" fmla="*/ 287376 h 492469"/>
                    <a:gd name="connsiteX77" fmla="*/ 418782 w 491241"/>
                    <a:gd name="connsiteY77" fmla="*/ 294745 h 492469"/>
                    <a:gd name="connsiteX78" fmla="*/ 416325 w 491241"/>
                    <a:gd name="connsiteY78" fmla="*/ 300885 h 492469"/>
                    <a:gd name="connsiteX79" fmla="*/ 404043 w 491241"/>
                    <a:gd name="connsiteY79" fmla="*/ 329129 h 492469"/>
                    <a:gd name="connsiteX80" fmla="*/ 401585 w 491241"/>
                    <a:gd name="connsiteY80" fmla="*/ 334044 h 492469"/>
                    <a:gd name="connsiteX81" fmla="*/ 435973 w 491241"/>
                    <a:gd name="connsiteY81" fmla="*/ 375799 h 49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491241" h="492469">
                      <a:moveTo>
                        <a:pt x="491241" y="304570"/>
                      </a:moveTo>
                      <a:lnTo>
                        <a:pt x="491241" y="186672"/>
                      </a:lnTo>
                      <a:lnTo>
                        <a:pt x="432290" y="180531"/>
                      </a:lnTo>
                      <a:cubicBezTo>
                        <a:pt x="429832" y="173162"/>
                        <a:pt x="427375" y="167022"/>
                        <a:pt x="423691" y="160881"/>
                      </a:cubicBezTo>
                      <a:lnTo>
                        <a:pt x="460537" y="114213"/>
                      </a:lnTo>
                      <a:lnTo>
                        <a:pt x="377028" y="30702"/>
                      </a:lnTo>
                      <a:lnTo>
                        <a:pt x="330359" y="67546"/>
                      </a:lnTo>
                      <a:cubicBezTo>
                        <a:pt x="324217" y="65089"/>
                        <a:pt x="316851" y="61405"/>
                        <a:pt x="310710" y="58949"/>
                      </a:cubicBezTo>
                      <a:lnTo>
                        <a:pt x="304569" y="0"/>
                      </a:lnTo>
                      <a:lnTo>
                        <a:pt x="186666" y="0"/>
                      </a:lnTo>
                      <a:lnTo>
                        <a:pt x="180532" y="58949"/>
                      </a:lnTo>
                      <a:cubicBezTo>
                        <a:pt x="173159" y="61405"/>
                        <a:pt x="167018" y="63861"/>
                        <a:pt x="159651" y="67546"/>
                      </a:cubicBezTo>
                      <a:lnTo>
                        <a:pt x="112981" y="30702"/>
                      </a:lnTo>
                      <a:lnTo>
                        <a:pt x="29473" y="114213"/>
                      </a:lnTo>
                      <a:lnTo>
                        <a:pt x="66312" y="160881"/>
                      </a:lnTo>
                      <a:cubicBezTo>
                        <a:pt x="63861" y="167022"/>
                        <a:pt x="60177" y="174391"/>
                        <a:pt x="57719" y="180531"/>
                      </a:cubicBezTo>
                      <a:lnTo>
                        <a:pt x="0" y="186672"/>
                      </a:lnTo>
                      <a:lnTo>
                        <a:pt x="0" y="304570"/>
                      </a:lnTo>
                      <a:lnTo>
                        <a:pt x="58945" y="310713"/>
                      </a:lnTo>
                      <a:cubicBezTo>
                        <a:pt x="61403" y="318079"/>
                        <a:pt x="63861" y="324220"/>
                        <a:pt x="67544" y="331586"/>
                      </a:cubicBezTo>
                      <a:lnTo>
                        <a:pt x="30698" y="378256"/>
                      </a:lnTo>
                      <a:lnTo>
                        <a:pt x="114213" y="461765"/>
                      </a:lnTo>
                      <a:lnTo>
                        <a:pt x="160877" y="424926"/>
                      </a:lnTo>
                      <a:cubicBezTo>
                        <a:pt x="167018" y="427377"/>
                        <a:pt x="174391" y="431067"/>
                        <a:pt x="180532" y="433518"/>
                      </a:cubicBezTo>
                      <a:lnTo>
                        <a:pt x="186666" y="492470"/>
                      </a:lnTo>
                      <a:lnTo>
                        <a:pt x="304569" y="492470"/>
                      </a:lnTo>
                      <a:lnTo>
                        <a:pt x="310710" y="433518"/>
                      </a:lnTo>
                      <a:cubicBezTo>
                        <a:pt x="316851" y="431067"/>
                        <a:pt x="324217" y="428609"/>
                        <a:pt x="330359" y="424926"/>
                      </a:cubicBezTo>
                      <a:lnTo>
                        <a:pt x="377028" y="461765"/>
                      </a:lnTo>
                      <a:lnTo>
                        <a:pt x="460537" y="378256"/>
                      </a:lnTo>
                      <a:lnTo>
                        <a:pt x="423691" y="331586"/>
                      </a:lnTo>
                      <a:cubicBezTo>
                        <a:pt x="426149" y="325446"/>
                        <a:pt x="429832" y="318079"/>
                        <a:pt x="432290" y="311938"/>
                      </a:cubicBezTo>
                      <a:lnTo>
                        <a:pt x="491241" y="304570"/>
                      </a:lnTo>
                      <a:close/>
                      <a:moveTo>
                        <a:pt x="435973" y="375799"/>
                      </a:moveTo>
                      <a:lnTo>
                        <a:pt x="375796" y="435976"/>
                      </a:lnTo>
                      <a:lnTo>
                        <a:pt x="332816" y="401588"/>
                      </a:lnTo>
                      <a:lnTo>
                        <a:pt x="327901" y="405271"/>
                      </a:lnTo>
                      <a:cubicBezTo>
                        <a:pt x="319302" y="410186"/>
                        <a:pt x="309478" y="413870"/>
                        <a:pt x="299654" y="417553"/>
                      </a:cubicBezTo>
                      <a:lnTo>
                        <a:pt x="294745" y="418785"/>
                      </a:lnTo>
                      <a:lnTo>
                        <a:pt x="288604" y="474047"/>
                      </a:lnTo>
                      <a:lnTo>
                        <a:pt x="203863" y="474047"/>
                      </a:lnTo>
                      <a:lnTo>
                        <a:pt x="196497" y="418785"/>
                      </a:lnTo>
                      <a:lnTo>
                        <a:pt x="190356" y="416327"/>
                      </a:lnTo>
                      <a:cubicBezTo>
                        <a:pt x="180532" y="413870"/>
                        <a:pt x="170701" y="408961"/>
                        <a:pt x="162109" y="404045"/>
                      </a:cubicBezTo>
                      <a:lnTo>
                        <a:pt x="157193" y="401588"/>
                      </a:lnTo>
                      <a:lnTo>
                        <a:pt x="114213" y="435976"/>
                      </a:lnTo>
                      <a:lnTo>
                        <a:pt x="54036" y="375799"/>
                      </a:lnTo>
                      <a:lnTo>
                        <a:pt x="88418" y="332819"/>
                      </a:lnTo>
                      <a:lnTo>
                        <a:pt x="85967" y="327903"/>
                      </a:lnTo>
                      <a:cubicBezTo>
                        <a:pt x="81051" y="319305"/>
                        <a:pt x="77368" y="309480"/>
                        <a:pt x="74910" y="299657"/>
                      </a:cubicBezTo>
                      <a:lnTo>
                        <a:pt x="72453" y="294745"/>
                      </a:lnTo>
                      <a:lnTo>
                        <a:pt x="17191" y="288604"/>
                      </a:lnTo>
                      <a:lnTo>
                        <a:pt x="17191" y="203865"/>
                      </a:lnTo>
                      <a:lnTo>
                        <a:pt x="72453" y="196497"/>
                      </a:lnTo>
                      <a:lnTo>
                        <a:pt x="74910" y="190356"/>
                      </a:lnTo>
                      <a:cubicBezTo>
                        <a:pt x="77368" y="181759"/>
                        <a:pt x="82283" y="171934"/>
                        <a:pt x="85967" y="163338"/>
                      </a:cubicBezTo>
                      <a:lnTo>
                        <a:pt x="88418" y="158425"/>
                      </a:lnTo>
                      <a:lnTo>
                        <a:pt x="54036" y="115442"/>
                      </a:lnTo>
                      <a:lnTo>
                        <a:pt x="114213" y="55264"/>
                      </a:lnTo>
                      <a:lnTo>
                        <a:pt x="157193" y="89651"/>
                      </a:lnTo>
                      <a:lnTo>
                        <a:pt x="163335" y="85967"/>
                      </a:lnTo>
                      <a:cubicBezTo>
                        <a:pt x="171933" y="81054"/>
                        <a:pt x="181757" y="77370"/>
                        <a:pt x="191581" y="74914"/>
                      </a:cubicBezTo>
                      <a:lnTo>
                        <a:pt x="196497" y="72458"/>
                      </a:lnTo>
                      <a:lnTo>
                        <a:pt x="202631" y="17193"/>
                      </a:lnTo>
                      <a:lnTo>
                        <a:pt x="287372" y="17193"/>
                      </a:lnTo>
                      <a:lnTo>
                        <a:pt x="294745" y="72458"/>
                      </a:lnTo>
                      <a:lnTo>
                        <a:pt x="300886" y="74914"/>
                      </a:lnTo>
                      <a:cubicBezTo>
                        <a:pt x="309478" y="77370"/>
                        <a:pt x="319302" y="82283"/>
                        <a:pt x="327901" y="85967"/>
                      </a:cubicBezTo>
                      <a:lnTo>
                        <a:pt x="332816" y="88423"/>
                      </a:lnTo>
                      <a:lnTo>
                        <a:pt x="375796" y="54036"/>
                      </a:lnTo>
                      <a:lnTo>
                        <a:pt x="435973" y="114213"/>
                      </a:lnTo>
                      <a:lnTo>
                        <a:pt x="401585" y="157197"/>
                      </a:lnTo>
                      <a:lnTo>
                        <a:pt x="404043" y="162109"/>
                      </a:lnTo>
                      <a:cubicBezTo>
                        <a:pt x="408958" y="170706"/>
                        <a:pt x="412642" y="180531"/>
                        <a:pt x="416325" y="190356"/>
                      </a:cubicBezTo>
                      <a:lnTo>
                        <a:pt x="418782" y="196497"/>
                      </a:lnTo>
                      <a:lnTo>
                        <a:pt x="474044" y="202637"/>
                      </a:lnTo>
                      <a:lnTo>
                        <a:pt x="474044" y="287376"/>
                      </a:lnTo>
                      <a:lnTo>
                        <a:pt x="418782" y="294745"/>
                      </a:lnTo>
                      <a:lnTo>
                        <a:pt x="416325" y="300885"/>
                      </a:lnTo>
                      <a:cubicBezTo>
                        <a:pt x="413867" y="310713"/>
                        <a:pt x="408958" y="319305"/>
                        <a:pt x="404043" y="329129"/>
                      </a:cubicBezTo>
                      <a:lnTo>
                        <a:pt x="401585" y="334044"/>
                      </a:lnTo>
                      <a:lnTo>
                        <a:pt x="435973" y="37579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: Shape 95">
                  <a:extLst>
                    <a:ext uri="{FF2B5EF4-FFF2-40B4-BE49-F238E27FC236}">
                      <a16:creationId xmlns:a16="http://schemas.microsoft.com/office/drawing/2014/main" id="{493561B4-6D10-BE36-A97E-F044E86B9C1B}"/>
                    </a:ext>
                  </a:extLst>
                </p:cNvPr>
                <p:cNvSpPr/>
                <p:nvPr/>
              </p:nvSpPr>
              <p:spPr>
                <a:xfrm>
                  <a:off x="3977935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: Shape 96">
                  <a:extLst>
                    <a:ext uri="{FF2B5EF4-FFF2-40B4-BE49-F238E27FC236}">
                      <a16:creationId xmlns:a16="http://schemas.microsoft.com/office/drawing/2014/main" id="{28175C03-D98C-1B3D-C36E-463730AC6B98}"/>
                    </a:ext>
                  </a:extLst>
                </p:cNvPr>
                <p:cNvSpPr/>
                <p:nvPr/>
              </p:nvSpPr>
              <p:spPr>
                <a:xfrm>
                  <a:off x="4036899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: Shape 97">
                  <a:extLst>
                    <a:ext uri="{FF2B5EF4-FFF2-40B4-BE49-F238E27FC236}">
                      <a16:creationId xmlns:a16="http://schemas.microsoft.com/office/drawing/2014/main" id="{1F0398F2-E47F-D6A6-9D6A-077F48F08490}"/>
                    </a:ext>
                  </a:extLst>
                </p:cNvPr>
                <p:cNvSpPr/>
                <p:nvPr/>
              </p:nvSpPr>
              <p:spPr>
                <a:xfrm>
                  <a:off x="3977935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: Shape 98">
                  <a:extLst>
                    <a:ext uri="{FF2B5EF4-FFF2-40B4-BE49-F238E27FC236}">
                      <a16:creationId xmlns:a16="http://schemas.microsoft.com/office/drawing/2014/main" id="{55AA60A0-2A4A-1D1D-0D81-E6A6BEA9B11D}"/>
                    </a:ext>
                  </a:extLst>
                </p:cNvPr>
                <p:cNvSpPr/>
                <p:nvPr/>
              </p:nvSpPr>
              <p:spPr>
                <a:xfrm>
                  <a:off x="4036899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: Shape 99">
                  <a:extLst>
                    <a:ext uri="{FF2B5EF4-FFF2-40B4-BE49-F238E27FC236}">
                      <a16:creationId xmlns:a16="http://schemas.microsoft.com/office/drawing/2014/main" id="{69837DC1-B6F2-8513-73FB-E3358AE8A72D}"/>
                    </a:ext>
                  </a:extLst>
                </p:cNvPr>
                <p:cNvSpPr/>
                <p:nvPr/>
              </p:nvSpPr>
              <p:spPr>
                <a:xfrm>
                  <a:off x="3872326" y="1788003"/>
                  <a:ext cx="93332" cy="105617"/>
                </a:xfrm>
                <a:custGeom>
                  <a:avLst/>
                  <a:gdLst>
                    <a:gd name="connsiteX0" fmla="*/ 0 w 93332"/>
                    <a:gd name="connsiteY0" fmla="*/ 0 h 105617"/>
                    <a:gd name="connsiteX1" fmla="*/ 52804 w 93332"/>
                    <a:gd name="connsiteY1" fmla="*/ 52809 h 105617"/>
                    <a:gd name="connsiteX2" fmla="*/ 0 w 93332"/>
                    <a:gd name="connsiteY2" fmla="*/ 105617 h 105617"/>
                    <a:gd name="connsiteX3" fmla="*/ 41754 w 93332"/>
                    <a:gd name="connsiteY3" fmla="*/ 105617 h 105617"/>
                    <a:gd name="connsiteX4" fmla="*/ 93333 w 93332"/>
                    <a:gd name="connsiteY4" fmla="*/ 52809 h 105617"/>
                    <a:gd name="connsiteX5" fmla="*/ 41754 w 93332"/>
                    <a:gd name="connsiteY5" fmla="*/ 0 h 105617"/>
                    <a:gd name="connsiteX6" fmla="*/ 0 w 93332"/>
                    <a:gd name="connsiteY6" fmla="*/ 0 h 10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332" h="105617">
                      <a:moveTo>
                        <a:pt x="0" y="0"/>
                      </a:moveTo>
                      <a:lnTo>
                        <a:pt x="52804" y="52809"/>
                      </a:lnTo>
                      <a:lnTo>
                        <a:pt x="0" y="105617"/>
                      </a:lnTo>
                      <a:lnTo>
                        <a:pt x="41754" y="105617"/>
                      </a:lnTo>
                      <a:lnTo>
                        <a:pt x="93333" y="52809"/>
                      </a:lnTo>
                      <a:lnTo>
                        <a:pt x="417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: Shape 101">
                  <a:extLst>
                    <a:ext uri="{FF2B5EF4-FFF2-40B4-BE49-F238E27FC236}">
                      <a16:creationId xmlns:a16="http://schemas.microsoft.com/office/drawing/2014/main" id="{5BFAF08D-A05A-D906-66CF-7F67611E0720}"/>
                    </a:ext>
                  </a:extLst>
                </p:cNvPr>
                <p:cNvSpPr/>
                <p:nvPr/>
              </p:nvSpPr>
              <p:spPr>
                <a:xfrm>
                  <a:off x="3759351" y="1792914"/>
                  <a:ext cx="36845" cy="36842"/>
                </a:xfrm>
                <a:custGeom>
                  <a:avLst/>
                  <a:gdLst>
                    <a:gd name="connsiteX0" fmla="*/ 18423 w 36845"/>
                    <a:gd name="connsiteY0" fmla="*/ 36843 h 36842"/>
                    <a:gd name="connsiteX1" fmla="*/ 36846 w 36845"/>
                    <a:gd name="connsiteY1" fmla="*/ 18421 h 36842"/>
                    <a:gd name="connsiteX2" fmla="*/ 18423 w 36845"/>
                    <a:gd name="connsiteY2" fmla="*/ 0 h 36842"/>
                    <a:gd name="connsiteX3" fmla="*/ 0 w 36845"/>
                    <a:gd name="connsiteY3" fmla="*/ 18421 h 36842"/>
                    <a:gd name="connsiteX4" fmla="*/ 18423 w 36845"/>
                    <a:gd name="connsiteY4" fmla="*/ 36843 h 3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45" h="36842">
                      <a:moveTo>
                        <a:pt x="18423" y="36843"/>
                      </a:moveTo>
                      <a:cubicBezTo>
                        <a:pt x="28593" y="36843"/>
                        <a:pt x="36846" y="28595"/>
                        <a:pt x="36846" y="18421"/>
                      </a:cubicBezTo>
                      <a:cubicBezTo>
                        <a:pt x="36846" y="8248"/>
                        <a:pt x="28593" y="0"/>
                        <a:pt x="18423" y="0"/>
                      </a:cubicBezTo>
                      <a:cubicBezTo>
                        <a:pt x="8246" y="0"/>
                        <a:pt x="0" y="8248"/>
                        <a:pt x="0" y="18421"/>
                      </a:cubicBezTo>
                      <a:cubicBezTo>
                        <a:pt x="0" y="28595"/>
                        <a:pt x="8246" y="36843"/>
                        <a:pt x="18423" y="3684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6" name="Freeform: Shape 102">
                  <a:extLst>
                    <a:ext uri="{FF2B5EF4-FFF2-40B4-BE49-F238E27FC236}">
                      <a16:creationId xmlns:a16="http://schemas.microsoft.com/office/drawing/2014/main" id="{CBC7BF05-8496-E442-CCE1-084B4E189E6A}"/>
                    </a:ext>
                  </a:extLst>
                </p:cNvPr>
                <p:cNvSpPr/>
                <p:nvPr/>
              </p:nvSpPr>
              <p:spPr>
                <a:xfrm>
                  <a:off x="3810923" y="1864148"/>
                  <a:ext cx="29478" cy="29474"/>
                </a:xfrm>
                <a:custGeom>
                  <a:avLst/>
                  <a:gdLst>
                    <a:gd name="connsiteX0" fmla="*/ 14739 w 29478"/>
                    <a:gd name="connsiteY0" fmla="*/ 29474 h 29474"/>
                    <a:gd name="connsiteX1" fmla="*/ 29479 w 29478"/>
                    <a:gd name="connsiteY1" fmla="*/ 14737 h 29474"/>
                    <a:gd name="connsiteX2" fmla="*/ 14739 w 29478"/>
                    <a:gd name="connsiteY2" fmla="*/ 0 h 29474"/>
                    <a:gd name="connsiteX3" fmla="*/ 0 w 29478"/>
                    <a:gd name="connsiteY3" fmla="*/ 14737 h 29474"/>
                    <a:gd name="connsiteX4" fmla="*/ 14739 w 29478"/>
                    <a:gd name="connsiteY4" fmla="*/ 29474 h 2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78" h="29474">
                      <a:moveTo>
                        <a:pt x="14739" y="29474"/>
                      </a:moveTo>
                      <a:cubicBezTo>
                        <a:pt x="22876" y="29474"/>
                        <a:pt x="29479" y="22876"/>
                        <a:pt x="29479" y="14737"/>
                      </a:cubicBezTo>
                      <a:cubicBezTo>
                        <a:pt x="29479" y="6598"/>
                        <a:pt x="22876" y="0"/>
                        <a:pt x="14739" y="0"/>
                      </a:cubicBezTo>
                      <a:cubicBezTo>
                        <a:pt x="6603" y="0"/>
                        <a:pt x="0" y="6598"/>
                        <a:pt x="0" y="14737"/>
                      </a:cubicBezTo>
                      <a:cubicBezTo>
                        <a:pt x="0" y="22876"/>
                        <a:pt x="6603" y="29474"/>
                        <a:pt x="14739" y="29474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7" name="Freeform: Shape 103">
                  <a:extLst>
                    <a:ext uri="{FF2B5EF4-FFF2-40B4-BE49-F238E27FC236}">
                      <a16:creationId xmlns:a16="http://schemas.microsoft.com/office/drawing/2014/main" id="{5DF51618-F92A-4662-50EA-F3582B1897B6}"/>
                    </a:ext>
                  </a:extLst>
                </p:cNvPr>
                <p:cNvSpPr/>
                <p:nvPr/>
              </p:nvSpPr>
              <p:spPr>
                <a:xfrm>
                  <a:off x="3751966" y="1842041"/>
                  <a:ext cx="46663" cy="46667"/>
                </a:xfrm>
                <a:custGeom>
                  <a:avLst/>
                  <a:gdLst>
                    <a:gd name="connsiteX0" fmla="*/ 23332 w 46663"/>
                    <a:gd name="connsiteY0" fmla="*/ 46668 h 46667"/>
                    <a:gd name="connsiteX1" fmla="*/ 46663 w 46663"/>
                    <a:gd name="connsiteY1" fmla="*/ 23334 h 46667"/>
                    <a:gd name="connsiteX2" fmla="*/ 23332 w 46663"/>
                    <a:gd name="connsiteY2" fmla="*/ 0 h 46667"/>
                    <a:gd name="connsiteX3" fmla="*/ 0 w 46663"/>
                    <a:gd name="connsiteY3" fmla="*/ 23334 h 46667"/>
                    <a:gd name="connsiteX4" fmla="*/ 23332 w 46663"/>
                    <a:gd name="connsiteY4" fmla="*/ 46668 h 4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63" h="46667">
                      <a:moveTo>
                        <a:pt x="23332" y="46668"/>
                      </a:moveTo>
                      <a:cubicBezTo>
                        <a:pt x="36217" y="46668"/>
                        <a:pt x="46663" y="36221"/>
                        <a:pt x="46663" y="23334"/>
                      </a:cubicBezTo>
                      <a:cubicBezTo>
                        <a:pt x="46663" y="10447"/>
                        <a:pt x="36217" y="0"/>
                        <a:pt x="23332" y="0"/>
                      </a:cubicBezTo>
                      <a:cubicBezTo>
                        <a:pt x="10447" y="0"/>
                        <a:pt x="0" y="10447"/>
                        <a:pt x="0" y="23334"/>
                      </a:cubicBezTo>
                      <a:cubicBezTo>
                        <a:pt x="0" y="36221"/>
                        <a:pt x="10447" y="46668"/>
                        <a:pt x="23332" y="4666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8" name="Freeform: Shape 104">
                  <a:extLst>
                    <a:ext uri="{FF2B5EF4-FFF2-40B4-BE49-F238E27FC236}">
                      <a16:creationId xmlns:a16="http://schemas.microsoft.com/office/drawing/2014/main" id="{CF14679F-939B-5266-4A03-299EA6614611}"/>
                    </a:ext>
                  </a:extLst>
                </p:cNvPr>
                <p:cNvSpPr/>
                <p:nvPr/>
              </p:nvSpPr>
              <p:spPr>
                <a:xfrm>
                  <a:off x="3809698" y="1788003"/>
                  <a:ext cx="61402" cy="61405"/>
                </a:xfrm>
                <a:custGeom>
                  <a:avLst/>
                  <a:gdLst>
                    <a:gd name="connsiteX0" fmla="*/ 30698 w 61402"/>
                    <a:gd name="connsiteY0" fmla="*/ 61405 h 61405"/>
                    <a:gd name="connsiteX1" fmla="*/ 61403 w 61402"/>
                    <a:gd name="connsiteY1" fmla="*/ 30703 h 61405"/>
                    <a:gd name="connsiteX2" fmla="*/ 30698 w 61402"/>
                    <a:gd name="connsiteY2" fmla="*/ 0 h 61405"/>
                    <a:gd name="connsiteX3" fmla="*/ 0 w 61402"/>
                    <a:gd name="connsiteY3" fmla="*/ 30703 h 61405"/>
                    <a:gd name="connsiteX4" fmla="*/ 30698 w 61402"/>
                    <a:gd name="connsiteY4" fmla="*/ 61405 h 6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02" h="61405">
                      <a:moveTo>
                        <a:pt x="30698" y="61405"/>
                      </a:moveTo>
                      <a:cubicBezTo>
                        <a:pt x="47658" y="61405"/>
                        <a:pt x="61403" y="47659"/>
                        <a:pt x="61403" y="30703"/>
                      </a:cubicBezTo>
                      <a:cubicBezTo>
                        <a:pt x="61403" y="13746"/>
                        <a:pt x="47658" y="0"/>
                        <a:pt x="30698" y="0"/>
                      </a:cubicBezTo>
                      <a:cubicBezTo>
                        <a:pt x="13745" y="0"/>
                        <a:pt x="0" y="13746"/>
                        <a:pt x="0" y="30703"/>
                      </a:cubicBezTo>
                      <a:cubicBezTo>
                        <a:pt x="0" y="47659"/>
                        <a:pt x="13745" y="61405"/>
                        <a:pt x="30698" y="61405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cxnSp>
        <p:nvCxnSpPr>
          <p:cNvPr id="712" name="直線矢印コネクタ 711">
            <a:extLst>
              <a:ext uri="{FF2B5EF4-FFF2-40B4-BE49-F238E27FC236}">
                <a16:creationId xmlns:a16="http://schemas.microsoft.com/office/drawing/2014/main" id="{D0946189-9092-B633-D6D3-5E5CE322BF5A}"/>
              </a:ext>
            </a:extLst>
          </p:cNvPr>
          <p:cNvCxnSpPr>
            <a:cxnSpLocks/>
          </p:cNvCxnSpPr>
          <p:nvPr/>
        </p:nvCxnSpPr>
        <p:spPr>
          <a:xfrm>
            <a:off x="9567360" y="4269539"/>
            <a:ext cx="0" cy="10888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3" name="直線矢印コネクタ 712">
            <a:extLst>
              <a:ext uri="{FF2B5EF4-FFF2-40B4-BE49-F238E27FC236}">
                <a16:creationId xmlns:a16="http://schemas.microsoft.com/office/drawing/2014/main" id="{DC626C7E-B78F-A900-C7E6-0B78E80C99CF}"/>
              </a:ext>
            </a:extLst>
          </p:cNvPr>
          <p:cNvCxnSpPr>
            <a:cxnSpLocks/>
          </p:cNvCxnSpPr>
          <p:nvPr/>
        </p:nvCxnSpPr>
        <p:spPr>
          <a:xfrm flipV="1">
            <a:off x="9703486" y="4249605"/>
            <a:ext cx="0" cy="11087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1924D27B-AA2C-EDF7-EE4E-A7BB8D8718F4}"/>
              </a:ext>
            </a:extLst>
          </p:cNvPr>
          <p:cNvSpPr/>
          <p:nvPr/>
        </p:nvSpPr>
        <p:spPr>
          <a:xfrm>
            <a:off x="4936738" y="1578742"/>
            <a:ext cx="9306573" cy="6395503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 eaLnBrk="1" hangingPunct="1"/>
            <a:r>
              <a:rPr lang="ja-JP" altLang="en-US" sz="14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業務・非機能ブロック構成</a:t>
            </a:r>
            <a:endParaRPr lang="en-US" altLang="ja-JP" sz="14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721" name="グループ化 720">
            <a:extLst>
              <a:ext uri="{FF2B5EF4-FFF2-40B4-BE49-F238E27FC236}">
                <a16:creationId xmlns:a16="http://schemas.microsoft.com/office/drawing/2014/main" id="{66A80D4F-46B1-B9C4-8768-2255FFAE9535}"/>
              </a:ext>
            </a:extLst>
          </p:cNvPr>
          <p:cNvGrpSpPr/>
          <p:nvPr/>
        </p:nvGrpSpPr>
        <p:grpSpPr>
          <a:xfrm>
            <a:off x="15159610" y="4885614"/>
            <a:ext cx="873957" cy="708062"/>
            <a:chOff x="11623573" y="8458831"/>
            <a:chExt cx="873957" cy="708062"/>
          </a:xfrm>
        </p:grpSpPr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32022AF9-5907-0F50-71B1-CEB1CAC12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855770" y="8458831"/>
              <a:ext cx="409564" cy="409564"/>
            </a:xfrm>
            <a:prstGeom prst="rect">
              <a:avLst/>
            </a:prstGeom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A467FDB9-0C17-F653-A4C6-69EEE3E76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3573" y="8859116"/>
              <a:ext cx="8739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Logging</a:t>
              </a:r>
            </a:p>
          </p:txBody>
        </p:sp>
      </p:grpSp>
      <p:grpSp>
        <p:nvGrpSpPr>
          <p:cNvPr id="723" name="グループ化 722">
            <a:extLst>
              <a:ext uri="{FF2B5EF4-FFF2-40B4-BE49-F238E27FC236}">
                <a16:creationId xmlns:a16="http://schemas.microsoft.com/office/drawing/2014/main" id="{C5C7D874-3C50-FFF5-3B34-AC0B49162C71}"/>
              </a:ext>
            </a:extLst>
          </p:cNvPr>
          <p:cNvGrpSpPr/>
          <p:nvPr/>
        </p:nvGrpSpPr>
        <p:grpSpPr>
          <a:xfrm>
            <a:off x="15110158" y="7045839"/>
            <a:ext cx="972859" cy="982420"/>
            <a:chOff x="12827414" y="8399916"/>
            <a:chExt cx="972859" cy="982420"/>
          </a:xfrm>
        </p:grpSpPr>
        <p:pic>
          <p:nvPicPr>
            <p:cNvPr id="26" name="グラフィックス 14">
              <a:extLst>
                <a:ext uri="{FF2B5EF4-FFF2-40B4-BE49-F238E27FC236}">
                  <a16:creationId xmlns:a16="http://schemas.microsoft.com/office/drawing/2014/main" id="{B26BDDCE-6FCD-4A15-A7E8-2907932E2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113825" y="8399916"/>
              <a:ext cx="400038" cy="400038"/>
            </a:xfrm>
            <a:prstGeom prst="rect">
              <a:avLst/>
            </a:prstGeom>
          </p:spPr>
        </p:pic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2B5ADE35-90AC-064E-F19C-73BA2E7C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7414" y="8859116"/>
              <a:ext cx="9728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Object Storage</a:t>
              </a:r>
            </a:p>
          </p:txBody>
        </p:sp>
      </p:grpSp>
      <p:grpSp>
        <p:nvGrpSpPr>
          <p:cNvPr id="725" name="グループ化 724">
            <a:extLst>
              <a:ext uri="{FF2B5EF4-FFF2-40B4-BE49-F238E27FC236}">
                <a16:creationId xmlns:a16="http://schemas.microsoft.com/office/drawing/2014/main" id="{5EC1A11C-BD45-8094-6BF0-C3916081FC5C}"/>
              </a:ext>
            </a:extLst>
          </p:cNvPr>
          <p:cNvGrpSpPr/>
          <p:nvPr/>
        </p:nvGrpSpPr>
        <p:grpSpPr>
          <a:xfrm>
            <a:off x="17053730" y="4836740"/>
            <a:ext cx="723275" cy="898317"/>
            <a:chOff x="15685029" y="6052234"/>
            <a:chExt cx="723275" cy="89831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A10F9532-51EA-EA3D-6CA2-28464ACB28B9}"/>
                </a:ext>
              </a:extLst>
            </p:cNvPr>
            <p:cNvGrpSpPr/>
            <p:nvPr/>
          </p:nvGrpSpPr>
          <p:grpSpPr>
            <a:xfrm>
              <a:off x="15732350" y="6052234"/>
              <a:ext cx="655825" cy="524249"/>
              <a:chOff x="1113252" y="6112956"/>
              <a:chExt cx="655844" cy="524265"/>
            </a:xfrm>
          </p:grpSpPr>
          <p:pic>
            <p:nvPicPr>
              <p:cNvPr id="672" name="グラフィックス 671">
                <a:extLst>
                  <a:ext uri="{FF2B5EF4-FFF2-40B4-BE49-F238E27FC236}">
                    <a16:creationId xmlns:a16="http://schemas.microsoft.com/office/drawing/2014/main" id="{F3D3D075-2557-26AF-5A7C-F080F0EEF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78" name="グラフィックス 677">
                <a:extLst>
                  <a:ext uri="{FF2B5EF4-FFF2-40B4-BE49-F238E27FC236}">
                    <a16:creationId xmlns:a16="http://schemas.microsoft.com/office/drawing/2014/main" id="{46B51424-FB58-59F4-B84C-C29A6953D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79" name="グラフィックス 678">
                <a:extLst>
                  <a:ext uri="{FF2B5EF4-FFF2-40B4-BE49-F238E27FC236}">
                    <a16:creationId xmlns:a16="http://schemas.microsoft.com/office/drawing/2014/main" id="{D1BDCBF8-521D-C80F-F4BD-62FDB81D4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680" name="TextBox 12">
              <a:extLst>
                <a:ext uri="{FF2B5EF4-FFF2-40B4-BE49-F238E27FC236}">
                  <a16:creationId xmlns:a16="http://schemas.microsoft.com/office/drawing/2014/main" id="{C495AF88-CE42-F5FD-34C1-A4E731A7A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5029" y="6642774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運用者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681" name="直線矢印コネクタ 680">
            <a:extLst>
              <a:ext uri="{FF2B5EF4-FFF2-40B4-BE49-F238E27FC236}">
                <a16:creationId xmlns:a16="http://schemas.microsoft.com/office/drawing/2014/main" id="{CB387FA3-5C3D-16A3-35E2-EB00320CF559}"/>
              </a:ext>
            </a:extLst>
          </p:cNvPr>
          <p:cNvCxnSpPr>
            <a:cxnSpLocks/>
          </p:cNvCxnSpPr>
          <p:nvPr/>
        </p:nvCxnSpPr>
        <p:spPr>
          <a:xfrm flipH="1">
            <a:off x="15882480" y="5050052"/>
            <a:ext cx="1095311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2" name="直線矢印コネクタ 681">
            <a:extLst>
              <a:ext uri="{FF2B5EF4-FFF2-40B4-BE49-F238E27FC236}">
                <a16:creationId xmlns:a16="http://schemas.microsoft.com/office/drawing/2014/main" id="{9DA74F57-C8C3-6F7B-1CE2-B24E556C2D3E}"/>
              </a:ext>
            </a:extLst>
          </p:cNvPr>
          <p:cNvCxnSpPr>
            <a:cxnSpLocks/>
          </p:cNvCxnSpPr>
          <p:nvPr/>
        </p:nvCxnSpPr>
        <p:spPr>
          <a:xfrm>
            <a:off x="15621011" y="5642207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8" name="TextBox 12">
            <a:extLst>
              <a:ext uri="{FF2B5EF4-FFF2-40B4-BE49-F238E27FC236}">
                <a16:creationId xmlns:a16="http://schemas.microsoft.com/office/drawing/2014/main" id="{A7BE731A-8094-2A02-3290-930EA02A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5018" y="4632194"/>
            <a:ext cx="2060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ログ処理・検索・分析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00" name="TextBox 12">
            <a:extLst>
              <a:ext uri="{FF2B5EF4-FFF2-40B4-BE49-F238E27FC236}">
                <a16:creationId xmlns:a16="http://schemas.microsoft.com/office/drawing/2014/main" id="{B98814F5-4EBE-3BFA-4A01-AD9DEEE5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409" y="7015506"/>
            <a:ext cx="11063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ログ保管用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ストレージ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22" name="グループ化 721">
            <a:extLst>
              <a:ext uri="{FF2B5EF4-FFF2-40B4-BE49-F238E27FC236}">
                <a16:creationId xmlns:a16="http://schemas.microsoft.com/office/drawing/2014/main" id="{B3D844B7-2FC5-B2C6-FE59-31575C7AD027}"/>
              </a:ext>
            </a:extLst>
          </p:cNvPr>
          <p:cNvGrpSpPr/>
          <p:nvPr/>
        </p:nvGrpSpPr>
        <p:grpSpPr>
          <a:xfrm>
            <a:off x="14836630" y="5882609"/>
            <a:ext cx="1569059" cy="1036550"/>
            <a:chOff x="12528762" y="7135331"/>
            <a:chExt cx="1569059" cy="1036550"/>
          </a:xfrm>
        </p:grpSpPr>
        <p:sp>
          <p:nvSpPr>
            <p:cNvPr id="714" name="TextBox 12">
              <a:extLst>
                <a:ext uri="{FF2B5EF4-FFF2-40B4-BE49-F238E27FC236}">
                  <a16:creationId xmlns:a16="http://schemas.microsoft.com/office/drawing/2014/main" id="{0CE5E27E-971C-D8D6-733F-BE31A0A03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8762" y="7648661"/>
              <a:ext cx="15690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Connecter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Hub</a:t>
              </a:r>
            </a:p>
          </p:txBody>
        </p:sp>
        <p:grpSp>
          <p:nvGrpSpPr>
            <p:cNvPr id="715" name="Graphic 3">
              <a:extLst>
                <a:ext uri="{FF2B5EF4-FFF2-40B4-BE49-F238E27FC236}">
                  <a16:creationId xmlns:a16="http://schemas.microsoft.com/office/drawing/2014/main" id="{7C546579-0C63-F990-CFE3-BCDC5B3E7D8A}"/>
                </a:ext>
              </a:extLst>
            </p:cNvPr>
            <p:cNvGrpSpPr/>
            <p:nvPr/>
          </p:nvGrpSpPr>
          <p:grpSpPr>
            <a:xfrm>
              <a:off x="13086100" y="7135331"/>
              <a:ext cx="454856" cy="513332"/>
              <a:chOff x="6506411" y="2363804"/>
              <a:chExt cx="454869" cy="513347"/>
            </a:xfrm>
          </p:grpSpPr>
          <p:sp>
            <p:nvSpPr>
              <p:cNvPr id="716" name="Freeform: Shape 141">
                <a:extLst>
                  <a:ext uri="{FF2B5EF4-FFF2-40B4-BE49-F238E27FC236}">
                    <a16:creationId xmlns:a16="http://schemas.microsoft.com/office/drawing/2014/main" id="{924AD53D-AAD4-E6DA-2DA3-2752E570EF4F}"/>
                  </a:ext>
                </a:extLst>
              </p:cNvPr>
              <p:cNvSpPr/>
              <p:nvPr/>
            </p:nvSpPr>
            <p:spPr>
              <a:xfrm>
                <a:off x="6510904" y="2368399"/>
                <a:ext cx="445439" cy="503960"/>
              </a:xfrm>
              <a:custGeom>
                <a:avLst/>
                <a:gdLst>
                  <a:gd name="connsiteX0" fmla="*/ 222609 w 445439"/>
                  <a:gd name="connsiteY0" fmla="*/ 503837 h 503960"/>
                  <a:gd name="connsiteX1" fmla="*/ 202204 w 445439"/>
                  <a:gd name="connsiteY1" fmla="*/ 496823 h 503960"/>
                  <a:gd name="connsiteX2" fmla="*/ 190717 w 445439"/>
                  <a:gd name="connsiteY2" fmla="*/ 478529 h 503960"/>
                  <a:gd name="connsiteX3" fmla="*/ 193284 w 445439"/>
                  <a:gd name="connsiteY3" fmla="*/ 457084 h 503960"/>
                  <a:gd name="connsiteX4" fmla="*/ 208748 w 445439"/>
                  <a:gd name="connsiteY4" fmla="*/ 442030 h 503960"/>
                  <a:gd name="connsiteX5" fmla="*/ 208748 w 445439"/>
                  <a:gd name="connsiteY5" fmla="*/ 410754 h 503960"/>
                  <a:gd name="connsiteX6" fmla="*/ 142784 w 445439"/>
                  <a:gd name="connsiteY6" fmla="*/ 389688 h 503960"/>
                  <a:gd name="connsiteX7" fmla="*/ 91834 w 445439"/>
                  <a:gd name="connsiteY7" fmla="*/ 342768 h 503960"/>
                  <a:gd name="connsiteX8" fmla="*/ 64562 w 445439"/>
                  <a:gd name="connsiteY8" fmla="*/ 358463 h 503960"/>
                  <a:gd name="connsiteX9" fmla="*/ 63599 w 445439"/>
                  <a:gd name="connsiteY9" fmla="*/ 369468 h 503960"/>
                  <a:gd name="connsiteX10" fmla="*/ 52114 w 445439"/>
                  <a:gd name="connsiteY10" fmla="*/ 386723 h 503960"/>
                  <a:gd name="connsiteX11" fmla="*/ 32478 w 445439"/>
                  <a:gd name="connsiteY11" fmla="*/ 393326 h 503960"/>
                  <a:gd name="connsiteX12" fmla="*/ 16243 w 445439"/>
                  <a:gd name="connsiteY12" fmla="*/ 388988 h 503960"/>
                  <a:gd name="connsiteX13" fmla="*/ 4308 w 445439"/>
                  <a:gd name="connsiteY13" fmla="*/ 377130 h 503960"/>
                  <a:gd name="connsiteX14" fmla="*/ 265 w 445439"/>
                  <a:gd name="connsiteY14" fmla="*/ 365086 h 503960"/>
                  <a:gd name="connsiteX15" fmla="*/ 1228 w 445439"/>
                  <a:gd name="connsiteY15" fmla="*/ 352406 h 503960"/>
                  <a:gd name="connsiteX16" fmla="*/ 8607 w 445439"/>
                  <a:gd name="connsiteY16" fmla="*/ 339065 h 503960"/>
                  <a:gd name="connsiteX17" fmla="*/ 21248 w 445439"/>
                  <a:gd name="connsiteY17" fmla="*/ 330608 h 503960"/>
                  <a:gd name="connsiteX18" fmla="*/ 36392 w 445439"/>
                  <a:gd name="connsiteY18" fmla="*/ 328907 h 503960"/>
                  <a:gd name="connsiteX19" fmla="*/ 50638 w 445439"/>
                  <a:gd name="connsiteY19" fmla="*/ 334362 h 503960"/>
                  <a:gd name="connsiteX20" fmla="*/ 77909 w 445439"/>
                  <a:gd name="connsiteY20" fmla="*/ 318538 h 503960"/>
                  <a:gd name="connsiteX21" fmla="*/ 63215 w 445439"/>
                  <a:gd name="connsiteY21" fmla="*/ 251785 h 503960"/>
                  <a:gd name="connsiteX22" fmla="*/ 78037 w 445439"/>
                  <a:gd name="connsiteY22" fmla="*/ 184909 h 503960"/>
                  <a:gd name="connsiteX23" fmla="*/ 50766 w 445439"/>
                  <a:gd name="connsiteY23" fmla="*/ 169333 h 503960"/>
                  <a:gd name="connsiteX24" fmla="*/ 32478 w 445439"/>
                  <a:gd name="connsiteY24" fmla="*/ 175144 h 503960"/>
                  <a:gd name="connsiteX25" fmla="*/ 16436 w 445439"/>
                  <a:gd name="connsiteY25" fmla="*/ 170817 h 503960"/>
                  <a:gd name="connsiteX26" fmla="*/ 6875 w 445439"/>
                  <a:gd name="connsiteY26" fmla="*/ 162580 h 503960"/>
                  <a:gd name="connsiteX27" fmla="*/ 1228 w 445439"/>
                  <a:gd name="connsiteY27" fmla="*/ 151286 h 503960"/>
                  <a:gd name="connsiteX28" fmla="*/ 265 w 445439"/>
                  <a:gd name="connsiteY28" fmla="*/ 138608 h 503960"/>
                  <a:gd name="connsiteX29" fmla="*/ 4308 w 445439"/>
                  <a:gd name="connsiteY29" fmla="*/ 126563 h 503960"/>
                  <a:gd name="connsiteX30" fmla="*/ 16243 w 445439"/>
                  <a:gd name="connsiteY30" fmla="*/ 114777 h 503960"/>
                  <a:gd name="connsiteX31" fmla="*/ 32478 w 445439"/>
                  <a:gd name="connsiteY31" fmla="*/ 110493 h 503960"/>
                  <a:gd name="connsiteX32" fmla="*/ 48392 w 445439"/>
                  <a:gd name="connsiteY32" fmla="*/ 114696 h 503960"/>
                  <a:gd name="connsiteX33" fmla="*/ 57953 w 445439"/>
                  <a:gd name="connsiteY33" fmla="*/ 122988 h 503960"/>
                  <a:gd name="connsiteX34" fmla="*/ 63599 w 445439"/>
                  <a:gd name="connsiteY34" fmla="*/ 134351 h 503960"/>
                  <a:gd name="connsiteX35" fmla="*/ 64562 w 445439"/>
                  <a:gd name="connsiteY35" fmla="*/ 145352 h 503960"/>
                  <a:gd name="connsiteX36" fmla="*/ 91962 w 445439"/>
                  <a:gd name="connsiteY36" fmla="*/ 160928 h 503960"/>
                  <a:gd name="connsiteX37" fmla="*/ 142912 w 445439"/>
                  <a:gd name="connsiteY37" fmla="*/ 114099 h 503960"/>
                  <a:gd name="connsiteX38" fmla="*/ 208748 w 445439"/>
                  <a:gd name="connsiteY38" fmla="*/ 93063 h 503960"/>
                  <a:gd name="connsiteX39" fmla="*/ 208748 w 445439"/>
                  <a:gd name="connsiteY39" fmla="*/ 61665 h 503960"/>
                  <a:gd name="connsiteX40" fmla="*/ 193540 w 445439"/>
                  <a:gd name="connsiteY40" fmla="*/ 46594 h 503960"/>
                  <a:gd name="connsiteX41" fmla="*/ 191038 w 445439"/>
                  <a:gd name="connsiteY41" fmla="*/ 25292 h 503960"/>
                  <a:gd name="connsiteX42" fmla="*/ 202396 w 445439"/>
                  <a:gd name="connsiteY42" fmla="*/ 7102 h 503960"/>
                  <a:gd name="connsiteX43" fmla="*/ 222609 w 445439"/>
                  <a:gd name="connsiteY43" fmla="*/ 0 h 503960"/>
                  <a:gd name="connsiteX44" fmla="*/ 242822 w 445439"/>
                  <a:gd name="connsiteY44" fmla="*/ 7102 h 503960"/>
                  <a:gd name="connsiteX45" fmla="*/ 254180 w 445439"/>
                  <a:gd name="connsiteY45" fmla="*/ 25292 h 503960"/>
                  <a:gd name="connsiteX46" fmla="*/ 251677 w 445439"/>
                  <a:gd name="connsiteY46" fmla="*/ 46594 h 503960"/>
                  <a:gd name="connsiteX47" fmla="*/ 236405 w 445439"/>
                  <a:gd name="connsiteY47" fmla="*/ 61665 h 503960"/>
                  <a:gd name="connsiteX48" fmla="*/ 236405 w 445439"/>
                  <a:gd name="connsiteY48" fmla="*/ 93063 h 503960"/>
                  <a:gd name="connsiteX49" fmla="*/ 302435 w 445439"/>
                  <a:gd name="connsiteY49" fmla="*/ 114049 h 503960"/>
                  <a:gd name="connsiteX50" fmla="*/ 353448 w 445439"/>
                  <a:gd name="connsiteY50" fmla="*/ 160928 h 503960"/>
                  <a:gd name="connsiteX51" fmla="*/ 380784 w 445439"/>
                  <a:gd name="connsiteY51" fmla="*/ 145352 h 503960"/>
                  <a:gd name="connsiteX52" fmla="*/ 381747 w 445439"/>
                  <a:gd name="connsiteY52" fmla="*/ 134351 h 503960"/>
                  <a:gd name="connsiteX53" fmla="*/ 387394 w 445439"/>
                  <a:gd name="connsiteY53" fmla="*/ 123007 h 503960"/>
                  <a:gd name="connsiteX54" fmla="*/ 396955 w 445439"/>
                  <a:gd name="connsiteY54" fmla="*/ 114696 h 503960"/>
                  <a:gd name="connsiteX55" fmla="*/ 412997 w 445439"/>
                  <a:gd name="connsiteY55" fmla="*/ 110493 h 503960"/>
                  <a:gd name="connsiteX56" fmla="*/ 429167 w 445439"/>
                  <a:gd name="connsiteY56" fmla="*/ 114829 h 503960"/>
                  <a:gd name="connsiteX57" fmla="*/ 441038 w 445439"/>
                  <a:gd name="connsiteY57" fmla="*/ 126686 h 503960"/>
                  <a:gd name="connsiteX58" fmla="*/ 445081 w 445439"/>
                  <a:gd name="connsiteY58" fmla="*/ 147795 h 503960"/>
                  <a:gd name="connsiteX59" fmla="*/ 435006 w 445439"/>
                  <a:gd name="connsiteY59" fmla="*/ 166777 h 503960"/>
                  <a:gd name="connsiteX60" fmla="*/ 415243 w 445439"/>
                  <a:gd name="connsiteY60" fmla="*/ 175204 h 503960"/>
                  <a:gd name="connsiteX61" fmla="*/ 394580 w 445439"/>
                  <a:gd name="connsiteY61" fmla="*/ 169333 h 503960"/>
                  <a:gd name="connsiteX62" fmla="*/ 367309 w 445439"/>
                  <a:gd name="connsiteY62" fmla="*/ 185033 h 503960"/>
                  <a:gd name="connsiteX63" fmla="*/ 382003 w 445439"/>
                  <a:gd name="connsiteY63" fmla="*/ 251909 h 503960"/>
                  <a:gd name="connsiteX64" fmla="*/ 367309 w 445439"/>
                  <a:gd name="connsiteY64" fmla="*/ 318782 h 503960"/>
                  <a:gd name="connsiteX65" fmla="*/ 394580 w 445439"/>
                  <a:gd name="connsiteY65" fmla="*/ 334484 h 503960"/>
                  <a:gd name="connsiteX66" fmla="*/ 413125 w 445439"/>
                  <a:gd name="connsiteY66" fmla="*/ 328670 h 503960"/>
                  <a:gd name="connsiteX67" fmla="*/ 429167 w 445439"/>
                  <a:gd name="connsiteY67" fmla="*/ 333059 h 503960"/>
                  <a:gd name="connsiteX68" fmla="*/ 440974 w 445439"/>
                  <a:gd name="connsiteY68" fmla="*/ 344885 h 503960"/>
                  <a:gd name="connsiteX69" fmla="*/ 445274 w 445439"/>
                  <a:gd name="connsiteY69" fmla="*/ 360998 h 503960"/>
                  <a:gd name="connsiteX70" fmla="*/ 441038 w 445439"/>
                  <a:gd name="connsiteY70" fmla="*/ 377130 h 503960"/>
                  <a:gd name="connsiteX71" fmla="*/ 429167 w 445439"/>
                  <a:gd name="connsiteY71" fmla="*/ 388988 h 503960"/>
                  <a:gd name="connsiteX72" fmla="*/ 412997 w 445439"/>
                  <a:gd name="connsiteY72" fmla="*/ 393326 h 503960"/>
                  <a:gd name="connsiteX73" fmla="*/ 396955 w 445439"/>
                  <a:gd name="connsiteY73" fmla="*/ 389123 h 503960"/>
                  <a:gd name="connsiteX74" fmla="*/ 384378 w 445439"/>
                  <a:gd name="connsiteY74" fmla="*/ 376219 h 503960"/>
                  <a:gd name="connsiteX75" fmla="*/ 380784 w 445439"/>
                  <a:gd name="connsiteY75" fmla="*/ 358585 h 503960"/>
                  <a:gd name="connsiteX76" fmla="*/ 353448 w 445439"/>
                  <a:gd name="connsiteY76" fmla="*/ 342890 h 503960"/>
                  <a:gd name="connsiteX77" fmla="*/ 302499 w 445439"/>
                  <a:gd name="connsiteY77" fmla="*/ 389746 h 503960"/>
                  <a:gd name="connsiteX78" fmla="*/ 236534 w 445439"/>
                  <a:gd name="connsiteY78" fmla="*/ 410754 h 503960"/>
                  <a:gd name="connsiteX79" fmla="*/ 236534 w 445439"/>
                  <a:gd name="connsiteY79" fmla="*/ 442152 h 503960"/>
                  <a:gd name="connsiteX80" fmla="*/ 251998 w 445439"/>
                  <a:gd name="connsiteY80" fmla="*/ 457206 h 503960"/>
                  <a:gd name="connsiteX81" fmla="*/ 254629 w 445439"/>
                  <a:gd name="connsiteY81" fmla="*/ 478651 h 503960"/>
                  <a:gd name="connsiteX82" fmla="*/ 243143 w 445439"/>
                  <a:gd name="connsiteY82" fmla="*/ 496952 h 503960"/>
                  <a:gd name="connsiteX83" fmla="*/ 222737 w 445439"/>
                  <a:gd name="connsiteY83" fmla="*/ 503959 h 503960"/>
                  <a:gd name="connsiteX84" fmla="*/ 222609 w 445439"/>
                  <a:gd name="connsiteY84" fmla="*/ 503837 h 50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45439" h="503960">
                    <a:moveTo>
                      <a:pt x="222609" y="503837"/>
                    </a:moveTo>
                    <a:cubicBezTo>
                      <a:pt x="215229" y="503908"/>
                      <a:pt x="207978" y="501431"/>
                      <a:pt x="202204" y="496823"/>
                    </a:cubicBezTo>
                    <a:cubicBezTo>
                      <a:pt x="196364" y="492223"/>
                      <a:pt x="192321" y="485761"/>
                      <a:pt x="190717" y="478529"/>
                    </a:cubicBezTo>
                    <a:cubicBezTo>
                      <a:pt x="189113" y="471297"/>
                      <a:pt x="190012" y="463725"/>
                      <a:pt x="193284" y="457084"/>
                    </a:cubicBezTo>
                    <a:cubicBezTo>
                      <a:pt x="196621" y="450442"/>
                      <a:pt x="202075" y="445123"/>
                      <a:pt x="208748" y="442030"/>
                    </a:cubicBezTo>
                    <a:lnTo>
                      <a:pt x="208748" y="410754"/>
                    </a:lnTo>
                    <a:cubicBezTo>
                      <a:pt x="185519" y="408617"/>
                      <a:pt x="162997" y="401431"/>
                      <a:pt x="142784" y="389688"/>
                    </a:cubicBezTo>
                    <a:cubicBezTo>
                      <a:pt x="122635" y="377945"/>
                      <a:pt x="105245" y="361929"/>
                      <a:pt x="91834" y="342768"/>
                    </a:cubicBezTo>
                    <a:lnTo>
                      <a:pt x="64562" y="358463"/>
                    </a:lnTo>
                    <a:cubicBezTo>
                      <a:pt x="64947" y="362160"/>
                      <a:pt x="64562" y="365894"/>
                      <a:pt x="63599" y="369468"/>
                    </a:cubicBezTo>
                    <a:cubicBezTo>
                      <a:pt x="61803" y="376334"/>
                      <a:pt x="57760" y="382405"/>
                      <a:pt x="52114" y="386723"/>
                    </a:cubicBezTo>
                    <a:cubicBezTo>
                      <a:pt x="46467" y="391042"/>
                      <a:pt x="39536" y="393365"/>
                      <a:pt x="32478" y="393326"/>
                    </a:cubicBezTo>
                    <a:cubicBezTo>
                      <a:pt x="26767" y="393320"/>
                      <a:pt x="21184" y="391825"/>
                      <a:pt x="16243" y="388988"/>
                    </a:cubicBezTo>
                    <a:cubicBezTo>
                      <a:pt x="11302" y="386146"/>
                      <a:pt x="7196" y="382058"/>
                      <a:pt x="4308" y="377130"/>
                    </a:cubicBezTo>
                    <a:cubicBezTo>
                      <a:pt x="2190" y="373434"/>
                      <a:pt x="779" y="369334"/>
                      <a:pt x="265" y="365086"/>
                    </a:cubicBezTo>
                    <a:cubicBezTo>
                      <a:pt x="-312" y="360838"/>
                      <a:pt x="73" y="356526"/>
                      <a:pt x="1228" y="352406"/>
                    </a:cubicBezTo>
                    <a:cubicBezTo>
                      <a:pt x="2575" y="347433"/>
                      <a:pt x="5142" y="342864"/>
                      <a:pt x="8607" y="339065"/>
                    </a:cubicBezTo>
                    <a:cubicBezTo>
                      <a:pt x="12072" y="335273"/>
                      <a:pt x="16436" y="332373"/>
                      <a:pt x="21248" y="330608"/>
                    </a:cubicBezTo>
                    <a:cubicBezTo>
                      <a:pt x="26125" y="328837"/>
                      <a:pt x="31323" y="328259"/>
                      <a:pt x="36392" y="328907"/>
                    </a:cubicBezTo>
                    <a:cubicBezTo>
                      <a:pt x="41526" y="329562"/>
                      <a:pt x="46403" y="331429"/>
                      <a:pt x="50638" y="334362"/>
                    </a:cubicBezTo>
                    <a:lnTo>
                      <a:pt x="77909" y="318538"/>
                    </a:lnTo>
                    <a:cubicBezTo>
                      <a:pt x="68156" y="297632"/>
                      <a:pt x="63150" y="274844"/>
                      <a:pt x="63215" y="251785"/>
                    </a:cubicBezTo>
                    <a:cubicBezTo>
                      <a:pt x="63150" y="228668"/>
                      <a:pt x="68220" y="205824"/>
                      <a:pt x="78037" y="184909"/>
                    </a:cubicBezTo>
                    <a:lnTo>
                      <a:pt x="50766" y="169333"/>
                    </a:lnTo>
                    <a:cubicBezTo>
                      <a:pt x="45376" y="173103"/>
                      <a:pt x="39023" y="175132"/>
                      <a:pt x="32478" y="175144"/>
                    </a:cubicBezTo>
                    <a:cubicBezTo>
                      <a:pt x="26831" y="175132"/>
                      <a:pt x="21312" y="173640"/>
                      <a:pt x="16436" y="170817"/>
                    </a:cubicBezTo>
                    <a:cubicBezTo>
                      <a:pt x="12714" y="168733"/>
                      <a:pt x="9441" y="165934"/>
                      <a:pt x="6875" y="162580"/>
                    </a:cubicBezTo>
                    <a:cubicBezTo>
                      <a:pt x="4244" y="159227"/>
                      <a:pt x="2319" y="155388"/>
                      <a:pt x="1228" y="151286"/>
                    </a:cubicBezTo>
                    <a:cubicBezTo>
                      <a:pt x="73" y="147170"/>
                      <a:pt x="-312" y="142858"/>
                      <a:pt x="265" y="138608"/>
                    </a:cubicBezTo>
                    <a:cubicBezTo>
                      <a:pt x="779" y="134358"/>
                      <a:pt x="2190" y="130261"/>
                      <a:pt x="4308" y="126563"/>
                    </a:cubicBezTo>
                    <a:cubicBezTo>
                      <a:pt x="7196" y="121659"/>
                      <a:pt x="11302" y="117596"/>
                      <a:pt x="16243" y="114777"/>
                    </a:cubicBezTo>
                    <a:cubicBezTo>
                      <a:pt x="21184" y="111958"/>
                      <a:pt x="26767" y="110481"/>
                      <a:pt x="32478" y="110493"/>
                    </a:cubicBezTo>
                    <a:cubicBezTo>
                      <a:pt x="38061" y="110449"/>
                      <a:pt x="43579" y="111899"/>
                      <a:pt x="48392" y="114696"/>
                    </a:cubicBezTo>
                    <a:cubicBezTo>
                      <a:pt x="52114" y="116794"/>
                      <a:pt x="55386" y="119613"/>
                      <a:pt x="57953" y="122988"/>
                    </a:cubicBezTo>
                    <a:cubicBezTo>
                      <a:pt x="60584" y="126364"/>
                      <a:pt x="62509" y="130227"/>
                      <a:pt x="63599" y="134351"/>
                    </a:cubicBezTo>
                    <a:cubicBezTo>
                      <a:pt x="64562" y="137926"/>
                      <a:pt x="64947" y="141656"/>
                      <a:pt x="64562" y="145352"/>
                    </a:cubicBezTo>
                    <a:lnTo>
                      <a:pt x="91962" y="160928"/>
                    </a:lnTo>
                    <a:cubicBezTo>
                      <a:pt x="105373" y="141799"/>
                      <a:pt x="122699" y="125819"/>
                      <a:pt x="142912" y="114099"/>
                    </a:cubicBezTo>
                    <a:cubicBezTo>
                      <a:pt x="163060" y="102379"/>
                      <a:pt x="185519" y="95200"/>
                      <a:pt x="208748" y="93063"/>
                    </a:cubicBezTo>
                    <a:lnTo>
                      <a:pt x="208748" y="61665"/>
                    </a:lnTo>
                    <a:cubicBezTo>
                      <a:pt x="202139" y="58520"/>
                      <a:pt x="196749" y="53205"/>
                      <a:pt x="193540" y="46594"/>
                    </a:cubicBezTo>
                    <a:cubicBezTo>
                      <a:pt x="190332" y="39983"/>
                      <a:pt x="189434" y="32470"/>
                      <a:pt x="191038" y="25292"/>
                    </a:cubicBezTo>
                    <a:cubicBezTo>
                      <a:pt x="192643" y="18114"/>
                      <a:pt x="196621" y="11699"/>
                      <a:pt x="202396" y="7102"/>
                    </a:cubicBezTo>
                    <a:cubicBezTo>
                      <a:pt x="208107" y="2504"/>
                      <a:pt x="215229" y="0"/>
                      <a:pt x="222609" y="0"/>
                    </a:cubicBezTo>
                    <a:cubicBezTo>
                      <a:pt x="229924" y="0"/>
                      <a:pt x="237047" y="2504"/>
                      <a:pt x="242822" y="7102"/>
                    </a:cubicBezTo>
                    <a:cubicBezTo>
                      <a:pt x="248533" y="11699"/>
                      <a:pt x="252576" y="18114"/>
                      <a:pt x="254180" y="25292"/>
                    </a:cubicBezTo>
                    <a:cubicBezTo>
                      <a:pt x="255784" y="32470"/>
                      <a:pt x="254886" y="39983"/>
                      <a:pt x="251677" y="46594"/>
                    </a:cubicBezTo>
                    <a:cubicBezTo>
                      <a:pt x="248469" y="53205"/>
                      <a:pt x="243079" y="58520"/>
                      <a:pt x="236405" y="61665"/>
                    </a:cubicBezTo>
                    <a:lnTo>
                      <a:pt x="236405" y="93063"/>
                    </a:lnTo>
                    <a:cubicBezTo>
                      <a:pt x="259698" y="95166"/>
                      <a:pt x="282222" y="102327"/>
                      <a:pt x="302435" y="114049"/>
                    </a:cubicBezTo>
                    <a:cubicBezTo>
                      <a:pt x="322647" y="125771"/>
                      <a:pt x="340102" y="141769"/>
                      <a:pt x="353448" y="160928"/>
                    </a:cubicBezTo>
                    <a:lnTo>
                      <a:pt x="380784" y="145352"/>
                    </a:lnTo>
                    <a:cubicBezTo>
                      <a:pt x="380463" y="141656"/>
                      <a:pt x="380784" y="137936"/>
                      <a:pt x="381747" y="134351"/>
                    </a:cubicBezTo>
                    <a:cubicBezTo>
                      <a:pt x="382837" y="130235"/>
                      <a:pt x="384763" y="126380"/>
                      <a:pt x="387394" y="123007"/>
                    </a:cubicBezTo>
                    <a:cubicBezTo>
                      <a:pt x="389961" y="119634"/>
                      <a:pt x="393232" y="116810"/>
                      <a:pt x="396955" y="114696"/>
                    </a:cubicBezTo>
                    <a:cubicBezTo>
                      <a:pt x="401832" y="111883"/>
                      <a:pt x="407350" y="110432"/>
                      <a:pt x="412997" y="110493"/>
                    </a:cubicBezTo>
                    <a:cubicBezTo>
                      <a:pt x="418644" y="110491"/>
                      <a:pt x="424226" y="111987"/>
                      <a:pt x="429167" y="114829"/>
                    </a:cubicBezTo>
                    <a:cubicBezTo>
                      <a:pt x="434108" y="117672"/>
                      <a:pt x="438150" y="121762"/>
                      <a:pt x="441038" y="126686"/>
                    </a:cubicBezTo>
                    <a:cubicBezTo>
                      <a:pt x="444760" y="133051"/>
                      <a:pt x="446171" y="140501"/>
                      <a:pt x="445081" y="147795"/>
                    </a:cubicBezTo>
                    <a:cubicBezTo>
                      <a:pt x="443990" y="155091"/>
                      <a:pt x="440397" y="161790"/>
                      <a:pt x="435006" y="166777"/>
                    </a:cubicBezTo>
                    <a:cubicBezTo>
                      <a:pt x="429552" y="171764"/>
                      <a:pt x="422622" y="174738"/>
                      <a:pt x="415243" y="175204"/>
                    </a:cubicBezTo>
                    <a:cubicBezTo>
                      <a:pt x="407863" y="175669"/>
                      <a:pt x="400612" y="173597"/>
                      <a:pt x="394580" y="169333"/>
                    </a:cubicBezTo>
                    <a:lnTo>
                      <a:pt x="367309" y="185033"/>
                    </a:lnTo>
                    <a:cubicBezTo>
                      <a:pt x="376998" y="205995"/>
                      <a:pt x="382003" y="228814"/>
                      <a:pt x="382003" y="251909"/>
                    </a:cubicBezTo>
                    <a:cubicBezTo>
                      <a:pt x="382003" y="275003"/>
                      <a:pt x="376998" y="297822"/>
                      <a:pt x="367309" y="318782"/>
                    </a:cubicBezTo>
                    <a:lnTo>
                      <a:pt x="394580" y="334484"/>
                    </a:lnTo>
                    <a:cubicBezTo>
                      <a:pt x="400035" y="330723"/>
                      <a:pt x="406516" y="328696"/>
                      <a:pt x="413125" y="328670"/>
                    </a:cubicBezTo>
                    <a:cubicBezTo>
                      <a:pt x="418772" y="328702"/>
                      <a:pt x="424291" y="330217"/>
                      <a:pt x="429167" y="333059"/>
                    </a:cubicBezTo>
                    <a:cubicBezTo>
                      <a:pt x="434044" y="335908"/>
                      <a:pt x="438150" y="339983"/>
                      <a:pt x="440974" y="344885"/>
                    </a:cubicBezTo>
                    <a:cubicBezTo>
                      <a:pt x="443797" y="349781"/>
                      <a:pt x="445274" y="355338"/>
                      <a:pt x="445274" y="360998"/>
                    </a:cubicBezTo>
                    <a:cubicBezTo>
                      <a:pt x="445274" y="366658"/>
                      <a:pt x="443797" y="372215"/>
                      <a:pt x="441038" y="377130"/>
                    </a:cubicBezTo>
                    <a:cubicBezTo>
                      <a:pt x="438150" y="382058"/>
                      <a:pt x="434108" y="386146"/>
                      <a:pt x="429167" y="388988"/>
                    </a:cubicBezTo>
                    <a:cubicBezTo>
                      <a:pt x="424226" y="391831"/>
                      <a:pt x="418644" y="393326"/>
                      <a:pt x="412997" y="393326"/>
                    </a:cubicBezTo>
                    <a:cubicBezTo>
                      <a:pt x="407350" y="393384"/>
                      <a:pt x="401832" y="391934"/>
                      <a:pt x="396955" y="389123"/>
                    </a:cubicBezTo>
                    <a:cubicBezTo>
                      <a:pt x="391628" y="386101"/>
                      <a:pt x="387265" y="381628"/>
                      <a:pt x="384378" y="376219"/>
                    </a:cubicBezTo>
                    <a:cubicBezTo>
                      <a:pt x="381554" y="370809"/>
                      <a:pt x="380271" y="364688"/>
                      <a:pt x="380784" y="358585"/>
                    </a:cubicBezTo>
                    <a:lnTo>
                      <a:pt x="353448" y="342890"/>
                    </a:lnTo>
                    <a:cubicBezTo>
                      <a:pt x="340102" y="362031"/>
                      <a:pt x="322711" y="378022"/>
                      <a:pt x="302499" y="389746"/>
                    </a:cubicBezTo>
                    <a:cubicBezTo>
                      <a:pt x="282286" y="401463"/>
                      <a:pt x="259827" y="408630"/>
                      <a:pt x="236534" y="410754"/>
                    </a:cubicBezTo>
                    <a:lnTo>
                      <a:pt x="236534" y="442152"/>
                    </a:lnTo>
                    <a:cubicBezTo>
                      <a:pt x="243271" y="445251"/>
                      <a:pt x="248726" y="450564"/>
                      <a:pt x="251998" y="457206"/>
                    </a:cubicBezTo>
                    <a:cubicBezTo>
                      <a:pt x="255335" y="463847"/>
                      <a:pt x="256233" y="471419"/>
                      <a:pt x="254629" y="478651"/>
                    </a:cubicBezTo>
                    <a:cubicBezTo>
                      <a:pt x="252960" y="485883"/>
                      <a:pt x="248918" y="492344"/>
                      <a:pt x="243143" y="496952"/>
                    </a:cubicBezTo>
                    <a:cubicBezTo>
                      <a:pt x="237304" y="501553"/>
                      <a:pt x="230117" y="504030"/>
                      <a:pt x="222737" y="503959"/>
                    </a:cubicBezTo>
                    <a:lnTo>
                      <a:pt x="222609" y="503837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18" name="Freeform: Shape 142">
                <a:extLst>
                  <a:ext uri="{FF2B5EF4-FFF2-40B4-BE49-F238E27FC236}">
                    <a16:creationId xmlns:a16="http://schemas.microsoft.com/office/drawing/2014/main" id="{9B965550-C738-3FAC-FAFC-52ECC52B4847}"/>
                  </a:ext>
                </a:extLst>
              </p:cNvPr>
              <p:cNvSpPr/>
              <p:nvPr/>
            </p:nvSpPr>
            <p:spPr>
              <a:xfrm>
                <a:off x="6506411" y="2363804"/>
                <a:ext cx="454869" cy="513347"/>
              </a:xfrm>
              <a:custGeom>
                <a:avLst/>
                <a:gdLst>
                  <a:gd name="connsiteX0" fmla="*/ 227102 w 454869"/>
                  <a:gd name="connsiteY0" fmla="*/ 9271 h 513347"/>
                  <a:gd name="connsiteX1" fmla="*/ 244748 w 454869"/>
                  <a:gd name="connsiteY1" fmla="*/ 15936 h 513347"/>
                  <a:gd name="connsiteX2" fmla="*/ 254117 w 454869"/>
                  <a:gd name="connsiteY2" fmla="*/ 32367 h 513347"/>
                  <a:gd name="connsiteX3" fmla="*/ 250780 w 454869"/>
                  <a:gd name="connsiteY3" fmla="*/ 50975 h 513347"/>
                  <a:gd name="connsiteX4" fmla="*/ 236342 w 454869"/>
                  <a:gd name="connsiteY4" fmla="*/ 63167 h 513347"/>
                  <a:gd name="connsiteX5" fmla="*/ 236342 w 454869"/>
                  <a:gd name="connsiteY5" fmla="*/ 101982 h 513347"/>
                  <a:gd name="connsiteX6" fmla="*/ 304618 w 454869"/>
                  <a:gd name="connsiteY6" fmla="*/ 122616 h 513347"/>
                  <a:gd name="connsiteX7" fmla="*/ 356337 w 454869"/>
                  <a:gd name="connsiteY7" fmla="*/ 171701 h 513347"/>
                  <a:gd name="connsiteX8" fmla="*/ 390090 w 454869"/>
                  <a:gd name="connsiteY8" fmla="*/ 152293 h 513347"/>
                  <a:gd name="connsiteX9" fmla="*/ 390090 w 454869"/>
                  <a:gd name="connsiteY9" fmla="*/ 139931 h 513347"/>
                  <a:gd name="connsiteX10" fmla="*/ 402410 w 454869"/>
                  <a:gd name="connsiteY10" fmla="*/ 123120 h 513347"/>
                  <a:gd name="connsiteX11" fmla="*/ 412677 w 454869"/>
                  <a:gd name="connsiteY11" fmla="*/ 119675 h 513347"/>
                  <a:gd name="connsiteX12" fmla="*/ 423457 w 454869"/>
                  <a:gd name="connsiteY12" fmla="*/ 120416 h 513347"/>
                  <a:gd name="connsiteX13" fmla="*/ 433082 w 454869"/>
                  <a:gd name="connsiteY13" fmla="*/ 125229 h 513347"/>
                  <a:gd name="connsiteX14" fmla="*/ 440205 w 454869"/>
                  <a:gd name="connsiteY14" fmla="*/ 133380 h 513347"/>
                  <a:gd name="connsiteX15" fmla="*/ 443606 w 454869"/>
                  <a:gd name="connsiteY15" fmla="*/ 143630 h 513347"/>
                  <a:gd name="connsiteX16" fmla="*/ 442900 w 454869"/>
                  <a:gd name="connsiteY16" fmla="*/ 154418 h 513347"/>
                  <a:gd name="connsiteX17" fmla="*/ 438087 w 454869"/>
                  <a:gd name="connsiteY17" fmla="*/ 164101 h 513347"/>
                  <a:gd name="connsiteX18" fmla="*/ 429938 w 454869"/>
                  <a:gd name="connsiteY18" fmla="*/ 171206 h 513347"/>
                  <a:gd name="connsiteX19" fmla="*/ 416270 w 454869"/>
                  <a:gd name="connsiteY19" fmla="*/ 174915 h 513347"/>
                  <a:gd name="connsiteX20" fmla="*/ 398239 w 454869"/>
                  <a:gd name="connsiteY20" fmla="*/ 168115 h 513347"/>
                  <a:gd name="connsiteX21" fmla="*/ 364486 w 454869"/>
                  <a:gd name="connsiteY21" fmla="*/ 187523 h 513347"/>
                  <a:gd name="connsiteX22" fmla="*/ 380528 w 454869"/>
                  <a:gd name="connsiteY22" fmla="*/ 256253 h 513347"/>
                  <a:gd name="connsiteX23" fmla="*/ 364486 w 454869"/>
                  <a:gd name="connsiteY23" fmla="*/ 324981 h 513347"/>
                  <a:gd name="connsiteX24" fmla="*/ 398239 w 454869"/>
                  <a:gd name="connsiteY24" fmla="*/ 344392 h 513347"/>
                  <a:gd name="connsiteX25" fmla="*/ 416334 w 454869"/>
                  <a:gd name="connsiteY25" fmla="*/ 337712 h 513347"/>
                  <a:gd name="connsiteX26" fmla="*/ 429938 w 454869"/>
                  <a:gd name="connsiteY26" fmla="*/ 341299 h 513347"/>
                  <a:gd name="connsiteX27" fmla="*/ 438087 w 454869"/>
                  <a:gd name="connsiteY27" fmla="*/ 348402 h 513347"/>
                  <a:gd name="connsiteX28" fmla="*/ 442900 w 454869"/>
                  <a:gd name="connsiteY28" fmla="*/ 358086 h 513347"/>
                  <a:gd name="connsiteX29" fmla="*/ 443606 w 454869"/>
                  <a:gd name="connsiteY29" fmla="*/ 368879 h 513347"/>
                  <a:gd name="connsiteX30" fmla="*/ 440205 w 454869"/>
                  <a:gd name="connsiteY30" fmla="*/ 379126 h 513347"/>
                  <a:gd name="connsiteX31" fmla="*/ 433082 w 454869"/>
                  <a:gd name="connsiteY31" fmla="*/ 387276 h 513347"/>
                  <a:gd name="connsiteX32" fmla="*/ 423457 w 454869"/>
                  <a:gd name="connsiteY32" fmla="*/ 392088 h 513347"/>
                  <a:gd name="connsiteX33" fmla="*/ 412677 w 454869"/>
                  <a:gd name="connsiteY33" fmla="*/ 392833 h 513347"/>
                  <a:gd name="connsiteX34" fmla="*/ 402410 w 454869"/>
                  <a:gd name="connsiteY34" fmla="*/ 389387 h 513347"/>
                  <a:gd name="connsiteX35" fmla="*/ 390090 w 454869"/>
                  <a:gd name="connsiteY35" fmla="*/ 372575 h 513347"/>
                  <a:gd name="connsiteX36" fmla="*/ 390090 w 454869"/>
                  <a:gd name="connsiteY36" fmla="*/ 360216 h 513347"/>
                  <a:gd name="connsiteX37" fmla="*/ 356337 w 454869"/>
                  <a:gd name="connsiteY37" fmla="*/ 340805 h 513347"/>
                  <a:gd name="connsiteX38" fmla="*/ 304618 w 454869"/>
                  <a:gd name="connsiteY38" fmla="*/ 389887 h 513347"/>
                  <a:gd name="connsiteX39" fmla="*/ 236342 w 454869"/>
                  <a:gd name="connsiteY39" fmla="*/ 410524 h 513347"/>
                  <a:gd name="connsiteX40" fmla="*/ 236342 w 454869"/>
                  <a:gd name="connsiteY40" fmla="*/ 449339 h 513347"/>
                  <a:gd name="connsiteX41" fmla="*/ 250972 w 454869"/>
                  <a:gd name="connsiteY41" fmla="*/ 461448 h 513347"/>
                  <a:gd name="connsiteX42" fmla="*/ 254373 w 454869"/>
                  <a:gd name="connsiteY42" fmla="*/ 480134 h 513347"/>
                  <a:gd name="connsiteX43" fmla="*/ 244941 w 454869"/>
                  <a:gd name="connsiteY43" fmla="*/ 496606 h 513347"/>
                  <a:gd name="connsiteX44" fmla="*/ 227102 w 454869"/>
                  <a:gd name="connsiteY44" fmla="*/ 503119 h 513347"/>
                  <a:gd name="connsiteX45" fmla="*/ 209263 w 454869"/>
                  <a:gd name="connsiteY45" fmla="*/ 496606 h 513347"/>
                  <a:gd name="connsiteX46" fmla="*/ 199830 w 454869"/>
                  <a:gd name="connsiteY46" fmla="*/ 480134 h 513347"/>
                  <a:gd name="connsiteX47" fmla="*/ 203231 w 454869"/>
                  <a:gd name="connsiteY47" fmla="*/ 461448 h 513347"/>
                  <a:gd name="connsiteX48" fmla="*/ 217862 w 454869"/>
                  <a:gd name="connsiteY48" fmla="*/ 449339 h 513347"/>
                  <a:gd name="connsiteX49" fmla="*/ 217862 w 454869"/>
                  <a:gd name="connsiteY49" fmla="*/ 411018 h 513347"/>
                  <a:gd name="connsiteX50" fmla="*/ 149522 w 454869"/>
                  <a:gd name="connsiteY50" fmla="*/ 390369 h 513347"/>
                  <a:gd name="connsiteX51" fmla="*/ 97674 w 454869"/>
                  <a:gd name="connsiteY51" fmla="*/ 341177 h 513347"/>
                  <a:gd name="connsiteX52" fmla="*/ 64114 w 454869"/>
                  <a:gd name="connsiteY52" fmla="*/ 360582 h 513347"/>
                  <a:gd name="connsiteX53" fmla="*/ 61996 w 454869"/>
                  <a:gd name="connsiteY53" fmla="*/ 377253 h 513347"/>
                  <a:gd name="connsiteX54" fmla="*/ 50638 w 454869"/>
                  <a:gd name="connsiteY54" fmla="*/ 389631 h 513347"/>
                  <a:gd name="connsiteX55" fmla="*/ 38639 w 454869"/>
                  <a:gd name="connsiteY55" fmla="*/ 393173 h 513347"/>
                  <a:gd name="connsiteX56" fmla="*/ 26319 w 454869"/>
                  <a:gd name="connsiteY56" fmla="*/ 391049 h 513347"/>
                  <a:gd name="connsiteX57" fmla="*/ 16180 w 454869"/>
                  <a:gd name="connsiteY57" fmla="*/ 383695 h 513347"/>
                  <a:gd name="connsiteX58" fmla="*/ 10341 w 454869"/>
                  <a:gd name="connsiteY58" fmla="*/ 372620 h 513347"/>
                  <a:gd name="connsiteX59" fmla="*/ 9956 w 454869"/>
                  <a:gd name="connsiteY59" fmla="*/ 360094 h 513347"/>
                  <a:gd name="connsiteX60" fmla="*/ 15089 w 454869"/>
                  <a:gd name="connsiteY60" fmla="*/ 348678 h 513347"/>
                  <a:gd name="connsiteX61" fmla="*/ 24779 w 454869"/>
                  <a:gd name="connsiteY61" fmla="*/ 340715 h 513347"/>
                  <a:gd name="connsiteX62" fmla="*/ 36970 w 454869"/>
                  <a:gd name="connsiteY62" fmla="*/ 337840 h 513347"/>
                  <a:gd name="connsiteX63" fmla="*/ 55002 w 454869"/>
                  <a:gd name="connsiteY63" fmla="*/ 344636 h 513347"/>
                  <a:gd name="connsiteX64" fmla="*/ 88562 w 454869"/>
                  <a:gd name="connsiteY64" fmla="*/ 325109 h 513347"/>
                  <a:gd name="connsiteX65" fmla="*/ 72456 w 454869"/>
                  <a:gd name="connsiteY65" fmla="*/ 256438 h 513347"/>
                  <a:gd name="connsiteX66" fmla="*/ 88562 w 454869"/>
                  <a:gd name="connsiteY66" fmla="*/ 187770 h 513347"/>
                  <a:gd name="connsiteX67" fmla="*/ 54874 w 454869"/>
                  <a:gd name="connsiteY67" fmla="*/ 168363 h 513347"/>
                  <a:gd name="connsiteX68" fmla="*/ 36970 w 454869"/>
                  <a:gd name="connsiteY68" fmla="*/ 175162 h 513347"/>
                  <a:gd name="connsiteX69" fmla="*/ 18554 w 454869"/>
                  <a:gd name="connsiteY69" fmla="*/ 166411 h 513347"/>
                  <a:gd name="connsiteX70" fmla="*/ 11047 w 454869"/>
                  <a:gd name="connsiteY70" fmla="*/ 147410 h 513347"/>
                  <a:gd name="connsiteX71" fmla="*/ 18554 w 454869"/>
                  <a:gd name="connsiteY71" fmla="*/ 128410 h 513347"/>
                  <a:gd name="connsiteX72" fmla="*/ 36970 w 454869"/>
                  <a:gd name="connsiteY72" fmla="*/ 119659 h 513347"/>
                  <a:gd name="connsiteX73" fmla="*/ 50638 w 454869"/>
                  <a:gd name="connsiteY73" fmla="*/ 123367 h 513347"/>
                  <a:gd name="connsiteX74" fmla="*/ 63023 w 454869"/>
                  <a:gd name="connsiteY74" fmla="*/ 140179 h 513347"/>
                  <a:gd name="connsiteX75" fmla="*/ 63023 w 454869"/>
                  <a:gd name="connsiteY75" fmla="*/ 152541 h 513347"/>
                  <a:gd name="connsiteX76" fmla="*/ 96712 w 454869"/>
                  <a:gd name="connsiteY76" fmla="*/ 171948 h 513347"/>
                  <a:gd name="connsiteX77" fmla="*/ 148495 w 454869"/>
                  <a:gd name="connsiteY77" fmla="*/ 122863 h 513347"/>
                  <a:gd name="connsiteX78" fmla="*/ 216706 w 454869"/>
                  <a:gd name="connsiteY78" fmla="*/ 102229 h 513347"/>
                  <a:gd name="connsiteX79" fmla="*/ 216706 w 454869"/>
                  <a:gd name="connsiteY79" fmla="*/ 63167 h 513347"/>
                  <a:gd name="connsiteX80" fmla="*/ 202140 w 454869"/>
                  <a:gd name="connsiteY80" fmla="*/ 50735 h 513347"/>
                  <a:gd name="connsiteX81" fmla="*/ 199060 w 454869"/>
                  <a:gd name="connsiteY81" fmla="*/ 31812 h 513347"/>
                  <a:gd name="connsiteX82" fmla="*/ 208942 w 454869"/>
                  <a:gd name="connsiteY82" fmla="*/ 15390 h 513347"/>
                  <a:gd name="connsiteX83" fmla="*/ 227102 w 454869"/>
                  <a:gd name="connsiteY83" fmla="*/ 9271 h 513347"/>
                  <a:gd name="connsiteX84" fmla="*/ 227102 w 454869"/>
                  <a:gd name="connsiteY84" fmla="*/ 0 h 513347"/>
                  <a:gd name="connsiteX85" fmla="*/ 204771 w 454869"/>
                  <a:gd name="connsiteY85" fmla="*/ 7768 h 513347"/>
                  <a:gd name="connsiteX86" fmla="*/ 191680 w 454869"/>
                  <a:gd name="connsiteY86" fmla="*/ 27455 h 513347"/>
                  <a:gd name="connsiteX87" fmla="*/ 193157 w 454869"/>
                  <a:gd name="connsiteY87" fmla="*/ 51058 h 513347"/>
                  <a:gd name="connsiteX88" fmla="*/ 208557 w 454869"/>
                  <a:gd name="connsiteY88" fmla="*/ 68977 h 513347"/>
                  <a:gd name="connsiteX89" fmla="*/ 208557 w 454869"/>
                  <a:gd name="connsiteY89" fmla="*/ 93700 h 513347"/>
                  <a:gd name="connsiteX90" fmla="*/ 145031 w 454869"/>
                  <a:gd name="connsiteY90" fmla="*/ 114820 h 513347"/>
                  <a:gd name="connsiteX91" fmla="*/ 95107 w 454869"/>
                  <a:gd name="connsiteY91" fmla="*/ 159463 h 513347"/>
                  <a:gd name="connsiteX92" fmla="*/ 73996 w 454869"/>
                  <a:gd name="connsiteY92" fmla="*/ 147225 h 513347"/>
                  <a:gd name="connsiteX93" fmla="*/ 72649 w 454869"/>
                  <a:gd name="connsiteY93" fmla="*/ 137707 h 513347"/>
                  <a:gd name="connsiteX94" fmla="*/ 66296 w 454869"/>
                  <a:gd name="connsiteY94" fmla="*/ 124760 h 513347"/>
                  <a:gd name="connsiteX95" fmla="*/ 55387 w 454869"/>
                  <a:gd name="connsiteY95" fmla="*/ 115332 h 513347"/>
                  <a:gd name="connsiteX96" fmla="*/ 36970 w 454869"/>
                  <a:gd name="connsiteY96" fmla="*/ 110388 h 513347"/>
                  <a:gd name="connsiteX97" fmla="*/ 18426 w 454869"/>
                  <a:gd name="connsiteY97" fmla="*/ 115404 h 513347"/>
                  <a:gd name="connsiteX98" fmla="*/ 4886 w 454869"/>
                  <a:gd name="connsiteY98" fmla="*/ 129054 h 513347"/>
                  <a:gd name="connsiteX99" fmla="*/ 1357 w 454869"/>
                  <a:gd name="connsiteY99" fmla="*/ 157099 h 513347"/>
                  <a:gd name="connsiteX100" fmla="*/ 18554 w 454869"/>
                  <a:gd name="connsiteY100" fmla="*/ 179488 h 513347"/>
                  <a:gd name="connsiteX101" fmla="*/ 36842 w 454869"/>
                  <a:gd name="connsiteY101" fmla="*/ 184433 h 513347"/>
                  <a:gd name="connsiteX102" fmla="*/ 55387 w 454869"/>
                  <a:gd name="connsiteY102" fmla="*/ 179365 h 513347"/>
                  <a:gd name="connsiteX103" fmla="*/ 76691 w 454869"/>
                  <a:gd name="connsiteY103" fmla="*/ 191726 h 513347"/>
                  <a:gd name="connsiteX104" fmla="*/ 63344 w 454869"/>
                  <a:gd name="connsiteY104" fmla="*/ 256624 h 513347"/>
                  <a:gd name="connsiteX105" fmla="*/ 76691 w 454869"/>
                  <a:gd name="connsiteY105" fmla="*/ 321522 h 513347"/>
                  <a:gd name="connsiteX106" fmla="*/ 55387 w 454869"/>
                  <a:gd name="connsiteY106" fmla="*/ 333759 h 513347"/>
                  <a:gd name="connsiteX107" fmla="*/ 36970 w 454869"/>
                  <a:gd name="connsiteY107" fmla="*/ 328568 h 513347"/>
                  <a:gd name="connsiteX108" fmla="*/ 14512 w 454869"/>
                  <a:gd name="connsiteY108" fmla="*/ 336191 h 513347"/>
                  <a:gd name="connsiteX109" fmla="*/ 1293 w 454869"/>
                  <a:gd name="connsiteY109" fmla="*/ 355885 h 513347"/>
                  <a:gd name="connsiteX110" fmla="*/ 4886 w 454869"/>
                  <a:gd name="connsiteY110" fmla="*/ 383945 h 513347"/>
                  <a:gd name="connsiteX111" fmla="*/ 18426 w 454869"/>
                  <a:gd name="connsiteY111" fmla="*/ 397594 h 513347"/>
                  <a:gd name="connsiteX112" fmla="*/ 36970 w 454869"/>
                  <a:gd name="connsiteY112" fmla="*/ 402612 h 513347"/>
                  <a:gd name="connsiteX113" fmla="*/ 55259 w 454869"/>
                  <a:gd name="connsiteY113" fmla="*/ 397671 h 513347"/>
                  <a:gd name="connsiteX114" fmla="*/ 66167 w 454869"/>
                  <a:gd name="connsiteY114" fmla="*/ 388238 h 513347"/>
                  <a:gd name="connsiteX115" fmla="*/ 72520 w 454869"/>
                  <a:gd name="connsiteY115" fmla="*/ 375295 h 513347"/>
                  <a:gd name="connsiteX116" fmla="*/ 73996 w 454869"/>
                  <a:gd name="connsiteY116" fmla="*/ 365651 h 513347"/>
                  <a:gd name="connsiteX117" fmla="*/ 95107 w 454869"/>
                  <a:gd name="connsiteY117" fmla="*/ 353292 h 513347"/>
                  <a:gd name="connsiteX118" fmla="*/ 145031 w 454869"/>
                  <a:gd name="connsiteY118" fmla="*/ 398172 h 513347"/>
                  <a:gd name="connsiteX119" fmla="*/ 208685 w 454869"/>
                  <a:gd name="connsiteY119" fmla="*/ 419424 h 513347"/>
                  <a:gd name="connsiteX120" fmla="*/ 208685 w 454869"/>
                  <a:gd name="connsiteY120" fmla="*/ 444148 h 513347"/>
                  <a:gd name="connsiteX121" fmla="*/ 193029 w 454869"/>
                  <a:gd name="connsiteY121" fmla="*/ 462070 h 513347"/>
                  <a:gd name="connsiteX122" fmla="*/ 191424 w 454869"/>
                  <a:gd name="connsiteY122" fmla="*/ 485864 h 513347"/>
                  <a:gd name="connsiteX123" fmla="*/ 204643 w 454869"/>
                  <a:gd name="connsiteY123" fmla="*/ 505686 h 513347"/>
                  <a:gd name="connsiteX124" fmla="*/ 227230 w 454869"/>
                  <a:gd name="connsiteY124" fmla="*/ 513347 h 513347"/>
                  <a:gd name="connsiteX125" fmla="*/ 249753 w 454869"/>
                  <a:gd name="connsiteY125" fmla="*/ 505686 h 513347"/>
                  <a:gd name="connsiteX126" fmla="*/ 262971 w 454869"/>
                  <a:gd name="connsiteY126" fmla="*/ 485864 h 513347"/>
                  <a:gd name="connsiteX127" fmla="*/ 261432 w 454869"/>
                  <a:gd name="connsiteY127" fmla="*/ 462070 h 513347"/>
                  <a:gd name="connsiteX128" fmla="*/ 245711 w 454869"/>
                  <a:gd name="connsiteY128" fmla="*/ 444148 h 513347"/>
                  <a:gd name="connsiteX129" fmla="*/ 245711 w 454869"/>
                  <a:gd name="connsiteY129" fmla="*/ 419424 h 513347"/>
                  <a:gd name="connsiteX130" fmla="*/ 309302 w 454869"/>
                  <a:gd name="connsiteY130" fmla="*/ 398191 h 513347"/>
                  <a:gd name="connsiteX131" fmla="*/ 359224 w 454869"/>
                  <a:gd name="connsiteY131" fmla="*/ 353414 h 513347"/>
                  <a:gd name="connsiteX132" fmla="*/ 380528 w 454869"/>
                  <a:gd name="connsiteY132" fmla="*/ 365773 h 513347"/>
                  <a:gd name="connsiteX133" fmla="*/ 381812 w 454869"/>
                  <a:gd name="connsiteY133" fmla="*/ 375295 h 513347"/>
                  <a:gd name="connsiteX134" fmla="*/ 399073 w 454869"/>
                  <a:gd name="connsiteY134" fmla="*/ 397671 h 513347"/>
                  <a:gd name="connsiteX135" fmla="*/ 417618 w 454869"/>
                  <a:gd name="connsiteY135" fmla="*/ 402734 h 513347"/>
                  <a:gd name="connsiteX136" fmla="*/ 436226 w 454869"/>
                  <a:gd name="connsiteY136" fmla="*/ 397819 h 513347"/>
                  <a:gd name="connsiteX137" fmla="*/ 449831 w 454869"/>
                  <a:gd name="connsiteY137" fmla="*/ 384234 h 513347"/>
                  <a:gd name="connsiteX138" fmla="*/ 454835 w 454869"/>
                  <a:gd name="connsiteY138" fmla="*/ 365651 h 513347"/>
                  <a:gd name="connsiteX139" fmla="*/ 449831 w 454869"/>
                  <a:gd name="connsiteY139" fmla="*/ 347068 h 513347"/>
                  <a:gd name="connsiteX140" fmla="*/ 436226 w 454869"/>
                  <a:gd name="connsiteY140" fmla="*/ 333483 h 513347"/>
                  <a:gd name="connsiteX141" fmla="*/ 417618 w 454869"/>
                  <a:gd name="connsiteY141" fmla="*/ 328568 h 513347"/>
                  <a:gd name="connsiteX142" fmla="*/ 399073 w 454869"/>
                  <a:gd name="connsiteY142" fmla="*/ 333637 h 513347"/>
                  <a:gd name="connsiteX143" fmla="*/ 377833 w 454869"/>
                  <a:gd name="connsiteY143" fmla="*/ 321272 h 513347"/>
                  <a:gd name="connsiteX144" fmla="*/ 391181 w 454869"/>
                  <a:gd name="connsiteY144" fmla="*/ 256253 h 513347"/>
                  <a:gd name="connsiteX145" fmla="*/ 377833 w 454869"/>
                  <a:gd name="connsiteY145" fmla="*/ 191232 h 513347"/>
                  <a:gd name="connsiteX146" fmla="*/ 399073 w 454869"/>
                  <a:gd name="connsiteY146" fmla="*/ 178870 h 513347"/>
                  <a:gd name="connsiteX147" fmla="*/ 417618 w 454869"/>
                  <a:gd name="connsiteY147" fmla="*/ 183839 h 513347"/>
                  <a:gd name="connsiteX148" fmla="*/ 436099 w 454869"/>
                  <a:gd name="connsiteY148" fmla="*/ 178870 h 513347"/>
                  <a:gd name="connsiteX149" fmla="*/ 449188 w 454869"/>
                  <a:gd name="connsiteY149" fmla="*/ 166397 h 513347"/>
                  <a:gd name="connsiteX150" fmla="*/ 454771 w 454869"/>
                  <a:gd name="connsiteY150" fmla="*/ 149231 h 513347"/>
                  <a:gd name="connsiteX151" fmla="*/ 451627 w 454869"/>
                  <a:gd name="connsiteY151" fmla="*/ 131445 h 513347"/>
                  <a:gd name="connsiteX152" fmla="*/ 440462 w 454869"/>
                  <a:gd name="connsiteY152" fmla="*/ 117259 h 513347"/>
                  <a:gd name="connsiteX153" fmla="*/ 423906 w 454869"/>
                  <a:gd name="connsiteY153" fmla="*/ 110039 h 513347"/>
                  <a:gd name="connsiteX154" fmla="*/ 405939 w 454869"/>
                  <a:gd name="connsiteY154" fmla="*/ 111497 h 513347"/>
                  <a:gd name="connsiteX155" fmla="*/ 390795 w 454869"/>
                  <a:gd name="connsiteY155" fmla="*/ 121288 h 513347"/>
                  <a:gd name="connsiteX156" fmla="*/ 382068 w 454869"/>
                  <a:gd name="connsiteY156" fmla="*/ 137089 h 513347"/>
                  <a:gd name="connsiteX157" fmla="*/ 380785 w 454869"/>
                  <a:gd name="connsiteY157" fmla="*/ 146607 h 513347"/>
                  <a:gd name="connsiteX158" fmla="*/ 359417 w 454869"/>
                  <a:gd name="connsiteY158" fmla="*/ 158968 h 513347"/>
                  <a:gd name="connsiteX159" fmla="*/ 309302 w 454869"/>
                  <a:gd name="connsiteY159" fmla="*/ 114391 h 513347"/>
                  <a:gd name="connsiteX160" fmla="*/ 245582 w 454869"/>
                  <a:gd name="connsiteY160" fmla="*/ 93452 h 513347"/>
                  <a:gd name="connsiteX161" fmla="*/ 245582 w 454869"/>
                  <a:gd name="connsiteY161" fmla="*/ 68730 h 513347"/>
                  <a:gd name="connsiteX162" fmla="*/ 260726 w 454869"/>
                  <a:gd name="connsiteY162" fmla="*/ 50819 h 513347"/>
                  <a:gd name="connsiteX163" fmla="*/ 262074 w 454869"/>
                  <a:gd name="connsiteY163" fmla="*/ 27417 h 513347"/>
                  <a:gd name="connsiteX164" fmla="*/ 249176 w 454869"/>
                  <a:gd name="connsiteY164" fmla="*/ 7874 h 513347"/>
                  <a:gd name="connsiteX165" fmla="*/ 227102 w 454869"/>
                  <a:gd name="connsiteY165" fmla="*/ 0 h 513347"/>
                  <a:gd name="connsiteX166" fmla="*/ 227102 w 454869"/>
                  <a:gd name="connsiteY166" fmla="*/ 0 h 5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454869" h="513347">
                    <a:moveTo>
                      <a:pt x="227102" y="9271"/>
                    </a:moveTo>
                    <a:cubicBezTo>
                      <a:pt x="233583" y="9360"/>
                      <a:pt x="239807" y="11718"/>
                      <a:pt x="244748" y="15936"/>
                    </a:cubicBezTo>
                    <a:cubicBezTo>
                      <a:pt x="249689" y="20154"/>
                      <a:pt x="252962" y="25967"/>
                      <a:pt x="254117" y="32367"/>
                    </a:cubicBezTo>
                    <a:cubicBezTo>
                      <a:pt x="255207" y="38766"/>
                      <a:pt x="254053" y="45350"/>
                      <a:pt x="250780" y="50975"/>
                    </a:cubicBezTo>
                    <a:cubicBezTo>
                      <a:pt x="247572" y="56600"/>
                      <a:pt x="242438" y="60914"/>
                      <a:pt x="236342" y="63167"/>
                    </a:cubicBezTo>
                    <a:lnTo>
                      <a:pt x="236342" y="101982"/>
                    </a:lnTo>
                    <a:cubicBezTo>
                      <a:pt x="260405" y="103447"/>
                      <a:pt x="283763" y="110512"/>
                      <a:pt x="304618" y="122616"/>
                    </a:cubicBezTo>
                    <a:cubicBezTo>
                      <a:pt x="325408" y="134720"/>
                      <a:pt x="343182" y="151527"/>
                      <a:pt x="356337" y="171701"/>
                    </a:cubicBezTo>
                    <a:lnTo>
                      <a:pt x="390090" y="152293"/>
                    </a:lnTo>
                    <a:cubicBezTo>
                      <a:pt x="389191" y="148221"/>
                      <a:pt x="389191" y="144003"/>
                      <a:pt x="390090" y="139931"/>
                    </a:cubicBezTo>
                    <a:cubicBezTo>
                      <a:pt x="391822" y="132918"/>
                      <a:pt x="396249" y="126878"/>
                      <a:pt x="402410" y="123120"/>
                    </a:cubicBezTo>
                    <a:cubicBezTo>
                      <a:pt x="405554" y="121310"/>
                      <a:pt x="409019" y="120140"/>
                      <a:pt x="412677" y="119675"/>
                    </a:cubicBezTo>
                    <a:cubicBezTo>
                      <a:pt x="416270" y="119211"/>
                      <a:pt x="419928" y="119463"/>
                      <a:pt x="423457" y="120416"/>
                    </a:cubicBezTo>
                    <a:cubicBezTo>
                      <a:pt x="426922" y="121369"/>
                      <a:pt x="430195" y="123004"/>
                      <a:pt x="433082" y="125229"/>
                    </a:cubicBezTo>
                    <a:cubicBezTo>
                      <a:pt x="435970" y="127453"/>
                      <a:pt x="438409" y="130223"/>
                      <a:pt x="440205" y="133380"/>
                    </a:cubicBezTo>
                    <a:cubicBezTo>
                      <a:pt x="442002" y="136538"/>
                      <a:pt x="443157" y="140021"/>
                      <a:pt x="443606" y="143630"/>
                    </a:cubicBezTo>
                    <a:cubicBezTo>
                      <a:pt x="444120" y="147240"/>
                      <a:pt x="443863" y="150906"/>
                      <a:pt x="442900" y="154418"/>
                    </a:cubicBezTo>
                    <a:cubicBezTo>
                      <a:pt x="441937" y="157931"/>
                      <a:pt x="440333" y="161221"/>
                      <a:pt x="438087" y="164101"/>
                    </a:cubicBezTo>
                    <a:cubicBezTo>
                      <a:pt x="435842" y="166982"/>
                      <a:pt x="433082" y="169396"/>
                      <a:pt x="429938" y="171206"/>
                    </a:cubicBezTo>
                    <a:cubicBezTo>
                      <a:pt x="425768" y="173621"/>
                      <a:pt x="421083" y="174899"/>
                      <a:pt x="416270" y="174915"/>
                    </a:cubicBezTo>
                    <a:cubicBezTo>
                      <a:pt x="409597" y="174862"/>
                      <a:pt x="403244" y="172453"/>
                      <a:pt x="398239" y="168115"/>
                    </a:cubicBezTo>
                    <a:lnTo>
                      <a:pt x="364486" y="187523"/>
                    </a:lnTo>
                    <a:cubicBezTo>
                      <a:pt x="375074" y="208893"/>
                      <a:pt x="380528" y="232412"/>
                      <a:pt x="380528" y="256253"/>
                    </a:cubicBezTo>
                    <a:cubicBezTo>
                      <a:pt x="380528" y="280094"/>
                      <a:pt x="375074" y="303614"/>
                      <a:pt x="364486" y="324981"/>
                    </a:cubicBezTo>
                    <a:lnTo>
                      <a:pt x="398239" y="344392"/>
                    </a:lnTo>
                    <a:cubicBezTo>
                      <a:pt x="403309" y="340073"/>
                      <a:pt x="409725" y="337706"/>
                      <a:pt x="416334" y="337712"/>
                    </a:cubicBezTo>
                    <a:cubicBezTo>
                      <a:pt x="421147" y="337706"/>
                      <a:pt x="425831" y="338938"/>
                      <a:pt x="429938" y="341299"/>
                    </a:cubicBezTo>
                    <a:cubicBezTo>
                      <a:pt x="433082" y="343109"/>
                      <a:pt x="435842" y="345521"/>
                      <a:pt x="438087" y="348402"/>
                    </a:cubicBezTo>
                    <a:cubicBezTo>
                      <a:pt x="440333" y="351284"/>
                      <a:pt x="441937" y="354576"/>
                      <a:pt x="442900" y="358086"/>
                    </a:cubicBezTo>
                    <a:cubicBezTo>
                      <a:pt x="443863" y="361602"/>
                      <a:pt x="444120" y="365266"/>
                      <a:pt x="443606" y="368879"/>
                    </a:cubicBezTo>
                    <a:cubicBezTo>
                      <a:pt x="443157" y="372485"/>
                      <a:pt x="442002" y="375969"/>
                      <a:pt x="440205" y="379126"/>
                    </a:cubicBezTo>
                    <a:cubicBezTo>
                      <a:pt x="438409" y="382283"/>
                      <a:pt x="435970" y="385056"/>
                      <a:pt x="433082" y="387276"/>
                    </a:cubicBezTo>
                    <a:cubicBezTo>
                      <a:pt x="430195" y="389502"/>
                      <a:pt x="426922" y="391139"/>
                      <a:pt x="423457" y="392088"/>
                    </a:cubicBezTo>
                    <a:cubicBezTo>
                      <a:pt x="419928" y="393044"/>
                      <a:pt x="416270" y="393295"/>
                      <a:pt x="412677" y="392833"/>
                    </a:cubicBezTo>
                    <a:cubicBezTo>
                      <a:pt x="409019" y="392364"/>
                      <a:pt x="405554" y="391196"/>
                      <a:pt x="402410" y="389387"/>
                    </a:cubicBezTo>
                    <a:cubicBezTo>
                      <a:pt x="396249" y="385627"/>
                      <a:pt x="391822" y="379588"/>
                      <a:pt x="390090" y="372575"/>
                    </a:cubicBezTo>
                    <a:cubicBezTo>
                      <a:pt x="389191" y="368500"/>
                      <a:pt x="389191" y="364284"/>
                      <a:pt x="390090" y="360216"/>
                    </a:cubicBezTo>
                    <a:lnTo>
                      <a:pt x="356337" y="340805"/>
                    </a:lnTo>
                    <a:cubicBezTo>
                      <a:pt x="343182" y="360979"/>
                      <a:pt x="325408" y="377785"/>
                      <a:pt x="304618" y="389887"/>
                    </a:cubicBezTo>
                    <a:cubicBezTo>
                      <a:pt x="283763" y="401996"/>
                      <a:pt x="260405" y="409061"/>
                      <a:pt x="236342" y="410524"/>
                    </a:cubicBezTo>
                    <a:lnTo>
                      <a:pt x="236342" y="449339"/>
                    </a:lnTo>
                    <a:cubicBezTo>
                      <a:pt x="242502" y="451528"/>
                      <a:pt x="247700" y="455814"/>
                      <a:pt x="250972" y="461448"/>
                    </a:cubicBezTo>
                    <a:cubicBezTo>
                      <a:pt x="254245" y="467082"/>
                      <a:pt x="255464" y="473704"/>
                      <a:pt x="254373" y="480134"/>
                    </a:cubicBezTo>
                    <a:cubicBezTo>
                      <a:pt x="253219" y="486570"/>
                      <a:pt x="249882" y="492403"/>
                      <a:pt x="244941" y="496606"/>
                    </a:cubicBezTo>
                    <a:cubicBezTo>
                      <a:pt x="239935" y="500815"/>
                      <a:pt x="233583" y="503119"/>
                      <a:pt x="227102" y="503119"/>
                    </a:cubicBezTo>
                    <a:cubicBezTo>
                      <a:pt x="220556" y="503119"/>
                      <a:pt x="214268" y="500815"/>
                      <a:pt x="209263" y="496606"/>
                    </a:cubicBezTo>
                    <a:cubicBezTo>
                      <a:pt x="204322" y="492403"/>
                      <a:pt x="200921" y="486570"/>
                      <a:pt x="199830" y="480134"/>
                    </a:cubicBezTo>
                    <a:cubicBezTo>
                      <a:pt x="198740" y="473704"/>
                      <a:pt x="199958" y="467082"/>
                      <a:pt x="203231" y="461448"/>
                    </a:cubicBezTo>
                    <a:cubicBezTo>
                      <a:pt x="206504" y="455814"/>
                      <a:pt x="211701" y="451528"/>
                      <a:pt x="217862" y="449339"/>
                    </a:cubicBezTo>
                    <a:lnTo>
                      <a:pt x="217862" y="411018"/>
                    </a:lnTo>
                    <a:cubicBezTo>
                      <a:pt x="193734" y="409568"/>
                      <a:pt x="170377" y="402496"/>
                      <a:pt x="149522" y="390369"/>
                    </a:cubicBezTo>
                    <a:cubicBezTo>
                      <a:pt x="128603" y="378241"/>
                      <a:pt x="110893" y="361397"/>
                      <a:pt x="97674" y="341177"/>
                    </a:cubicBezTo>
                    <a:lnTo>
                      <a:pt x="64114" y="360582"/>
                    </a:lnTo>
                    <a:cubicBezTo>
                      <a:pt x="65141" y="366222"/>
                      <a:pt x="64435" y="372049"/>
                      <a:pt x="61996" y="377253"/>
                    </a:cubicBezTo>
                    <a:cubicBezTo>
                      <a:pt x="59622" y="382457"/>
                      <a:pt x="55644" y="386782"/>
                      <a:pt x="50638" y="389631"/>
                    </a:cubicBezTo>
                    <a:cubicBezTo>
                      <a:pt x="46981" y="391716"/>
                      <a:pt x="42874" y="392929"/>
                      <a:pt x="38639" y="393173"/>
                    </a:cubicBezTo>
                    <a:cubicBezTo>
                      <a:pt x="34404" y="393417"/>
                      <a:pt x="30233" y="392692"/>
                      <a:pt x="26319" y="391049"/>
                    </a:cubicBezTo>
                    <a:cubicBezTo>
                      <a:pt x="22405" y="389406"/>
                      <a:pt x="18939" y="386891"/>
                      <a:pt x="16180" y="383695"/>
                    </a:cubicBezTo>
                    <a:cubicBezTo>
                      <a:pt x="13421" y="380500"/>
                      <a:pt x="11432" y="376707"/>
                      <a:pt x="10341" y="372620"/>
                    </a:cubicBezTo>
                    <a:cubicBezTo>
                      <a:pt x="9250" y="368526"/>
                      <a:pt x="9122" y="364239"/>
                      <a:pt x="9956" y="360094"/>
                    </a:cubicBezTo>
                    <a:cubicBezTo>
                      <a:pt x="10790" y="355942"/>
                      <a:pt x="12522" y="352034"/>
                      <a:pt x="15089" y="348678"/>
                    </a:cubicBezTo>
                    <a:cubicBezTo>
                      <a:pt x="17656" y="345322"/>
                      <a:pt x="20993" y="342595"/>
                      <a:pt x="24779" y="340715"/>
                    </a:cubicBezTo>
                    <a:cubicBezTo>
                      <a:pt x="28564" y="338835"/>
                      <a:pt x="32736" y="337853"/>
                      <a:pt x="36970" y="337840"/>
                    </a:cubicBezTo>
                    <a:cubicBezTo>
                      <a:pt x="43580" y="337892"/>
                      <a:pt x="49997" y="340298"/>
                      <a:pt x="55002" y="344636"/>
                    </a:cubicBezTo>
                    <a:lnTo>
                      <a:pt x="88562" y="325109"/>
                    </a:lnTo>
                    <a:cubicBezTo>
                      <a:pt x="77974" y="303770"/>
                      <a:pt x="72456" y="280266"/>
                      <a:pt x="72456" y="256438"/>
                    </a:cubicBezTo>
                    <a:cubicBezTo>
                      <a:pt x="72456" y="232611"/>
                      <a:pt x="77974" y="209108"/>
                      <a:pt x="88562" y="187770"/>
                    </a:cubicBezTo>
                    <a:lnTo>
                      <a:pt x="54874" y="168363"/>
                    </a:lnTo>
                    <a:cubicBezTo>
                      <a:pt x="49868" y="172672"/>
                      <a:pt x="43516" y="175080"/>
                      <a:pt x="36970" y="175162"/>
                    </a:cubicBezTo>
                    <a:cubicBezTo>
                      <a:pt x="29912" y="174691"/>
                      <a:pt x="23367" y="171563"/>
                      <a:pt x="18554" y="166411"/>
                    </a:cubicBezTo>
                    <a:cubicBezTo>
                      <a:pt x="13742" y="161258"/>
                      <a:pt x="11047" y="154466"/>
                      <a:pt x="11047" y="147410"/>
                    </a:cubicBezTo>
                    <a:cubicBezTo>
                      <a:pt x="11047" y="140354"/>
                      <a:pt x="13742" y="133563"/>
                      <a:pt x="18554" y="128410"/>
                    </a:cubicBezTo>
                    <a:cubicBezTo>
                      <a:pt x="23367" y="123257"/>
                      <a:pt x="29912" y="120129"/>
                      <a:pt x="36970" y="119659"/>
                    </a:cubicBezTo>
                    <a:cubicBezTo>
                      <a:pt x="41783" y="119691"/>
                      <a:pt x="46468" y="120969"/>
                      <a:pt x="50638" y="123367"/>
                    </a:cubicBezTo>
                    <a:cubicBezTo>
                      <a:pt x="56799" y="127125"/>
                      <a:pt x="61291" y="133166"/>
                      <a:pt x="63023" y="140179"/>
                    </a:cubicBezTo>
                    <a:cubicBezTo>
                      <a:pt x="63986" y="144243"/>
                      <a:pt x="63986" y="148476"/>
                      <a:pt x="63023" y="152541"/>
                    </a:cubicBezTo>
                    <a:lnTo>
                      <a:pt x="96712" y="171948"/>
                    </a:lnTo>
                    <a:cubicBezTo>
                      <a:pt x="109930" y="151775"/>
                      <a:pt x="127641" y="134967"/>
                      <a:pt x="148495" y="122863"/>
                    </a:cubicBezTo>
                    <a:cubicBezTo>
                      <a:pt x="169286" y="110759"/>
                      <a:pt x="192707" y="103694"/>
                      <a:pt x="216706" y="102229"/>
                    </a:cubicBezTo>
                    <a:lnTo>
                      <a:pt x="216706" y="63167"/>
                    </a:lnTo>
                    <a:cubicBezTo>
                      <a:pt x="210546" y="60884"/>
                      <a:pt x="205348" y="56478"/>
                      <a:pt x="202140" y="50735"/>
                    </a:cubicBezTo>
                    <a:cubicBezTo>
                      <a:pt x="198932" y="44993"/>
                      <a:pt x="197841" y="38286"/>
                      <a:pt x="199060" y="31812"/>
                    </a:cubicBezTo>
                    <a:cubicBezTo>
                      <a:pt x="200280" y="25338"/>
                      <a:pt x="203808" y="19518"/>
                      <a:pt x="208942" y="15390"/>
                    </a:cubicBezTo>
                    <a:cubicBezTo>
                      <a:pt x="214075" y="11261"/>
                      <a:pt x="220492" y="9093"/>
                      <a:pt x="227102" y="9271"/>
                    </a:cubicBezTo>
                    <a:close/>
                    <a:moveTo>
                      <a:pt x="227102" y="0"/>
                    </a:moveTo>
                    <a:cubicBezTo>
                      <a:pt x="219016" y="83"/>
                      <a:pt x="211188" y="2811"/>
                      <a:pt x="204771" y="7768"/>
                    </a:cubicBezTo>
                    <a:cubicBezTo>
                      <a:pt x="198418" y="12725"/>
                      <a:pt x="193799" y="19639"/>
                      <a:pt x="191680" y="27455"/>
                    </a:cubicBezTo>
                    <a:cubicBezTo>
                      <a:pt x="189627" y="35271"/>
                      <a:pt x="190140" y="43560"/>
                      <a:pt x="193157" y="51058"/>
                    </a:cubicBezTo>
                    <a:cubicBezTo>
                      <a:pt x="196237" y="58554"/>
                      <a:pt x="201627" y="64847"/>
                      <a:pt x="208557" y="68977"/>
                    </a:cubicBezTo>
                    <a:lnTo>
                      <a:pt x="208557" y="93700"/>
                    </a:lnTo>
                    <a:cubicBezTo>
                      <a:pt x="186162" y="96321"/>
                      <a:pt x="164537" y="103509"/>
                      <a:pt x="145031" y="114820"/>
                    </a:cubicBezTo>
                    <a:cubicBezTo>
                      <a:pt x="125523" y="126130"/>
                      <a:pt x="108518" y="141323"/>
                      <a:pt x="95107" y="159463"/>
                    </a:cubicBezTo>
                    <a:lnTo>
                      <a:pt x="73996" y="147225"/>
                    </a:lnTo>
                    <a:cubicBezTo>
                      <a:pt x="73996" y="144005"/>
                      <a:pt x="73547" y="140803"/>
                      <a:pt x="72649" y="137707"/>
                    </a:cubicBezTo>
                    <a:cubicBezTo>
                      <a:pt x="71429" y="133007"/>
                      <a:pt x="69247" y="128604"/>
                      <a:pt x="66296" y="124760"/>
                    </a:cubicBezTo>
                    <a:cubicBezTo>
                      <a:pt x="63280" y="120916"/>
                      <a:pt x="59558" y="117710"/>
                      <a:pt x="55387" y="115332"/>
                    </a:cubicBezTo>
                    <a:cubicBezTo>
                      <a:pt x="49740" y="112107"/>
                      <a:pt x="43387" y="110402"/>
                      <a:pt x="36970" y="110388"/>
                    </a:cubicBezTo>
                    <a:cubicBezTo>
                      <a:pt x="30426" y="110396"/>
                      <a:pt x="24073" y="112127"/>
                      <a:pt x="18426" y="115404"/>
                    </a:cubicBezTo>
                    <a:cubicBezTo>
                      <a:pt x="12779" y="118681"/>
                      <a:pt x="8095" y="123389"/>
                      <a:pt x="4886" y="129054"/>
                    </a:cubicBezTo>
                    <a:cubicBezTo>
                      <a:pt x="10" y="137569"/>
                      <a:pt x="-1209" y="147650"/>
                      <a:pt x="1357" y="157099"/>
                    </a:cubicBezTo>
                    <a:cubicBezTo>
                      <a:pt x="3924" y="166548"/>
                      <a:pt x="10084" y="174596"/>
                      <a:pt x="18554" y="179488"/>
                    </a:cubicBezTo>
                    <a:cubicBezTo>
                      <a:pt x="24137" y="182693"/>
                      <a:pt x="30426" y="184397"/>
                      <a:pt x="36842" y="184433"/>
                    </a:cubicBezTo>
                    <a:cubicBezTo>
                      <a:pt x="43323" y="184403"/>
                      <a:pt x="49740" y="182654"/>
                      <a:pt x="55387" y="179365"/>
                    </a:cubicBezTo>
                    <a:lnTo>
                      <a:pt x="76691" y="191726"/>
                    </a:lnTo>
                    <a:cubicBezTo>
                      <a:pt x="67900" y="212217"/>
                      <a:pt x="63344" y="234303"/>
                      <a:pt x="63344" y="256624"/>
                    </a:cubicBezTo>
                    <a:cubicBezTo>
                      <a:pt x="63344" y="278945"/>
                      <a:pt x="67900" y="301030"/>
                      <a:pt x="76691" y="321522"/>
                    </a:cubicBezTo>
                    <a:lnTo>
                      <a:pt x="55387" y="333759"/>
                    </a:lnTo>
                    <a:cubicBezTo>
                      <a:pt x="49804" y="330448"/>
                      <a:pt x="43452" y="328658"/>
                      <a:pt x="36970" y="328568"/>
                    </a:cubicBezTo>
                    <a:cubicBezTo>
                      <a:pt x="28821" y="328581"/>
                      <a:pt x="20928" y="331257"/>
                      <a:pt x="14512" y="336191"/>
                    </a:cubicBezTo>
                    <a:cubicBezTo>
                      <a:pt x="8095" y="341132"/>
                      <a:pt x="3411" y="348050"/>
                      <a:pt x="1293" y="355885"/>
                    </a:cubicBezTo>
                    <a:cubicBezTo>
                      <a:pt x="-1274" y="365343"/>
                      <a:pt x="10" y="375437"/>
                      <a:pt x="4886" y="383945"/>
                    </a:cubicBezTo>
                    <a:cubicBezTo>
                      <a:pt x="8095" y="389611"/>
                      <a:pt x="12779" y="394321"/>
                      <a:pt x="18426" y="397594"/>
                    </a:cubicBezTo>
                    <a:cubicBezTo>
                      <a:pt x="24073" y="400873"/>
                      <a:pt x="30426" y="402606"/>
                      <a:pt x="36970" y="402612"/>
                    </a:cubicBezTo>
                    <a:cubicBezTo>
                      <a:pt x="43387" y="402580"/>
                      <a:pt x="49676" y="400873"/>
                      <a:pt x="55259" y="397671"/>
                    </a:cubicBezTo>
                    <a:cubicBezTo>
                      <a:pt x="59494" y="395290"/>
                      <a:pt x="63151" y="392082"/>
                      <a:pt x="66167" y="388238"/>
                    </a:cubicBezTo>
                    <a:cubicBezTo>
                      <a:pt x="69119" y="384395"/>
                      <a:pt x="71300" y="379993"/>
                      <a:pt x="72520" y="375295"/>
                    </a:cubicBezTo>
                    <a:cubicBezTo>
                      <a:pt x="73483" y="372164"/>
                      <a:pt x="73932" y="368917"/>
                      <a:pt x="73996" y="365651"/>
                    </a:cubicBezTo>
                    <a:lnTo>
                      <a:pt x="95107" y="353292"/>
                    </a:lnTo>
                    <a:cubicBezTo>
                      <a:pt x="108518" y="371516"/>
                      <a:pt x="125523" y="386794"/>
                      <a:pt x="145031" y="398172"/>
                    </a:cubicBezTo>
                    <a:cubicBezTo>
                      <a:pt x="164602" y="409549"/>
                      <a:pt x="186226" y="416780"/>
                      <a:pt x="208685" y="419424"/>
                    </a:cubicBezTo>
                    <a:lnTo>
                      <a:pt x="208685" y="444148"/>
                    </a:lnTo>
                    <a:cubicBezTo>
                      <a:pt x="201627" y="448229"/>
                      <a:pt x="196108" y="454531"/>
                      <a:pt x="193029" y="462070"/>
                    </a:cubicBezTo>
                    <a:cubicBezTo>
                      <a:pt x="189884" y="469617"/>
                      <a:pt x="189306" y="477978"/>
                      <a:pt x="191424" y="485864"/>
                    </a:cubicBezTo>
                    <a:cubicBezTo>
                      <a:pt x="193542" y="493744"/>
                      <a:pt x="198226" y="500713"/>
                      <a:pt x="204643" y="505686"/>
                    </a:cubicBezTo>
                    <a:cubicBezTo>
                      <a:pt x="211124" y="510652"/>
                      <a:pt x="219081" y="513347"/>
                      <a:pt x="227230" y="513347"/>
                    </a:cubicBezTo>
                    <a:cubicBezTo>
                      <a:pt x="235380" y="513347"/>
                      <a:pt x="243272" y="510652"/>
                      <a:pt x="249753" y="505686"/>
                    </a:cubicBezTo>
                    <a:cubicBezTo>
                      <a:pt x="256234" y="500713"/>
                      <a:pt x="260854" y="493744"/>
                      <a:pt x="262971" y="485864"/>
                    </a:cubicBezTo>
                    <a:cubicBezTo>
                      <a:pt x="265090" y="477978"/>
                      <a:pt x="264576" y="469617"/>
                      <a:pt x="261432" y="462070"/>
                    </a:cubicBezTo>
                    <a:cubicBezTo>
                      <a:pt x="258287" y="454531"/>
                      <a:pt x="252769" y="448229"/>
                      <a:pt x="245711" y="444148"/>
                    </a:cubicBezTo>
                    <a:lnTo>
                      <a:pt x="245711" y="419424"/>
                    </a:lnTo>
                    <a:cubicBezTo>
                      <a:pt x="268170" y="416774"/>
                      <a:pt x="289794" y="409549"/>
                      <a:pt x="309302" y="398191"/>
                    </a:cubicBezTo>
                    <a:cubicBezTo>
                      <a:pt x="328808" y="386839"/>
                      <a:pt x="345813" y="371599"/>
                      <a:pt x="359224" y="353414"/>
                    </a:cubicBezTo>
                    <a:lnTo>
                      <a:pt x="380528" y="365773"/>
                    </a:lnTo>
                    <a:cubicBezTo>
                      <a:pt x="380528" y="368988"/>
                      <a:pt x="380977" y="372190"/>
                      <a:pt x="381812" y="375295"/>
                    </a:cubicBezTo>
                    <a:cubicBezTo>
                      <a:pt x="384378" y="384747"/>
                      <a:pt x="390603" y="392788"/>
                      <a:pt x="399073" y="397671"/>
                    </a:cubicBezTo>
                    <a:cubicBezTo>
                      <a:pt x="404720" y="400963"/>
                      <a:pt x="411073" y="402708"/>
                      <a:pt x="417618" y="402734"/>
                    </a:cubicBezTo>
                    <a:cubicBezTo>
                      <a:pt x="424163" y="402760"/>
                      <a:pt x="430580" y="401066"/>
                      <a:pt x="436226" y="397819"/>
                    </a:cubicBezTo>
                    <a:cubicBezTo>
                      <a:pt x="441873" y="394572"/>
                      <a:pt x="446558" y="389887"/>
                      <a:pt x="449831" y="384234"/>
                    </a:cubicBezTo>
                    <a:cubicBezTo>
                      <a:pt x="453103" y="378587"/>
                      <a:pt x="454835" y="372177"/>
                      <a:pt x="454835" y="365651"/>
                    </a:cubicBezTo>
                    <a:cubicBezTo>
                      <a:pt x="454835" y="359125"/>
                      <a:pt x="453103" y="352715"/>
                      <a:pt x="449831" y="347068"/>
                    </a:cubicBezTo>
                    <a:cubicBezTo>
                      <a:pt x="446558" y="341421"/>
                      <a:pt x="441873" y="336737"/>
                      <a:pt x="436226" y="333483"/>
                    </a:cubicBezTo>
                    <a:cubicBezTo>
                      <a:pt x="430580" y="330236"/>
                      <a:pt x="424163" y="328542"/>
                      <a:pt x="417618" y="328568"/>
                    </a:cubicBezTo>
                    <a:cubicBezTo>
                      <a:pt x="411073" y="328594"/>
                      <a:pt x="404720" y="330339"/>
                      <a:pt x="399073" y="333637"/>
                    </a:cubicBezTo>
                    <a:lnTo>
                      <a:pt x="377833" y="321272"/>
                    </a:lnTo>
                    <a:cubicBezTo>
                      <a:pt x="386624" y="300729"/>
                      <a:pt x="391181" y="278607"/>
                      <a:pt x="391181" y="256253"/>
                    </a:cubicBezTo>
                    <a:cubicBezTo>
                      <a:pt x="391181" y="233899"/>
                      <a:pt x="386624" y="211778"/>
                      <a:pt x="377833" y="191232"/>
                    </a:cubicBezTo>
                    <a:lnTo>
                      <a:pt x="399073" y="178870"/>
                    </a:lnTo>
                    <a:cubicBezTo>
                      <a:pt x="404720" y="182125"/>
                      <a:pt x="411073" y="183839"/>
                      <a:pt x="417618" y="183839"/>
                    </a:cubicBezTo>
                    <a:cubicBezTo>
                      <a:pt x="424099" y="183839"/>
                      <a:pt x="430516" y="182125"/>
                      <a:pt x="436099" y="178870"/>
                    </a:cubicBezTo>
                    <a:cubicBezTo>
                      <a:pt x="441424" y="175853"/>
                      <a:pt x="445916" y="171568"/>
                      <a:pt x="449188" y="166397"/>
                    </a:cubicBezTo>
                    <a:cubicBezTo>
                      <a:pt x="452397" y="161226"/>
                      <a:pt x="454322" y="155329"/>
                      <a:pt x="454771" y="149231"/>
                    </a:cubicBezTo>
                    <a:cubicBezTo>
                      <a:pt x="455221" y="143133"/>
                      <a:pt x="454129" y="137023"/>
                      <a:pt x="451627" y="131445"/>
                    </a:cubicBezTo>
                    <a:cubicBezTo>
                      <a:pt x="449124" y="125867"/>
                      <a:pt x="445274" y="120993"/>
                      <a:pt x="440462" y="117259"/>
                    </a:cubicBezTo>
                    <a:cubicBezTo>
                      <a:pt x="435649" y="113524"/>
                      <a:pt x="429938" y="111043"/>
                      <a:pt x="423906" y="110039"/>
                    </a:cubicBezTo>
                    <a:cubicBezTo>
                      <a:pt x="417874" y="109033"/>
                      <a:pt x="411714" y="109534"/>
                      <a:pt x="405939" y="111497"/>
                    </a:cubicBezTo>
                    <a:cubicBezTo>
                      <a:pt x="400164" y="113459"/>
                      <a:pt x="394966" y="116823"/>
                      <a:pt x="390795" y="121288"/>
                    </a:cubicBezTo>
                    <a:cubicBezTo>
                      <a:pt x="386624" y="125753"/>
                      <a:pt x="383608" y="131181"/>
                      <a:pt x="382068" y="137089"/>
                    </a:cubicBezTo>
                    <a:cubicBezTo>
                      <a:pt x="381170" y="140190"/>
                      <a:pt x="380785" y="143393"/>
                      <a:pt x="380785" y="146607"/>
                    </a:cubicBezTo>
                    <a:lnTo>
                      <a:pt x="359417" y="158968"/>
                    </a:lnTo>
                    <a:cubicBezTo>
                      <a:pt x="345942" y="140832"/>
                      <a:pt x="328873" y="125660"/>
                      <a:pt x="309302" y="114391"/>
                    </a:cubicBezTo>
                    <a:cubicBezTo>
                      <a:pt x="289730" y="103122"/>
                      <a:pt x="268041" y="95995"/>
                      <a:pt x="245582" y="93452"/>
                    </a:cubicBezTo>
                    <a:lnTo>
                      <a:pt x="245582" y="68730"/>
                    </a:lnTo>
                    <a:cubicBezTo>
                      <a:pt x="252449" y="64552"/>
                      <a:pt x="257774" y="58267"/>
                      <a:pt x="260726" y="50819"/>
                    </a:cubicBezTo>
                    <a:cubicBezTo>
                      <a:pt x="263678" y="43370"/>
                      <a:pt x="264191" y="35159"/>
                      <a:pt x="262074" y="27417"/>
                    </a:cubicBezTo>
                    <a:cubicBezTo>
                      <a:pt x="260020" y="19674"/>
                      <a:pt x="255464" y="12818"/>
                      <a:pt x="249176" y="7874"/>
                    </a:cubicBezTo>
                    <a:cubicBezTo>
                      <a:pt x="242823" y="2931"/>
                      <a:pt x="235123" y="169"/>
                      <a:pt x="227102" y="0"/>
                    </a:cubicBezTo>
                    <a:lnTo>
                      <a:pt x="227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19" name="Freeform: Shape 143">
                <a:extLst>
                  <a:ext uri="{FF2B5EF4-FFF2-40B4-BE49-F238E27FC236}">
                    <a16:creationId xmlns:a16="http://schemas.microsoft.com/office/drawing/2014/main" id="{4C2AFFAD-50B9-841F-6CBF-4DAA93649E25}"/>
                  </a:ext>
                </a:extLst>
              </p:cNvPr>
              <p:cNvSpPr/>
              <p:nvPr/>
            </p:nvSpPr>
            <p:spPr>
              <a:xfrm>
                <a:off x="6515613" y="2373189"/>
                <a:ext cx="435694" cy="494227"/>
              </a:xfrm>
              <a:custGeom>
                <a:avLst/>
                <a:gdLst>
                  <a:gd name="connsiteX0" fmla="*/ 421891 w 435694"/>
                  <a:gd name="connsiteY0" fmla="*/ 332164 h 494227"/>
                  <a:gd name="connsiteX1" fmla="*/ 405528 w 435694"/>
                  <a:gd name="connsiteY1" fmla="*/ 328699 h 494227"/>
                  <a:gd name="connsiteX2" fmla="*/ 390128 w 435694"/>
                  <a:gd name="connsiteY2" fmla="*/ 335251 h 494227"/>
                  <a:gd name="connsiteX3" fmla="*/ 356439 w 435694"/>
                  <a:gd name="connsiteY3" fmla="*/ 315846 h 494227"/>
                  <a:gd name="connsiteX4" fmla="*/ 372481 w 435694"/>
                  <a:gd name="connsiteY4" fmla="*/ 247115 h 494227"/>
                  <a:gd name="connsiteX5" fmla="*/ 356439 w 435694"/>
                  <a:gd name="connsiteY5" fmla="*/ 178385 h 494227"/>
                  <a:gd name="connsiteX6" fmla="*/ 390128 w 435694"/>
                  <a:gd name="connsiteY6" fmla="*/ 158977 h 494227"/>
                  <a:gd name="connsiteX7" fmla="*/ 408159 w 435694"/>
                  <a:gd name="connsiteY7" fmla="*/ 165776 h 494227"/>
                  <a:gd name="connsiteX8" fmla="*/ 422726 w 435694"/>
                  <a:gd name="connsiteY8" fmla="*/ 161558 h 494227"/>
                  <a:gd name="connsiteX9" fmla="*/ 432864 w 435694"/>
                  <a:gd name="connsiteY9" fmla="*/ 150288 h 494227"/>
                  <a:gd name="connsiteX10" fmla="*/ 435559 w 435694"/>
                  <a:gd name="connsiteY10" fmla="*/ 135352 h 494227"/>
                  <a:gd name="connsiteX11" fmla="*/ 429977 w 435694"/>
                  <a:gd name="connsiteY11" fmla="*/ 121238 h 494227"/>
                  <a:gd name="connsiteX12" fmla="*/ 417849 w 435694"/>
                  <a:gd name="connsiteY12" fmla="*/ 112186 h 494227"/>
                  <a:gd name="connsiteX13" fmla="*/ 402705 w 435694"/>
                  <a:gd name="connsiteY13" fmla="*/ 110916 h 494227"/>
                  <a:gd name="connsiteX14" fmla="*/ 389230 w 435694"/>
                  <a:gd name="connsiteY14" fmla="*/ 117808 h 494227"/>
                  <a:gd name="connsiteX15" fmla="*/ 381337 w 435694"/>
                  <a:gd name="connsiteY15" fmla="*/ 130793 h 494227"/>
                  <a:gd name="connsiteX16" fmla="*/ 381337 w 435694"/>
                  <a:gd name="connsiteY16" fmla="*/ 143155 h 494227"/>
                  <a:gd name="connsiteX17" fmla="*/ 347648 w 435694"/>
                  <a:gd name="connsiteY17" fmla="*/ 162562 h 494227"/>
                  <a:gd name="connsiteX18" fmla="*/ 295929 w 435694"/>
                  <a:gd name="connsiteY18" fmla="*/ 113477 h 494227"/>
                  <a:gd name="connsiteX19" fmla="*/ 227654 w 435694"/>
                  <a:gd name="connsiteY19" fmla="*/ 92843 h 494227"/>
                  <a:gd name="connsiteX20" fmla="*/ 227654 w 435694"/>
                  <a:gd name="connsiteY20" fmla="*/ 53781 h 494227"/>
                  <a:gd name="connsiteX21" fmla="*/ 242284 w 435694"/>
                  <a:gd name="connsiteY21" fmla="*/ 41672 h 494227"/>
                  <a:gd name="connsiteX22" fmla="*/ 245621 w 435694"/>
                  <a:gd name="connsiteY22" fmla="*/ 22986 h 494227"/>
                  <a:gd name="connsiteX23" fmla="*/ 236188 w 435694"/>
                  <a:gd name="connsiteY23" fmla="*/ 6512 h 494227"/>
                  <a:gd name="connsiteX24" fmla="*/ 218414 w 435694"/>
                  <a:gd name="connsiteY24" fmla="*/ 0 h 494227"/>
                  <a:gd name="connsiteX25" fmla="*/ 200575 w 435694"/>
                  <a:gd name="connsiteY25" fmla="*/ 6512 h 494227"/>
                  <a:gd name="connsiteX26" fmla="*/ 191142 w 435694"/>
                  <a:gd name="connsiteY26" fmla="*/ 22986 h 494227"/>
                  <a:gd name="connsiteX27" fmla="*/ 194542 w 435694"/>
                  <a:gd name="connsiteY27" fmla="*/ 41672 h 494227"/>
                  <a:gd name="connsiteX28" fmla="*/ 209109 w 435694"/>
                  <a:gd name="connsiteY28" fmla="*/ 53781 h 494227"/>
                  <a:gd name="connsiteX29" fmla="*/ 209109 w 435694"/>
                  <a:gd name="connsiteY29" fmla="*/ 92596 h 494227"/>
                  <a:gd name="connsiteX30" fmla="*/ 140898 w 435694"/>
                  <a:gd name="connsiteY30" fmla="*/ 113230 h 494227"/>
                  <a:gd name="connsiteX31" fmla="*/ 89114 w 435694"/>
                  <a:gd name="connsiteY31" fmla="*/ 162315 h 494227"/>
                  <a:gd name="connsiteX32" fmla="*/ 54912 w 435694"/>
                  <a:gd name="connsiteY32" fmla="*/ 142908 h 494227"/>
                  <a:gd name="connsiteX33" fmla="*/ 54912 w 435694"/>
                  <a:gd name="connsiteY33" fmla="*/ 130546 h 494227"/>
                  <a:gd name="connsiteX34" fmla="*/ 42592 w 435694"/>
                  <a:gd name="connsiteY34" fmla="*/ 113735 h 494227"/>
                  <a:gd name="connsiteX35" fmla="*/ 28026 w 435694"/>
                  <a:gd name="connsiteY35" fmla="*/ 109932 h 494227"/>
                  <a:gd name="connsiteX36" fmla="*/ 13652 w 435694"/>
                  <a:gd name="connsiteY36" fmla="*/ 114284 h 494227"/>
                  <a:gd name="connsiteX37" fmla="*/ 3578 w 435694"/>
                  <a:gd name="connsiteY37" fmla="*/ 125513 h 494227"/>
                  <a:gd name="connsiteX38" fmla="*/ 883 w 435694"/>
                  <a:gd name="connsiteY38" fmla="*/ 140327 h 494227"/>
                  <a:gd name="connsiteX39" fmla="*/ 6272 w 435694"/>
                  <a:gd name="connsiteY39" fmla="*/ 154383 h 494227"/>
                  <a:gd name="connsiteX40" fmla="*/ 18208 w 435694"/>
                  <a:gd name="connsiteY40" fmla="*/ 163560 h 494227"/>
                  <a:gd name="connsiteX41" fmla="*/ 33159 w 435694"/>
                  <a:gd name="connsiteY41" fmla="*/ 165166 h 494227"/>
                  <a:gd name="connsiteX42" fmla="*/ 46763 w 435694"/>
                  <a:gd name="connsiteY42" fmla="*/ 158730 h 494227"/>
                  <a:gd name="connsiteX43" fmla="*/ 80579 w 435694"/>
                  <a:gd name="connsiteY43" fmla="*/ 178138 h 494227"/>
                  <a:gd name="connsiteX44" fmla="*/ 64473 w 435694"/>
                  <a:gd name="connsiteY44" fmla="*/ 246805 h 494227"/>
                  <a:gd name="connsiteX45" fmla="*/ 80579 w 435694"/>
                  <a:gd name="connsiteY45" fmla="*/ 315474 h 494227"/>
                  <a:gd name="connsiteX46" fmla="*/ 45672 w 435694"/>
                  <a:gd name="connsiteY46" fmla="*/ 335251 h 494227"/>
                  <a:gd name="connsiteX47" fmla="*/ 32133 w 435694"/>
                  <a:gd name="connsiteY47" fmla="*/ 328936 h 494227"/>
                  <a:gd name="connsiteX48" fmla="*/ 17310 w 435694"/>
                  <a:gd name="connsiteY48" fmla="*/ 330592 h 494227"/>
                  <a:gd name="connsiteX49" fmla="*/ 5438 w 435694"/>
                  <a:gd name="connsiteY49" fmla="*/ 339729 h 494227"/>
                  <a:gd name="connsiteX50" fmla="*/ 112 w 435694"/>
                  <a:gd name="connsiteY50" fmla="*/ 353686 h 494227"/>
                  <a:gd name="connsiteX51" fmla="*/ 2808 w 435694"/>
                  <a:gd name="connsiteY51" fmla="*/ 368394 h 494227"/>
                  <a:gd name="connsiteX52" fmla="*/ 12689 w 435694"/>
                  <a:gd name="connsiteY52" fmla="*/ 379565 h 494227"/>
                  <a:gd name="connsiteX53" fmla="*/ 26999 w 435694"/>
                  <a:gd name="connsiteY53" fmla="*/ 383942 h 494227"/>
                  <a:gd name="connsiteX54" fmla="*/ 41501 w 435694"/>
                  <a:gd name="connsiteY54" fmla="*/ 380245 h 494227"/>
                  <a:gd name="connsiteX55" fmla="*/ 52795 w 435694"/>
                  <a:gd name="connsiteY55" fmla="*/ 367867 h 494227"/>
                  <a:gd name="connsiteX56" fmla="*/ 54912 w 435694"/>
                  <a:gd name="connsiteY56" fmla="*/ 351196 h 494227"/>
                  <a:gd name="connsiteX57" fmla="*/ 88536 w 435694"/>
                  <a:gd name="connsiteY57" fmla="*/ 331792 h 494227"/>
                  <a:gd name="connsiteX58" fmla="*/ 140320 w 435694"/>
                  <a:gd name="connsiteY58" fmla="*/ 380983 h 494227"/>
                  <a:gd name="connsiteX59" fmla="*/ 208660 w 435694"/>
                  <a:gd name="connsiteY59" fmla="*/ 401633 h 494227"/>
                  <a:gd name="connsiteX60" fmla="*/ 208660 w 435694"/>
                  <a:gd name="connsiteY60" fmla="*/ 440448 h 494227"/>
                  <a:gd name="connsiteX61" fmla="*/ 194029 w 435694"/>
                  <a:gd name="connsiteY61" fmla="*/ 452557 h 494227"/>
                  <a:gd name="connsiteX62" fmla="*/ 190628 w 435694"/>
                  <a:gd name="connsiteY62" fmla="*/ 471243 h 494227"/>
                  <a:gd name="connsiteX63" fmla="*/ 200061 w 435694"/>
                  <a:gd name="connsiteY63" fmla="*/ 487715 h 494227"/>
                  <a:gd name="connsiteX64" fmla="*/ 217900 w 435694"/>
                  <a:gd name="connsiteY64" fmla="*/ 494228 h 494227"/>
                  <a:gd name="connsiteX65" fmla="*/ 235739 w 435694"/>
                  <a:gd name="connsiteY65" fmla="*/ 487715 h 494227"/>
                  <a:gd name="connsiteX66" fmla="*/ 245171 w 435694"/>
                  <a:gd name="connsiteY66" fmla="*/ 471243 h 494227"/>
                  <a:gd name="connsiteX67" fmla="*/ 241770 w 435694"/>
                  <a:gd name="connsiteY67" fmla="*/ 452557 h 494227"/>
                  <a:gd name="connsiteX68" fmla="*/ 227140 w 435694"/>
                  <a:gd name="connsiteY68" fmla="*/ 440448 h 494227"/>
                  <a:gd name="connsiteX69" fmla="*/ 227140 w 435694"/>
                  <a:gd name="connsiteY69" fmla="*/ 401633 h 494227"/>
                  <a:gd name="connsiteX70" fmla="*/ 295416 w 435694"/>
                  <a:gd name="connsiteY70" fmla="*/ 380996 h 494227"/>
                  <a:gd name="connsiteX71" fmla="*/ 347135 w 435694"/>
                  <a:gd name="connsiteY71" fmla="*/ 331914 h 494227"/>
                  <a:gd name="connsiteX72" fmla="*/ 380888 w 435694"/>
                  <a:gd name="connsiteY72" fmla="*/ 351325 h 494227"/>
                  <a:gd name="connsiteX73" fmla="*/ 380888 w 435694"/>
                  <a:gd name="connsiteY73" fmla="*/ 363684 h 494227"/>
                  <a:gd name="connsiteX74" fmla="*/ 393208 w 435694"/>
                  <a:gd name="connsiteY74" fmla="*/ 380496 h 494227"/>
                  <a:gd name="connsiteX75" fmla="*/ 403475 w 435694"/>
                  <a:gd name="connsiteY75" fmla="*/ 383942 h 494227"/>
                  <a:gd name="connsiteX76" fmla="*/ 414255 w 435694"/>
                  <a:gd name="connsiteY76" fmla="*/ 383197 h 494227"/>
                  <a:gd name="connsiteX77" fmla="*/ 423880 w 435694"/>
                  <a:gd name="connsiteY77" fmla="*/ 378385 h 494227"/>
                  <a:gd name="connsiteX78" fmla="*/ 431004 w 435694"/>
                  <a:gd name="connsiteY78" fmla="*/ 370235 h 494227"/>
                  <a:gd name="connsiteX79" fmla="*/ 434468 w 435694"/>
                  <a:gd name="connsiteY79" fmla="*/ 359987 h 494227"/>
                  <a:gd name="connsiteX80" fmla="*/ 433698 w 435694"/>
                  <a:gd name="connsiteY80" fmla="*/ 349194 h 494227"/>
                  <a:gd name="connsiteX81" fmla="*/ 428886 w 435694"/>
                  <a:gd name="connsiteY81" fmla="*/ 339511 h 494227"/>
                  <a:gd name="connsiteX82" fmla="*/ 420736 w 435694"/>
                  <a:gd name="connsiteY82" fmla="*/ 332408 h 494227"/>
                  <a:gd name="connsiteX83" fmla="*/ 421891 w 435694"/>
                  <a:gd name="connsiteY83" fmla="*/ 332164 h 494227"/>
                  <a:gd name="connsiteX84" fmla="*/ 104578 w 435694"/>
                  <a:gd name="connsiteY84" fmla="*/ 322519 h 494227"/>
                  <a:gd name="connsiteX85" fmla="*/ 137048 w 435694"/>
                  <a:gd name="connsiteY85" fmla="*/ 303730 h 494227"/>
                  <a:gd name="connsiteX86" fmla="*/ 160598 w 435694"/>
                  <a:gd name="connsiteY86" fmla="*/ 319305 h 494227"/>
                  <a:gd name="connsiteX87" fmla="*/ 196660 w 435694"/>
                  <a:gd name="connsiteY87" fmla="*/ 314364 h 494227"/>
                  <a:gd name="connsiteX88" fmla="*/ 228488 w 435694"/>
                  <a:gd name="connsiteY88" fmla="*/ 295819 h 494227"/>
                  <a:gd name="connsiteX89" fmla="*/ 218028 w 435694"/>
                  <a:gd name="connsiteY89" fmla="*/ 277771 h 494227"/>
                  <a:gd name="connsiteX90" fmla="*/ 192104 w 435694"/>
                  <a:gd name="connsiteY90" fmla="*/ 292976 h 494227"/>
                  <a:gd name="connsiteX91" fmla="*/ 182864 w 435694"/>
                  <a:gd name="connsiteY91" fmla="*/ 276906 h 494227"/>
                  <a:gd name="connsiteX92" fmla="*/ 208916 w 435694"/>
                  <a:gd name="connsiteY92" fmla="*/ 262566 h 494227"/>
                  <a:gd name="connsiteX93" fmla="*/ 199612 w 435694"/>
                  <a:gd name="connsiteY93" fmla="*/ 246620 h 494227"/>
                  <a:gd name="connsiteX94" fmla="*/ 173688 w 435694"/>
                  <a:gd name="connsiteY94" fmla="*/ 261701 h 494227"/>
                  <a:gd name="connsiteX95" fmla="*/ 163549 w 435694"/>
                  <a:gd name="connsiteY95" fmla="*/ 243282 h 494227"/>
                  <a:gd name="connsiteX96" fmla="*/ 189474 w 435694"/>
                  <a:gd name="connsiteY96" fmla="*/ 228202 h 494227"/>
                  <a:gd name="connsiteX97" fmla="*/ 180233 w 435694"/>
                  <a:gd name="connsiteY97" fmla="*/ 212132 h 494227"/>
                  <a:gd name="connsiteX98" fmla="*/ 148149 w 435694"/>
                  <a:gd name="connsiteY98" fmla="*/ 230921 h 494227"/>
                  <a:gd name="connsiteX99" fmla="*/ 128449 w 435694"/>
                  <a:gd name="connsiteY99" fmla="*/ 255662 h 494227"/>
                  <a:gd name="connsiteX100" fmla="*/ 127744 w 435694"/>
                  <a:gd name="connsiteY100" fmla="*/ 287289 h 494227"/>
                  <a:gd name="connsiteX101" fmla="*/ 95403 w 435694"/>
                  <a:gd name="connsiteY101" fmla="*/ 306450 h 494227"/>
                  <a:gd name="connsiteX102" fmla="*/ 81735 w 435694"/>
                  <a:gd name="connsiteY102" fmla="*/ 247115 h 494227"/>
                  <a:gd name="connsiteX103" fmla="*/ 108108 w 435694"/>
                  <a:gd name="connsiteY103" fmla="*/ 165425 h 494227"/>
                  <a:gd name="connsiteX104" fmla="*/ 178116 w 435694"/>
                  <a:gd name="connsiteY104" fmla="*/ 115859 h 494227"/>
                  <a:gd name="connsiteX105" fmla="*/ 263845 w 435694"/>
                  <a:gd name="connsiteY105" fmla="*/ 118180 h 494227"/>
                  <a:gd name="connsiteX106" fmla="*/ 331093 w 435694"/>
                  <a:gd name="connsiteY106" fmla="*/ 171463 h 494227"/>
                  <a:gd name="connsiteX107" fmla="*/ 304078 w 435694"/>
                  <a:gd name="connsiteY107" fmla="*/ 187038 h 494227"/>
                  <a:gd name="connsiteX108" fmla="*/ 303308 w 435694"/>
                  <a:gd name="connsiteY108" fmla="*/ 185678 h 494227"/>
                  <a:gd name="connsiteX109" fmla="*/ 275459 w 435694"/>
                  <a:gd name="connsiteY109" fmla="*/ 169662 h 494227"/>
                  <a:gd name="connsiteX110" fmla="*/ 243696 w 435694"/>
                  <a:gd name="connsiteY110" fmla="*/ 174924 h 494227"/>
                  <a:gd name="connsiteX111" fmla="*/ 215783 w 435694"/>
                  <a:gd name="connsiteY111" fmla="*/ 191241 h 494227"/>
                  <a:gd name="connsiteX112" fmla="*/ 225279 w 435694"/>
                  <a:gd name="connsiteY112" fmla="*/ 207187 h 494227"/>
                  <a:gd name="connsiteX113" fmla="*/ 200639 w 435694"/>
                  <a:gd name="connsiteY113" fmla="*/ 221156 h 494227"/>
                  <a:gd name="connsiteX114" fmla="*/ 211098 w 435694"/>
                  <a:gd name="connsiteY114" fmla="*/ 239079 h 494227"/>
                  <a:gd name="connsiteX115" fmla="*/ 235546 w 435694"/>
                  <a:gd name="connsiteY115" fmla="*/ 225482 h 494227"/>
                  <a:gd name="connsiteX116" fmla="*/ 244787 w 435694"/>
                  <a:gd name="connsiteY116" fmla="*/ 241429 h 494227"/>
                  <a:gd name="connsiteX117" fmla="*/ 220852 w 435694"/>
                  <a:gd name="connsiteY117" fmla="*/ 255150 h 494227"/>
                  <a:gd name="connsiteX118" fmla="*/ 230092 w 435694"/>
                  <a:gd name="connsiteY118" fmla="*/ 271096 h 494227"/>
                  <a:gd name="connsiteX119" fmla="*/ 254091 w 435694"/>
                  <a:gd name="connsiteY119" fmla="*/ 257127 h 494227"/>
                  <a:gd name="connsiteX120" fmla="*/ 264550 w 435694"/>
                  <a:gd name="connsiteY120" fmla="*/ 274928 h 494227"/>
                  <a:gd name="connsiteX121" fmla="*/ 292463 w 435694"/>
                  <a:gd name="connsiteY121" fmla="*/ 258611 h 494227"/>
                  <a:gd name="connsiteX122" fmla="*/ 312035 w 435694"/>
                  <a:gd name="connsiteY122" fmla="*/ 234238 h 494227"/>
                  <a:gd name="connsiteX123" fmla="*/ 313062 w 435694"/>
                  <a:gd name="connsiteY123" fmla="*/ 202984 h 494227"/>
                  <a:gd name="connsiteX124" fmla="*/ 340397 w 435694"/>
                  <a:gd name="connsiteY124" fmla="*/ 187285 h 494227"/>
                  <a:gd name="connsiteX125" fmla="*/ 353616 w 435694"/>
                  <a:gd name="connsiteY125" fmla="*/ 290565 h 494227"/>
                  <a:gd name="connsiteX126" fmla="*/ 290025 w 435694"/>
                  <a:gd name="connsiteY126" fmla="*/ 372956 h 494227"/>
                  <a:gd name="connsiteX127" fmla="*/ 186843 w 435694"/>
                  <a:gd name="connsiteY127" fmla="*/ 386187 h 494227"/>
                  <a:gd name="connsiteX128" fmla="*/ 104578 w 435694"/>
                  <a:gd name="connsiteY128" fmla="*/ 322519 h 494227"/>
                  <a:gd name="connsiteX129" fmla="*/ 399240 w 435694"/>
                  <a:gd name="connsiteY129" fmla="*/ 135985 h 494227"/>
                  <a:gd name="connsiteX130" fmla="*/ 400844 w 435694"/>
                  <a:gd name="connsiteY130" fmla="*/ 132682 h 494227"/>
                  <a:gd name="connsiteX131" fmla="*/ 403604 w 435694"/>
                  <a:gd name="connsiteY131" fmla="*/ 130299 h 494227"/>
                  <a:gd name="connsiteX132" fmla="*/ 407068 w 435694"/>
                  <a:gd name="connsiteY132" fmla="*/ 128873 h 494227"/>
                  <a:gd name="connsiteX133" fmla="*/ 410855 w 435694"/>
                  <a:gd name="connsiteY133" fmla="*/ 128968 h 494227"/>
                  <a:gd name="connsiteX134" fmla="*/ 414319 w 435694"/>
                  <a:gd name="connsiteY134" fmla="*/ 130568 h 494227"/>
                  <a:gd name="connsiteX135" fmla="*/ 416822 w 435694"/>
                  <a:gd name="connsiteY135" fmla="*/ 133407 h 494227"/>
                  <a:gd name="connsiteX136" fmla="*/ 417977 w 435694"/>
                  <a:gd name="connsiteY136" fmla="*/ 137011 h 494227"/>
                  <a:gd name="connsiteX137" fmla="*/ 417592 w 435694"/>
                  <a:gd name="connsiteY137" fmla="*/ 140778 h 494227"/>
                  <a:gd name="connsiteX138" fmla="*/ 415732 w 435694"/>
                  <a:gd name="connsiteY138" fmla="*/ 144081 h 494227"/>
                  <a:gd name="connsiteX139" fmla="*/ 412715 w 435694"/>
                  <a:gd name="connsiteY139" fmla="*/ 146369 h 494227"/>
                  <a:gd name="connsiteX140" fmla="*/ 405849 w 435694"/>
                  <a:gd name="connsiteY140" fmla="*/ 147170 h 494227"/>
                  <a:gd name="connsiteX141" fmla="*/ 400395 w 435694"/>
                  <a:gd name="connsiteY141" fmla="*/ 142908 h 494227"/>
                  <a:gd name="connsiteX142" fmla="*/ 399047 w 435694"/>
                  <a:gd name="connsiteY142" fmla="*/ 139380 h 494227"/>
                  <a:gd name="connsiteX143" fmla="*/ 399240 w 435694"/>
                  <a:gd name="connsiteY143" fmla="*/ 135614 h 494227"/>
                  <a:gd name="connsiteX144" fmla="*/ 399240 w 435694"/>
                  <a:gd name="connsiteY144" fmla="*/ 135985 h 494227"/>
                  <a:gd name="connsiteX145" fmla="*/ 217900 w 435694"/>
                  <a:gd name="connsiteY145" fmla="*/ 18428 h 494227"/>
                  <a:gd name="connsiteX146" fmla="*/ 223034 w 435694"/>
                  <a:gd name="connsiteY146" fmla="*/ 19999 h 494227"/>
                  <a:gd name="connsiteX147" fmla="*/ 226435 w 435694"/>
                  <a:gd name="connsiteY147" fmla="*/ 24180 h 494227"/>
                  <a:gd name="connsiteX148" fmla="*/ 226948 w 435694"/>
                  <a:gd name="connsiteY148" fmla="*/ 29553 h 494227"/>
                  <a:gd name="connsiteX149" fmla="*/ 224381 w 435694"/>
                  <a:gd name="connsiteY149" fmla="*/ 34298 h 494227"/>
                  <a:gd name="connsiteX150" fmla="*/ 219632 w 435694"/>
                  <a:gd name="connsiteY150" fmla="*/ 36806 h 494227"/>
                  <a:gd name="connsiteX151" fmla="*/ 214243 w 435694"/>
                  <a:gd name="connsiteY151" fmla="*/ 36228 h 494227"/>
                  <a:gd name="connsiteX152" fmla="*/ 210136 w 435694"/>
                  <a:gd name="connsiteY152" fmla="*/ 32759 h 494227"/>
                  <a:gd name="connsiteX153" fmla="*/ 208660 w 435694"/>
                  <a:gd name="connsiteY153" fmla="*/ 27575 h 494227"/>
                  <a:gd name="connsiteX154" fmla="*/ 211419 w 435694"/>
                  <a:gd name="connsiteY154" fmla="*/ 21099 h 494227"/>
                  <a:gd name="connsiteX155" fmla="*/ 217900 w 435694"/>
                  <a:gd name="connsiteY155" fmla="*/ 18428 h 494227"/>
                  <a:gd name="connsiteX156" fmla="*/ 35662 w 435694"/>
                  <a:gd name="connsiteY156" fmla="*/ 142042 h 494227"/>
                  <a:gd name="connsiteX157" fmla="*/ 30207 w 435694"/>
                  <a:gd name="connsiteY157" fmla="*/ 146305 h 494227"/>
                  <a:gd name="connsiteX158" fmla="*/ 23342 w 435694"/>
                  <a:gd name="connsiteY158" fmla="*/ 145503 h 494227"/>
                  <a:gd name="connsiteX159" fmla="*/ 19106 w 435694"/>
                  <a:gd name="connsiteY159" fmla="*/ 140019 h 494227"/>
                  <a:gd name="connsiteX160" fmla="*/ 19876 w 435694"/>
                  <a:gd name="connsiteY160" fmla="*/ 133142 h 494227"/>
                  <a:gd name="connsiteX161" fmla="*/ 23277 w 435694"/>
                  <a:gd name="connsiteY161" fmla="*/ 129967 h 494227"/>
                  <a:gd name="connsiteX162" fmla="*/ 27769 w 435694"/>
                  <a:gd name="connsiteY162" fmla="*/ 128816 h 494227"/>
                  <a:gd name="connsiteX163" fmla="*/ 32453 w 435694"/>
                  <a:gd name="connsiteY163" fmla="*/ 129928 h 494227"/>
                  <a:gd name="connsiteX164" fmla="*/ 36752 w 435694"/>
                  <a:gd name="connsiteY164" fmla="*/ 135614 h 494227"/>
                  <a:gd name="connsiteX165" fmla="*/ 36945 w 435694"/>
                  <a:gd name="connsiteY165" fmla="*/ 139188 h 494227"/>
                  <a:gd name="connsiteX166" fmla="*/ 35662 w 435694"/>
                  <a:gd name="connsiteY166" fmla="*/ 142537 h 494227"/>
                  <a:gd name="connsiteX167" fmla="*/ 35662 w 435694"/>
                  <a:gd name="connsiteY167" fmla="*/ 142042 h 494227"/>
                  <a:gd name="connsiteX168" fmla="*/ 36624 w 435694"/>
                  <a:gd name="connsiteY168" fmla="*/ 358120 h 494227"/>
                  <a:gd name="connsiteX169" fmla="*/ 32325 w 435694"/>
                  <a:gd name="connsiteY169" fmla="*/ 363805 h 494227"/>
                  <a:gd name="connsiteX170" fmla="*/ 25459 w 435694"/>
                  <a:gd name="connsiteY170" fmla="*/ 364518 h 494227"/>
                  <a:gd name="connsiteX171" fmla="*/ 20005 w 435694"/>
                  <a:gd name="connsiteY171" fmla="*/ 360347 h 494227"/>
                  <a:gd name="connsiteX172" fmla="*/ 19235 w 435694"/>
                  <a:gd name="connsiteY172" fmla="*/ 353468 h 494227"/>
                  <a:gd name="connsiteX173" fmla="*/ 23470 w 435694"/>
                  <a:gd name="connsiteY173" fmla="*/ 347982 h 494227"/>
                  <a:gd name="connsiteX174" fmla="*/ 30336 w 435694"/>
                  <a:gd name="connsiteY174" fmla="*/ 347179 h 494227"/>
                  <a:gd name="connsiteX175" fmla="*/ 35790 w 435694"/>
                  <a:gd name="connsiteY175" fmla="*/ 351447 h 494227"/>
                  <a:gd name="connsiteX176" fmla="*/ 36945 w 435694"/>
                  <a:gd name="connsiteY176" fmla="*/ 354937 h 494227"/>
                  <a:gd name="connsiteX177" fmla="*/ 36624 w 435694"/>
                  <a:gd name="connsiteY177" fmla="*/ 358614 h 494227"/>
                  <a:gd name="connsiteX178" fmla="*/ 36624 w 435694"/>
                  <a:gd name="connsiteY178" fmla="*/ 358120 h 494227"/>
                  <a:gd name="connsiteX179" fmla="*/ 217900 w 435694"/>
                  <a:gd name="connsiteY179" fmla="*/ 475799 h 494227"/>
                  <a:gd name="connsiteX180" fmla="*/ 212767 w 435694"/>
                  <a:gd name="connsiteY180" fmla="*/ 474233 h 494227"/>
                  <a:gd name="connsiteX181" fmla="*/ 209301 w 435694"/>
                  <a:gd name="connsiteY181" fmla="*/ 470049 h 494227"/>
                  <a:gd name="connsiteX182" fmla="*/ 208852 w 435694"/>
                  <a:gd name="connsiteY182" fmla="*/ 464678 h 494227"/>
                  <a:gd name="connsiteX183" fmla="*/ 211419 w 435694"/>
                  <a:gd name="connsiteY183" fmla="*/ 459930 h 494227"/>
                  <a:gd name="connsiteX184" fmla="*/ 216167 w 435694"/>
                  <a:gd name="connsiteY184" fmla="*/ 457421 h 494227"/>
                  <a:gd name="connsiteX185" fmla="*/ 221558 w 435694"/>
                  <a:gd name="connsiteY185" fmla="*/ 457998 h 494227"/>
                  <a:gd name="connsiteX186" fmla="*/ 225665 w 435694"/>
                  <a:gd name="connsiteY186" fmla="*/ 461470 h 494227"/>
                  <a:gd name="connsiteX187" fmla="*/ 227140 w 435694"/>
                  <a:gd name="connsiteY187" fmla="*/ 466655 h 494227"/>
                  <a:gd name="connsiteX188" fmla="*/ 224381 w 435694"/>
                  <a:gd name="connsiteY188" fmla="*/ 473129 h 494227"/>
                  <a:gd name="connsiteX189" fmla="*/ 217900 w 435694"/>
                  <a:gd name="connsiteY189" fmla="*/ 475799 h 494227"/>
                  <a:gd name="connsiteX190" fmla="*/ 416180 w 435694"/>
                  <a:gd name="connsiteY190" fmla="*/ 361457 h 494227"/>
                  <a:gd name="connsiteX191" fmla="*/ 410726 w 435694"/>
                  <a:gd name="connsiteY191" fmla="*/ 365673 h 494227"/>
                  <a:gd name="connsiteX192" fmla="*/ 403860 w 435694"/>
                  <a:gd name="connsiteY192" fmla="*/ 364922 h 494227"/>
                  <a:gd name="connsiteX193" fmla="*/ 401101 w 435694"/>
                  <a:gd name="connsiteY193" fmla="*/ 362535 h 494227"/>
                  <a:gd name="connsiteX194" fmla="*/ 399497 w 435694"/>
                  <a:gd name="connsiteY194" fmla="*/ 359230 h 494227"/>
                  <a:gd name="connsiteX195" fmla="*/ 399368 w 435694"/>
                  <a:gd name="connsiteY195" fmla="*/ 355053 h 494227"/>
                  <a:gd name="connsiteX196" fmla="*/ 401101 w 435694"/>
                  <a:gd name="connsiteY196" fmla="*/ 351248 h 494227"/>
                  <a:gd name="connsiteX197" fmla="*/ 404374 w 435694"/>
                  <a:gd name="connsiteY197" fmla="*/ 348585 h 494227"/>
                  <a:gd name="connsiteX198" fmla="*/ 408416 w 435694"/>
                  <a:gd name="connsiteY198" fmla="*/ 347616 h 494227"/>
                  <a:gd name="connsiteX199" fmla="*/ 412972 w 435694"/>
                  <a:gd name="connsiteY199" fmla="*/ 348848 h 494227"/>
                  <a:gd name="connsiteX200" fmla="*/ 417143 w 435694"/>
                  <a:gd name="connsiteY200" fmla="*/ 354495 h 494227"/>
                  <a:gd name="connsiteX201" fmla="*/ 416180 w 435694"/>
                  <a:gd name="connsiteY201" fmla="*/ 361457 h 4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435694" h="494227">
                    <a:moveTo>
                      <a:pt x="421891" y="332164"/>
                    </a:moveTo>
                    <a:cubicBezTo>
                      <a:pt x="416886" y="329353"/>
                      <a:pt x="411175" y="328141"/>
                      <a:pt x="405528" y="328699"/>
                    </a:cubicBezTo>
                    <a:cubicBezTo>
                      <a:pt x="399817" y="329251"/>
                      <a:pt x="394491" y="331535"/>
                      <a:pt x="390128" y="335251"/>
                    </a:cubicBezTo>
                    <a:lnTo>
                      <a:pt x="356439" y="315846"/>
                    </a:lnTo>
                    <a:cubicBezTo>
                      <a:pt x="366963" y="294475"/>
                      <a:pt x="372481" y="270956"/>
                      <a:pt x="372481" y="247115"/>
                    </a:cubicBezTo>
                    <a:cubicBezTo>
                      <a:pt x="372481" y="223274"/>
                      <a:pt x="366963" y="199754"/>
                      <a:pt x="356439" y="178385"/>
                    </a:cubicBezTo>
                    <a:lnTo>
                      <a:pt x="390128" y="158977"/>
                    </a:lnTo>
                    <a:cubicBezTo>
                      <a:pt x="395133" y="163314"/>
                      <a:pt x="401550" y="165724"/>
                      <a:pt x="408159" y="165776"/>
                    </a:cubicBezTo>
                    <a:cubicBezTo>
                      <a:pt x="413293" y="165755"/>
                      <a:pt x="418362" y="164294"/>
                      <a:pt x="422726" y="161558"/>
                    </a:cubicBezTo>
                    <a:cubicBezTo>
                      <a:pt x="427089" y="158821"/>
                      <a:pt x="430618" y="154917"/>
                      <a:pt x="432864" y="150288"/>
                    </a:cubicBezTo>
                    <a:cubicBezTo>
                      <a:pt x="435110" y="145657"/>
                      <a:pt x="436072" y="140485"/>
                      <a:pt x="435559" y="135352"/>
                    </a:cubicBezTo>
                    <a:cubicBezTo>
                      <a:pt x="435046" y="130219"/>
                      <a:pt x="433121" y="125331"/>
                      <a:pt x="429977" y="121238"/>
                    </a:cubicBezTo>
                    <a:cubicBezTo>
                      <a:pt x="426833" y="117145"/>
                      <a:pt x="422661" y="114010"/>
                      <a:pt x="417849" y="112186"/>
                    </a:cubicBezTo>
                    <a:cubicBezTo>
                      <a:pt x="413036" y="110362"/>
                      <a:pt x="407774" y="109922"/>
                      <a:pt x="402705" y="110916"/>
                    </a:cubicBezTo>
                    <a:cubicBezTo>
                      <a:pt x="397636" y="111909"/>
                      <a:pt x="393016" y="114296"/>
                      <a:pt x="389230" y="117808"/>
                    </a:cubicBezTo>
                    <a:cubicBezTo>
                      <a:pt x="385443" y="121320"/>
                      <a:pt x="382749" y="125818"/>
                      <a:pt x="381337" y="130793"/>
                    </a:cubicBezTo>
                    <a:cubicBezTo>
                      <a:pt x="380439" y="134865"/>
                      <a:pt x="380439" y="139083"/>
                      <a:pt x="381337" y="143155"/>
                    </a:cubicBezTo>
                    <a:lnTo>
                      <a:pt x="347648" y="162562"/>
                    </a:lnTo>
                    <a:cubicBezTo>
                      <a:pt x="334430" y="142389"/>
                      <a:pt x="316719" y="125581"/>
                      <a:pt x="295929" y="113477"/>
                    </a:cubicBezTo>
                    <a:cubicBezTo>
                      <a:pt x="275074" y="101373"/>
                      <a:pt x="251717" y="94308"/>
                      <a:pt x="227654" y="92843"/>
                    </a:cubicBezTo>
                    <a:lnTo>
                      <a:pt x="227654" y="53781"/>
                    </a:lnTo>
                    <a:cubicBezTo>
                      <a:pt x="233813" y="51596"/>
                      <a:pt x="238947" y="47307"/>
                      <a:pt x="242284" y="41672"/>
                    </a:cubicBezTo>
                    <a:cubicBezTo>
                      <a:pt x="245557" y="36038"/>
                      <a:pt x="246776" y="29419"/>
                      <a:pt x="245621" y="22986"/>
                    </a:cubicBezTo>
                    <a:cubicBezTo>
                      <a:pt x="244530" y="16553"/>
                      <a:pt x="241193" y="10718"/>
                      <a:pt x="236188" y="6512"/>
                    </a:cubicBezTo>
                    <a:cubicBezTo>
                      <a:pt x="231247" y="2307"/>
                      <a:pt x="224894" y="0"/>
                      <a:pt x="218414" y="0"/>
                    </a:cubicBezTo>
                    <a:cubicBezTo>
                      <a:pt x="211868" y="0"/>
                      <a:pt x="205580" y="2307"/>
                      <a:pt x="200575" y="6512"/>
                    </a:cubicBezTo>
                    <a:cubicBezTo>
                      <a:pt x="195569" y="10718"/>
                      <a:pt x="192232" y="16553"/>
                      <a:pt x="191142" y="22986"/>
                    </a:cubicBezTo>
                    <a:cubicBezTo>
                      <a:pt x="190051" y="29419"/>
                      <a:pt x="191206" y="36038"/>
                      <a:pt x="194542" y="41672"/>
                    </a:cubicBezTo>
                    <a:cubicBezTo>
                      <a:pt x="197815" y="47307"/>
                      <a:pt x="203013" y="51596"/>
                      <a:pt x="209109" y="53781"/>
                    </a:cubicBezTo>
                    <a:lnTo>
                      <a:pt x="209109" y="92596"/>
                    </a:lnTo>
                    <a:cubicBezTo>
                      <a:pt x="185110" y="94061"/>
                      <a:pt x="161688" y="101126"/>
                      <a:pt x="140898" y="113230"/>
                    </a:cubicBezTo>
                    <a:cubicBezTo>
                      <a:pt x="120043" y="125334"/>
                      <a:pt x="102332" y="142142"/>
                      <a:pt x="89114" y="162315"/>
                    </a:cubicBezTo>
                    <a:lnTo>
                      <a:pt x="54912" y="142908"/>
                    </a:lnTo>
                    <a:cubicBezTo>
                      <a:pt x="55875" y="138843"/>
                      <a:pt x="55875" y="134611"/>
                      <a:pt x="54912" y="130546"/>
                    </a:cubicBezTo>
                    <a:cubicBezTo>
                      <a:pt x="53180" y="123533"/>
                      <a:pt x="48752" y="117492"/>
                      <a:pt x="42592" y="113735"/>
                    </a:cubicBezTo>
                    <a:cubicBezTo>
                      <a:pt x="38164" y="111151"/>
                      <a:pt x="33159" y="109835"/>
                      <a:pt x="28026" y="109932"/>
                    </a:cubicBezTo>
                    <a:cubicBezTo>
                      <a:pt x="22892" y="110029"/>
                      <a:pt x="17951" y="111535"/>
                      <a:pt x="13652" y="114284"/>
                    </a:cubicBezTo>
                    <a:cubicBezTo>
                      <a:pt x="9289" y="117032"/>
                      <a:pt x="5823" y="120918"/>
                      <a:pt x="3578" y="125513"/>
                    </a:cubicBezTo>
                    <a:cubicBezTo>
                      <a:pt x="1331" y="130108"/>
                      <a:pt x="433" y="135234"/>
                      <a:pt x="883" y="140327"/>
                    </a:cubicBezTo>
                    <a:cubicBezTo>
                      <a:pt x="1396" y="145421"/>
                      <a:pt x="3257" y="150284"/>
                      <a:pt x="6272" y="154383"/>
                    </a:cubicBezTo>
                    <a:cubicBezTo>
                      <a:pt x="9352" y="158482"/>
                      <a:pt x="13459" y="161657"/>
                      <a:pt x="18208" y="163560"/>
                    </a:cubicBezTo>
                    <a:cubicBezTo>
                      <a:pt x="22956" y="165461"/>
                      <a:pt x="28154" y="166017"/>
                      <a:pt x="33159" y="165166"/>
                    </a:cubicBezTo>
                    <a:cubicBezTo>
                      <a:pt x="38228" y="164314"/>
                      <a:pt x="42913" y="162087"/>
                      <a:pt x="46763" y="158730"/>
                    </a:cubicBezTo>
                    <a:lnTo>
                      <a:pt x="80579" y="178138"/>
                    </a:lnTo>
                    <a:cubicBezTo>
                      <a:pt x="69992" y="199475"/>
                      <a:pt x="64473" y="222978"/>
                      <a:pt x="64473" y="246805"/>
                    </a:cubicBezTo>
                    <a:cubicBezTo>
                      <a:pt x="64473" y="270633"/>
                      <a:pt x="69992" y="294137"/>
                      <a:pt x="80579" y="315474"/>
                    </a:cubicBezTo>
                    <a:lnTo>
                      <a:pt x="45672" y="335251"/>
                    </a:lnTo>
                    <a:cubicBezTo>
                      <a:pt x="41822" y="331946"/>
                      <a:pt x="37137" y="329758"/>
                      <a:pt x="32133" y="328936"/>
                    </a:cubicBezTo>
                    <a:cubicBezTo>
                      <a:pt x="27127" y="328115"/>
                      <a:pt x="21994" y="328686"/>
                      <a:pt x="17310" y="330592"/>
                    </a:cubicBezTo>
                    <a:cubicBezTo>
                      <a:pt x="12561" y="332491"/>
                      <a:pt x="8518" y="335655"/>
                      <a:pt x="5438" y="339729"/>
                    </a:cubicBezTo>
                    <a:cubicBezTo>
                      <a:pt x="2423" y="343798"/>
                      <a:pt x="561" y="348630"/>
                      <a:pt x="112" y="353686"/>
                    </a:cubicBezTo>
                    <a:cubicBezTo>
                      <a:pt x="-337" y="358743"/>
                      <a:pt x="561" y="363831"/>
                      <a:pt x="2808" y="368394"/>
                    </a:cubicBezTo>
                    <a:cubicBezTo>
                      <a:pt x="4989" y="372962"/>
                      <a:pt x="8454" y="376825"/>
                      <a:pt x="12689" y="379565"/>
                    </a:cubicBezTo>
                    <a:cubicBezTo>
                      <a:pt x="16988" y="382312"/>
                      <a:pt x="21930" y="383826"/>
                      <a:pt x="26999" y="383942"/>
                    </a:cubicBezTo>
                    <a:cubicBezTo>
                      <a:pt x="32068" y="384063"/>
                      <a:pt x="37073" y="382786"/>
                      <a:pt x="41501" y="380245"/>
                    </a:cubicBezTo>
                    <a:cubicBezTo>
                      <a:pt x="46442" y="377396"/>
                      <a:pt x="50420" y="373071"/>
                      <a:pt x="52795" y="367867"/>
                    </a:cubicBezTo>
                    <a:cubicBezTo>
                      <a:pt x="55233" y="362663"/>
                      <a:pt x="55939" y="356837"/>
                      <a:pt x="54912" y="351196"/>
                    </a:cubicBezTo>
                    <a:lnTo>
                      <a:pt x="88536" y="331792"/>
                    </a:lnTo>
                    <a:cubicBezTo>
                      <a:pt x="101691" y="352011"/>
                      <a:pt x="119466" y="368856"/>
                      <a:pt x="140320" y="380983"/>
                    </a:cubicBezTo>
                    <a:cubicBezTo>
                      <a:pt x="161175" y="393111"/>
                      <a:pt x="184533" y="400183"/>
                      <a:pt x="208660" y="401633"/>
                    </a:cubicBezTo>
                    <a:lnTo>
                      <a:pt x="208660" y="440448"/>
                    </a:lnTo>
                    <a:cubicBezTo>
                      <a:pt x="202499" y="442636"/>
                      <a:pt x="197302" y="446923"/>
                      <a:pt x="194029" y="452557"/>
                    </a:cubicBezTo>
                    <a:cubicBezTo>
                      <a:pt x="190757" y="458191"/>
                      <a:pt x="189538" y="464813"/>
                      <a:pt x="190628" y="471243"/>
                    </a:cubicBezTo>
                    <a:cubicBezTo>
                      <a:pt x="191784" y="477679"/>
                      <a:pt x="195120" y="483512"/>
                      <a:pt x="200061" y="487715"/>
                    </a:cubicBezTo>
                    <a:cubicBezTo>
                      <a:pt x="205066" y="491924"/>
                      <a:pt x="211355" y="494228"/>
                      <a:pt x="217900" y="494228"/>
                    </a:cubicBezTo>
                    <a:cubicBezTo>
                      <a:pt x="224445" y="494228"/>
                      <a:pt x="230733" y="491924"/>
                      <a:pt x="235739" y="487715"/>
                    </a:cubicBezTo>
                    <a:cubicBezTo>
                      <a:pt x="240680" y="483512"/>
                      <a:pt x="244017" y="477679"/>
                      <a:pt x="245171" y="471243"/>
                    </a:cubicBezTo>
                    <a:cubicBezTo>
                      <a:pt x="246263" y="464813"/>
                      <a:pt x="245043" y="458191"/>
                      <a:pt x="241770" y="452557"/>
                    </a:cubicBezTo>
                    <a:cubicBezTo>
                      <a:pt x="238498" y="446923"/>
                      <a:pt x="233300" y="442636"/>
                      <a:pt x="227140" y="440448"/>
                    </a:cubicBezTo>
                    <a:lnTo>
                      <a:pt x="227140" y="401633"/>
                    </a:lnTo>
                    <a:cubicBezTo>
                      <a:pt x="251204" y="400170"/>
                      <a:pt x="274561" y="393105"/>
                      <a:pt x="295416" y="380996"/>
                    </a:cubicBezTo>
                    <a:cubicBezTo>
                      <a:pt x="316271" y="368894"/>
                      <a:pt x="333980" y="352088"/>
                      <a:pt x="347135" y="331914"/>
                    </a:cubicBezTo>
                    <a:lnTo>
                      <a:pt x="380888" y="351325"/>
                    </a:lnTo>
                    <a:cubicBezTo>
                      <a:pt x="379989" y="355393"/>
                      <a:pt x="379989" y="359609"/>
                      <a:pt x="380888" y="363684"/>
                    </a:cubicBezTo>
                    <a:cubicBezTo>
                      <a:pt x="382620" y="370697"/>
                      <a:pt x="387048" y="376735"/>
                      <a:pt x="393208" y="380496"/>
                    </a:cubicBezTo>
                    <a:cubicBezTo>
                      <a:pt x="396353" y="382305"/>
                      <a:pt x="399881" y="383473"/>
                      <a:pt x="403475" y="383942"/>
                    </a:cubicBezTo>
                    <a:cubicBezTo>
                      <a:pt x="407068" y="384404"/>
                      <a:pt x="410726" y="384153"/>
                      <a:pt x="414255" y="383197"/>
                    </a:cubicBezTo>
                    <a:cubicBezTo>
                      <a:pt x="417720" y="382247"/>
                      <a:pt x="420993" y="380611"/>
                      <a:pt x="423880" y="378385"/>
                    </a:cubicBezTo>
                    <a:cubicBezTo>
                      <a:pt x="426768" y="376164"/>
                      <a:pt x="429207" y="373392"/>
                      <a:pt x="431004" y="370235"/>
                    </a:cubicBezTo>
                    <a:cubicBezTo>
                      <a:pt x="432800" y="367078"/>
                      <a:pt x="433955" y="363594"/>
                      <a:pt x="434468" y="359987"/>
                    </a:cubicBezTo>
                    <a:cubicBezTo>
                      <a:pt x="434918" y="356375"/>
                      <a:pt x="434661" y="352711"/>
                      <a:pt x="433698" y="349194"/>
                    </a:cubicBezTo>
                    <a:cubicBezTo>
                      <a:pt x="432736" y="345684"/>
                      <a:pt x="431131" y="342392"/>
                      <a:pt x="428886" y="339511"/>
                    </a:cubicBezTo>
                    <a:cubicBezTo>
                      <a:pt x="426640" y="336630"/>
                      <a:pt x="423880" y="334217"/>
                      <a:pt x="420736" y="332408"/>
                    </a:cubicBezTo>
                    <a:lnTo>
                      <a:pt x="421891" y="332164"/>
                    </a:lnTo>
                    <a:close/>
                    <a:moveTo>
                      <a:pt x="104578" y="322519"/>
                    </a:moveTo>
                    <a:lnTo>
                      <a:pt x="137048" y="303730"/>
                    </a:lnTo>
                    <a:cubicBezTo>
                      <a:pt x="143336" y="310988"/>
                      <a:pt x="151486" y="316379"/>
                      <a:pt x="160598" y="319305"/>
                    </a:cubicBezTo>
                    <a:cubicBezTo>
                      <a:pt x="172789" y="322468"/>
                      <a:pt x="185751" y="320691"/>
                      <a:pt x="196660" y="314364"/>
                    </a:cubicBezTo>
                    <a:lnTo>
                      <a:pt x="228488" y="295819"/>
                    </a:lnTo>
                    <a:lnTo>
                      <a:pt x="218028" y="277771"/>
                    </a:lnTo>
                    <a:lnTo>
                      <a:pt x="192104" y="292976"/>
                    </a:lnTo>
                    <a:lnTo>
                      <a:pt x="182864" y="276906"/>
                    </a:lnTo>
                    <a:lnTo>
                      <a:pt x="208916" y="262566"/>
                    </a:lnTo>
                    <a:lnTo>
                      <a:pt x="199612" y="246620"/>
                    </a:lnTo>
                    <a:lnTo>
                      <a:pt x="173688" y="261701"/>
                    </a:lnTo>
                    <a:lnTo>
                      <a:pt x="163549" y="243282"/>
                    </a:lnTo>
                    <a:lnTo>
                      <a:pt x="189474" y="228202"/>
                    </a:lnTo>
                    <a:lnTo>
                      <a:pt x="180233" y="212132"/>
                    </a:lnTo>
                    <a:lnTo>
                      <a:pt x="148149" y="230921"/>
                    </a:lnTo>
                    <a:cubicBezTo>
                      <a:pt x="139037" y="236787"/>
                      <a:pt x="132107" y="245479"/>
                      <a:pt x="128449" y="255662"/>
                    </a:cubicBezTo>
                    <a:cubicBezTo>
                      <a:pt x="124791" y="265845"/>
                      <a:pt x="124535" y="276957"/>
                      <a:pt x="127744" y="287289"/>
                    </a:cubicBezTo>
                    <a:lnTo>
                      <a:pt x="95403" y="306450"/>
                    </a:lnTo>
                    <a:cubicBezTo>
                      <a:pt x="86419" y="287979"/>
                      <a:pt x="81670" y="267681"/>
                      <a:pt x="81735" y="247115"/>
                    </a:cubicBezTo>
                    <a:cubicBezTo>
                      <a:pt x="81478" y="217744"/>
                      <a:pt x="90718" y="189085"/>
                      <a:pt x="108108" y="165425"/>
                    </a:cubicBezTo>
                    <a:cubicBezTo>
                      <a:pt x="125497" y="141765"/>
                      <a:pt x="150074" y="124376"/>
                      <a:pt x="178116" y="115859"/>
                    </a:cubicBezTo>
                    <a:cubicBezTo>
                      <a:pt x="206222" y="107344"/>
                      <a:pt x="236316" y="108157"/>
                      <a:pt x="263845" y="118180"/>
                    </a:cubicBezTo>
                    <a:cubicBezTo>
                      <a:pt x="291437" y="128203"/>
                      <a:pt x="315051" y="146896"/>
                      <a:pt x="331093" y="171463"/>
                    </a:cubicBezTo>
                    <a:lnTo>
                      <a:pt x="304078" y="187038"/>
                    </a:lnTo>
                    <a:lnTo>
                      <a:pt x="303308" y="185678"/>
                    </a:lnTo>
                    <a:cubicBezTo>
                      <a:pt x="296186" y="177279"/>
                      <a:pt x="286304" y="171622"/>
                      <a:pt x="275459" y="169662"/>
                    </a:cubicBezTo>
                    <a:cubicBezTo>
                      <a:pt x="264550" y="167702"/>
                      <a:pt x="253385" y="169561"/>
                      <a:pt x="243696" y="174924"/>
                    </a:cubicBezTo>
                    <a:lnTo>
                      <a:pt x="215783" y="191241"/>
                    </a:lnTo>
                    <a:lnTo>
                      <a:pt x="225279" y="207187"/>
                    </a:lnTo>
                    <a:lnTo>
                      <a:pt x="200639" y="221156"/>
                    </a:lnTo>
                    <a:lnTo>
                      <a:pt x="211098" y="239079"/>
                    </a:lnTo>
                    <a:lnTo>
                      <a:pt x="235546" y="225482"/>
                    </a:lnTo>
                    <a:lnTo>
                      <a:pt x="244787" y="241429"/>
                    </a:lnTo>
                    <a:lnTo>
                      <a:pt x="220852" y="255150"/>
                    </a:lnTo>
                    <a:lnTo>
                      <a:pt x="230092" y="271096"/>
                    </a:lnTo>
                    <a:lnTo>
                      <a:pt x="254091" y="257127"/>
                    </a:lnTo>
                    <a:lnTo>
                      <a:pt x="264550" y="274928"/>
                    </a:lnTo>
                    <a:lnTo>
                      <a:pt x="292463" y="258611"/>
                    </a:lnTo>
                    <a:cubicBezTo>
                      <a:pt x="301447" y="252820"/>
                      <a:pt x="308313" y="244268"/>
                      <a:pt x="312035" y="234238"/>
                    </a:cubicBezTo>
                    <a:cubicBezTo>
                      <a:pt x="315757" y="224208"/>
                      <a:pt x="316142" y="213241"/>
                      <a:pt x="313062" y="202984"/>
                    </a:cubicBezTo>
                    <a:lnTo>
                      <a:pt x="340397" y="187285"/>
                    </a:lnTo>
                    <a:cubicBezTo>
                      <a:pt x="358300" y="218594"/>
                      <a:pt x="363049" y="255745"/>
                      <a:pt x="353616" y="290565"/>
                    </a:cubicBezTo>
                    <a:cubicBezTo>
                      <a:pt x="344119" y="325388"/>
                      <a:pt x="321275" y="355021"/>
                      <a:pt x="290025" y="372956"/>
                    </a:cubicBezTo>
                    <a:cubicBezTo>
                      <a:pt x="258711" y="390885"/>
                      <a:pt x="221622" y="395646"/>
                      <a:pt x="186843" y="386187"/>
                    </a:cubicBezTo>
                    <a:cubicBezTo>
                      <a:pt x="152063" y="376729"/>
                      <a:pt x="122481" y="353827"/>
                      <a:pt x="104578" y="322519"/>
                    </a:cubicBezTo>
                    <a:close/>
                    <a:moveTo>
                      <a:pt x="399240" y="135985"/>
                    </a:moveTo>
                    <a:cubicBezTo>
                      <a:pt x="399561" y="134787"/>
                      <a:pt x="400074" y="133662"/>
                      <a:pt x="400844" y="132682"/>
                    </a:cubicBezTo>
                    <a:cubicBezTo>
                      <a:pt x="401550" y="131702"/>
                      <a:pt x="402512" y="130890"/>
                      <a:pt x="403604" y="130299"/>
                    </a:cubicBezTo>
                    <a:cubicBezTo>
                      <a:pt x="404630" y="129588"/>
                      <a:pt x="405849" y="129102"/>
                      <a:pt x="407068" y="128873"/>
                    </a:cubicBezTo>
                    <a:cubicBezTo>
                      <a:pt x="408352" y="128644"/>
                      <a:pt x="409635" y="128676"/>
                      <a:pt x="410855" y="128968"/>
                    </a:cubicBezTo>
                    <a:cubicBezTo>
                      <a:pt x="412138" y="129260"/>
                      <a:pt x="413293" y="129804"/>
                      <a:pt x="414319" y="130568"/>
                    </a:cubicBezTo>
                    <a:cubicBezTo>
                      <a:pt x="415346" y="131332"/>
                      <a:pt x="416180" y="132299"/>
                      <a:pt x="416822" y="133407"/>
                    </a:cubicBezTo>
                    <a:cubicBezTo>
                      <a:pt x="417399" y="134516"/>
                      <a:pt x="417849" y="135742"/>
                      <a:pt x="417977" y="137011"/>
                    </a:cubicBezTo>
                    <a:cubicBezTo>
                      <a:pt x="418106" y="138278"/>
                      <a:pt x="417977" y="139561"/>
                      <a:pt x="417592" y="140778"/>
                    </a:cubicBezTo>
                    <a:cubicBezTo>
                      <a:pt x="417207" y="141994"/>
                      <a:pt x="416566" y="143119"/>
                      <a:pt x="415732" y="144081"/>
                    </a:cubicBezTo>
                    <a:cubicBezTo>
                      <a:pt x="414897" y="145043"/>
                      <a:pt x="413870" y="145821"/>
                      <a:pt x="412715" y="146369"/>
                    </a:cubicBezTo>
                    <a:cubicBezTo>
                      <a:pt x="410598" y="147530"/>
                      <a:pt x="408159" y="147818"/>
                      <a:pt x="405849" y="147170"/>
                    </a:cubicBezTo>
                    <a:cubicBezTo>
                      <a:pt x="403539" y="146523"/>
                      <a:pt x="401550" y="144992"/>
                      <a:pt x="400395" y="142908"/>
                    </a:cubicBezTo>
                    <a:cubicBezTo>
                      <a:pt x="399689" y="141839"/>
                      <a:pt x="399240" y="140637"/>
                      <a:pt x="399047" y="139380"/>
                    </a:cubicBezTo>
                    <a:cubicBezTo>
                      <a:pt x="398855" y="138123"/>
                      <a:pt x="398919" y="136840"/>
                      <a:pt x="399240" y="135614"/>
                    </a:cubicBezTo>
                    <a:lnTo>
                      <a:pt x="399240" y="135985"/>
                    </a:lnTo>
                    <a:close/>
                    <a:moveTo>
                      <a:pt x="217900" y="18428"/>
                    </a:moveTo>
                    <a:cubicBezTo>
                      <a:pt x="219761" y="18428"/>
                      <a:pt x="221558" y="18975"/>
                      <a:pt x="223034" y="19999"/>
                    </a:cubicBezTo>
                    <a:cubicBezTo>
                      <a:pt x="224574" y="21023"/>
                      <a:pt x="225792" y="22479"/>
                      <a:pt x="226435" y="24180"/>
                    </a:cubicBezTo>
                    <a:cubicBezTo>
                      <a:pt x="227140" y="25881"/>
                      <a:pt x="227332" y="27752"/>
                      <a:pt x="226948" y="29553"/>
                    </a:cubicBezTo>
                    <a:cubicBezTo>
                      <a:pt x="226627" y="31355"/>
                      <a:pt x="225728" y="33007"/>
                      <a:pt x="224381" y="34298"/>
                    </a:cubicBezTo>
                    <a:cubicBezTo>
                      <a:pt x="223098" y="35590"/>
                      <a:pt x="221429" y="36463"/>
                      <a:pt x="219632" y="36806"/>
                    </a:cubicBezTo>
                    <a:cubicBezTo>
                      <a:pt x="217836" y="37150"/>
                      <a:pt x="215975" y="36949"/>
                      <a:pt x="214243" y="36228"/>
                    </a:cubicBezTo>
                    <a:cubicBezTo>
                      <a:pt x="212574" y="35508"/>
                      <a:pt x="211163" y="34300"/>
                      <a:pt x="210136" y="32759"/>
                    </a:cubicBezTo>
                    <a:cubicBezTo>
                      <a:pt x="209109" y="31219"/>
                      <a:pt x="208596" y="29414"/>
                      <a:pt x="208660" y="27575"/>
                    </a:cubicBezTo>
                    <a:cubicBezTo>
                      <a:pt x="208660" y="25138"/>
                      <a:pt x="209686" y="22811"/>
                      <a:pt x="211419" y="21099"/>
                    </a:cubicBezTo>
                    <a:cubicBezTo>
                      <a:pt x="213151" y="19387"/>
                      <a:pt x="215461" y="18427"/>
                      <a:pt x="217900" y="18428"/>
                    </a:cubicBezTo>
                    <a:close/>
                    <a:moveTo>
                      <a:pt x="35662" y="142042"/>
                    </a:moveTo>
                    <a:cubicBezTo>
                      <a:pt x="34443" y="144126"/>
                      <a:pt x="32518" y="145658"/>
                      <a:pt x="30207" y="146305"/>
                    </a:cubicBezTo>
                    <a:cubicBezTo>
                      <a:pt x="27897" y="146953"/>
                      <a:pt x="25395" y="146665"/>
                      <a:pt x="23342" y="145503"/>
                    </a:cubicBezTo>
                    <a:cubicBezTo>
                      <a:pt x="21288" y="144288"/>
                      <a:pt x="19748" y="142322"/>
                      <a:pt x="19106" y="140019"/>
                    </a:cubicBezTo>
                    <a:cubicBezTo>
                      <a:pt x="18465" y="137715"/>
                      <a:pt x="18721" y="135251"/>
                      <a:pt x="19876" y="133142"/>
                    </a:cubicBezTo>
                    <a:cubicBezTo>
                      <a:pt x="20710" y="131815"/>
                      <a:pt x="21865" y="130723"/>
                      <a:pt x="23277" y="129967"/>
                    </a:cubicBezTo>
                    <a:cubicBezTo>
                      <a:pt x="24625" y="129211"/>
                      <a:pt x="26165" y="128816"/>
                      <a:pt x="27769" y="128816"/>
                    </a:cubicBezTo>
                    <a:cubicBezTo>
                      <a:pt x="29373" y="128817"/>
                      <a:pt x="30977" y="129197"/>
                      <a:pt x="32453" y="129928"/>
                    </a:cubicBezTo>
                    <a:cubicBezTo>
                      <a:pt x="34571" y="131199"/>
                      <a:pt x="36111" y="133235"/>
                      <a:pt x="36752" y="135614"/>
                    </a:cubicBezTo>
                    <a:cubicBezTo>
                      <a:pt x="37073" y="136784"/>
                      <a:pt x="37137" y="137999"/>
                      <a:pt x="36945" y="139188"/>
                    </a:cubicBezTo>
                    <a:cubicBezTo>
                      <a:pt x="36752" y="140377"/>
                      <a:pt x="36303" y="141515"/>
                      <a:pt x="35662" y="142537"/>
                    </a:cubicBezTo>
                    <a:lnTo>
                      <a:pt x="35662" y="142042"/>
                    </a:lnTo>
                    <a:close/>
                    <a:moveTo>
                      <a:pt x="36624" y="358120"/>
                    </a:moveTo>
                    <a:cubicBezTo>
                      <a:pt x="35982" y="360501"/>
                      <a:pt x="34443" y="362535"/>
                      <a:pt x="32325" y="363805"/>
                    </a:cubicBezTo>
                    <a:cubicBezTo>
                      <a:pt x="30207" y="364903"/>
                      <a:pt x="27769" y="365159"/>
                      <a:pt x="25459" y="364518"/>
                    </a:cubicBezTo>
                    <a:cubicBezTo>
                      <a:pt x="23213" y="363876"/>
                      <a:pt x="21224" y="362381"/>
                      <a:pt x="20005" y="360347"/>
                    </a:cubicBezTo>
                    <a:cubicBezTo>
                      <a:pt x="18850" y="358236"/>
                      <a:pt x="18593" y="355772"/>
                      <a:pt x="19235" y="353468"/>
                    </a:cubicBezTo>
                    <a:cubicBezTo>
                      <a:pt x="19876" y="351164"/>
                      <a:pt x="21416" y="349201"/>
                      <a:pt x="23470" y="347982"/>
                    </a:cubicBezTo>
                    <a:cubicBezTo>
                      <a:pt x="25523" y="346820"/>
                      <a:pt x="28026" y="346538"/>
                      <a:pt x="30336" y="347179"/>
                    </a:cubicBezTo>
                    <a:cubicBezTo>
                      <a:pt x="32646" y="347828"/>
                      <a:pt x="34571" y="349361"/>
                      <a:pt x="35790" y="351447"/>
                    </a:cubicBezTo>
                    <a:cubicBezTo>
                      <a:pt x="36432" y="352518"/>
                      <a:pt x="36817" y="353705"/>
                      <a:pt x="36945" y="354937"/>
                    </a:cubicBezTo>
                    <a:cubicBezTo>
                      <a:pt x="37137" y="356176"/>
                      <a:pt x="37009" y="357427"/>
                      <a:pt x="36624" y="358614"/>
                    </a:cubicBezTo>
                    <a:lnTo>
                      <a:pt x="36624" y="358120"/>
                    </a:lnTo>
                    <a:close/>
                    <a:moveTo>
                      <a:pt x="217900" y="475799"/>
                    </a:moveTo>
                    <a:cubicBezTo>
                      <a:pt x="216039" y="475799"/>
                      <a:pt x="214243" y="475253"/>
                      <a:pt x="212767" y="474233"/>
                    </a:cubicBezTo>
                    <a:cubicBezTo>
                      <a:pt x="211227" y="473206"/>
                      <a:pt x="210007" y="471750"/>
                      <a:pt x="209301" y="470049"/>
                    </a:cubicBezTo>
                    <a:cubicBezTo>
                      <a:pt x="208660" y="468349"/>
                      <a:pt x="208467" y="466475"/>
                      <a:pt x="208852" y="464678"/>
                    </a:cubicBezTo>
                    <a:cubicBezTo>
                      <a:pt x="209173" y="462875"/>
                      <a:pt x="210071" y="461220"/>
                      <a:pt x="211419" y="459930"/>
                    </a:cubicBezTo>
                    <a:cubicBezTo>
                      <a:pt x="212703" y="458640"/>
                      <a:pt x="214371" y="457767"/>
                      <a:pt x="216167" y="457421"/>
                    </a:cubicBezTo>
                    <a:cubicBezTo>
                      <a:pt x="217964" y="457081"/>
                      <a:pt x="219825" y="457280"/>
                      <a:pt x="221558" y="457998"/>
                    </a:cubicBezTo>
                    <a:cubicBezTo>
                      <a:pt x="223226" y="458723"/>
                      <a:pt x="224638" y="459930"/>
                      <a:pt x="225665" y="461470"/>
                    </a:cubicBezTo>
                    <a:cubicBezTo>
                      <a:pt x="226691" y="463010"/>
                      <a:pt x="227205" y="464813"/>
                      <a:pt x="227140" y="466655"/>
                    </a:cubicBezTo>
                    <a:cubicBezTo>
                      <a:pt x="227140" y="469093"/>
                      <a:pt x="226114" y="471416"/>
                      <a:pt x="224381" y="473129"/>
                    </a:cubicBezTo>
                    <a:cubicBezTo>
                      <a:pt x="222648" y="474842"/>
                      <a:pt x="220338" y="475799"/>
                      <a:pt x="217900" y="475799"/>
                    </a:cubicBezTo>
                    <a:close/>
                    <a:moveTo>
                      <a:pt x="416180" y="361457"/>
                    </a:moveTo>
                    <a:cubicBezTo>
                      <a:pt x="414962" y="363517"/>
                      <a:pt x="413036" y="365031"/>
                      <a:pt x="410726" y="365673"/>
                    </a:cubicBezTo>
                    <a:cubicBezTo>
                      <a:pt x="408416" y="366321"/>
                      <a:pt x="405914" y="366051"/>
                      <a:pt x="403860" y="364922"/>
                    </a:cubicBezTo>
                    <a:cubicBezTo>
                      <a:pt x="402769" y="364325"/>
                      <a:pt x="401807" y="363517"/>
                      <a:pt x="401101" y="362535"/>
                    </a:cubicBezTo>
                    <a:cubicBezTo>
                      <a:pt x="400331" y="361560"/>
                      <a:pt x="399817" y="360430"/>
                      <a:pt x="399497" y="359230"/>
                    </a:cubicBezTo>
                    <a:cubicBezTo>
                      <a:pt x="399176" y="357870"/>
                      <a:pt x="399111" y="356439"/>
                      <a:pt x="399368" y="355053"/>
                    </a:cubicBezTo>
                    <a:cubicBezTo>
                      <a:pt x="399689" y="353667"/>
                      <a:pt x="400267" y="352364"/>
                      <a:pt x="401101" y="351248"/>
                    </a:cubicBezTo>
                    <a:cubicBezTo>
                      <a:pt x="401999" y="350125"/>
                      <a:pt x="403090" y="349214"/>
                      <a:pt x="404374" y="348585"/>
                    </a:cubicBezTo>
                    <a:cubicBezTo>
                      <a:pt x="405592" y="347956"/>
                      <a:pt x="407004" y="347622"/>
                      <a:pt x="408416" y="347616"/>
                    </a:cubicBezTo>
                    <a:cubicBezTo>
                      <a:pt x="410020" y="347597"/>
                      <a:pt x="411560" y="348026"/>
                      <a:pt x="412972" y="348848"/>
                    </a:cubicBezTo>
                    <a:cubicBezTo>
                      <a:pt x="415025" y="350106"/>
                      <a:pt x="416566" y="352133"/>
                      <a:pt x="417143" y="354495"/>
                    </a:cubicBezTo>
                    <a:cubicBezTo>
                      <a:pt x="417785" y="356856"/>
                      <a:pt x="417399" y="359352"/>
                      <a:pt x="416180" y="361457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cxnSp>
        <p:nvCxnSpPr>
          <p:cNvPr id="720" name="直線矢印コネクタ 719">
            <a:extLst>
              <a:ext uri="{FF2B5EF4-FFF2-40B4-BE49-F238E27FC236}">
                <a16:creationId xmlns:a16="http://schemas.microsoft.com/office/drawing/2014/main" id="{A8D27494-2FBB-B017-E7EC-02A85E4C80E2}"/>
              </a:ext>
            </a:extLst>
          </p:cNvPr>
          <p:cNvCxnSpPr>
            <a:cxnSpLocks/>
          </p:cNvCxnSpPr>
          <p:nvPr/>
        </p:nvCxnSpPr>
        <p:spPr>
          <a:xfrm>
            <a:off x="15613520" y="6858960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1" name="直線矢印コネクタ 726">
            <a:extLst>
              <a:ext uri="{FF2B5EF4-FFF2-40B4-BE49-F238E27FC236}">
                <a16:creationId xmlns:a16="http://schemas.microsoft.com/office/drawing/2014/main" id="{B71A1226-975C-6FA0-AD06-2ADFF0DDC332}"/>
              </a:ext>
            </a:extLst>
          </p:cNvPr>
          <p:cNvCxnSpPr>
            <a:cxnSpLocks/>
            <a:stCxn id="687" idx="2"/>
          </p:cNvCxnSpPr>
          <p:nvPr/>
        </p:nvCxnSpPr>
        <p:spPr>
          <a:xfrm rot="16200000" flipH="1">
            <a:off x="14026020" y="3705425"/>
            <a:ext cx="446050" cy="2231138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FB1A738-5F48-E6C7-2A1B-D87D0309A3A6}"/>
              </a:ext>
            </a:extLst>
          </p:cNvPr>
          <p:cNvGrpSpPr/>
          <p:nvPr/>
        </p:nvGrpSpPr>
        <p:grpSpPr>
          <a:xfrm>
            <a:off x="3871396" y="2502988"/>
            <a:ext cx="927286" cy="821364"/>
            <a:chOff x="3483641" y="2885366"/>
            <a:chExt cx="927286" cy="821364"/>
          </a:xfrm>
        </p:grpSpPr>
        <p:pic>
          <p:nvPicPr>
            <p:cNvPr id="67" name="グラフィックス 66">
              <a:extLst>
                <a:ext uri="{FF2B5EF4-FFF2-40B4-BE49-F238E27FC236}">
                  <a16:creationId xmlns:a16="http://schemas.microsoft.com/office/drawing/2014/main" id="{23E03885-BDDB-AB7C-3F8E-C4AA9FFE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794884" y="2885366"/>
              <a:ext cx="304800" cy="390525"/>
            </a:xfrm>
            <a:prstGeom prst="rect">
              <a:avLst/>
            </a:prstGeom>
          </p:spPr>
        </p:pic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748D8728-FE0D-A462-B2A5-7F136DE9E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641" y="3183510"/>
              <a:ext cx="9272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Security Group</a:t>
              </a:r>
            </a:p>
          </p:txBody>
        </p:sp>
      </p:grpSp>
      <p:cxnSp>
        <p:nvCxnSpPr>
          <p:cNvPr id="71" name="直線矢印コネクタ 726">
            <a:extLst>
              <a:ext uri="{FF2B5EF4-FFF2-40B4-BE49-F238E27FC236}">
                <a16:creationId xmlns:a16="http://schemas.microsoft.com/office/drawing/2014/main" id="{B299F2C1-873C-6492-D19F-AEA591B8B78E}"/>
              </a:ext>
            </a:extLst>
          </p:cNvPr>
          <p:cNvCxnSpPr>
            <a:cxnSpLocks/>
          </p:cNvCxnSpPr>
          <p:nvPr/>
        </p:nvCxnSpPr>
        <p:spPr>
          <a:xfrm>
            <a:off x="4537845" y="3269042"/>
            <a:ext cx="10826769" cy="1768653"/>
          </a:xfrm>
          <a:prstGeom prst="bentConnector3">
            <a:avLst>
              <a:gd name="adj1" fmla="val 21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69" name="グループ化 868">
            <a:extLst>
              <a:ext uri="{FF2B5EF4-FFF2-40B4-BE49-F238E27FC236}">
                <a16:creationId xmlns:a16="http://schemas.microsoft.com/office/drawing/2014/main" id="{7FF7B3D9-7167-9614-F2F1-3FABEE562ADA}"/>
              </a:ext>
            </a:extLst>
          </p:cNvPr>
          <p:cNvGrpSpPr/>
          <p:nvPr/>
        </p:nvGrpSpPr>
        <p:grpSpPr>
          <a:xfrm>
            <a:off x="7169506" y="7053789"/>
            <a:ext cx="1274685" cy="810485"/>
            <a:chOff x="6868289" y="7290460"/>
            <a:chExt cx="1274685" cy="810485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5F4AD5F9-F32A-28EE-16E5-1419E832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308954" y="7412170"/>
              <a:ext cx="400038" cy="400038"/>
            </a:xfrm>
            <a:prstGeom prst="rect">
              <a:avLst/>
            </a:prstGeom>
          </p:spPr>
        </p:pic>
        <p:sp>
          <p:nvSpPr>
            <p:cNvPr id="76" name="TextBox 12">
              <a:extLst>
                <a:ext uri="{FF2B5EF4-FFF2-40B4-BE49-F238E27FC236}">
                  <a16:creationId xmlns:a16="http://schemas.microsoft.com/office/drawing/2014/main" id="{C90B5A53-64F4-DDA0-89CE-24CBAFD63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816" y="7793168"/>
              <a:ext cx="6383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Audit</a:t>
              </a:r>
            </a:p>
          </p:txBody>
        </p:sp>
        <p:sp>
          <p:nvSpPr>
            <p:cNvPr id="77" name="Rectangle 115">
              <a:extLst>
                <a:ext uri="{FF2B5EF4-FFF2-40B4-BE49-F238E27FC236}">
                  <a16:creationId xmlns:a16="http://schemas.microsoft.com/office/drawing/2014/main" id="{1B941E44-9332-FAA6-E41F-AFBD2CFA5289}"/>
                </a:ext>
              </a:extLst>
            </p:cNvPr>
            <p:cNvSpPr/>
            <p:nvPr/>
          </p:nvSpPr>
          <p:spPr>
            <a:xfrm>
              <a:off x="6868289" y="7290460"/>
              <a:ext cx="1274685" cy="81048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7"/>
            <a:lstStyle/>
            <a:p>
              <a:pPr algn="ctr"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78" name="TextBox 12">
            <a:extLst>
              <a:ext uri="{FF2B5EF4-FFF2-40B4-BE49-F238E27FC236}">
                <a16:creationId xmlns:a16="http://schemas.microsoft.com/office/drawing/2014/main" id="{75609AAA-2D84-6BCB-85DC-A0439663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652" y="6779028"/>
            <a:ext cx="12746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監査ログ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C836F7A-6F73-8C00-9E45-10F238FD28F3}"/>
              </a:ext>
            </a:extLst>
          </p:cNvPr>
          <p:cNvGrpSpPr/>
          <p:nvPr/>
        </p:nvGrpSpPr>
        <p:grpSpPr>
          <a:xfrm>
            <a:off x="15088132" y="8156733"/>
            <a:ext cx="1039066" cy="694531"/>
            <a:chOff x="12197555" y="8204289"/>
            <a:chExt cx="1039066" cy="694531"/>
          </a:xfrm>
        </p:grpSpPr>
        <p:pic>
          <p:nvPicPr>
            <p:cNvPr id="91" name="グラフィックス 90">
              <a:extLst>
                <a:ext uri="{FF2B5EF4-FFF2-40B4-BE49-F238E27FC236}">
                  <a16:creationId xmlns:a16="http://schemas.microsoft.com/office/drawing/2014/main" id="{582ED9C4-D982-D578-3925-5BA38B182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2512323" y="8204289"/>
              <a:ext cx="400038" cy="400038"/>
            </a:xfrm>
            <a:prstGeom prst="rect">
              <a:avLst/>
            </a:prstGeom>
          </p:spPr>
        </p:pic>
        <p:sp>
          <p:nvSpPr>
            <p:cNvPr id="92" name="TextBox 12">
              <a:extLst>
                <a:ext uri="{FF2B5EF4-FFF2-40B4-BE49-F238E27FC236}">
                  <a16:creationId xmlns:a16="http://schemas.microsoft.com/office/drawing/2014/main" id="{29D13451-9AA9-BBB6-A405-475085329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7555" y="8591043"/>
              <a:ext cx="10390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Safe</a:t>
              </a:r>
            </a:p>
          </p:txBody>
        </p:sp>
      </p:grp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2F5CC047-1199-4C5D-DE2C-60B952E920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987578" y="5038251"/>
            <a:ext cx="3632579" cy="316419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直線矢印コネクタ 92">
            <a:extLst>
              <a:ext uri="{FF2B5EF4-FFF2-40B4-BE49-F238E27FC236}">
                <a16:creationId xmlns:a16="http://schemas.microsoft.com/office/drawing/2014/main" id="{C3CF618D-3303-81E2-3928-0C4F711EEA10}"/>
              </a:ext>
            </a:extLst>
          </p:cNvPr>
          <p:cNvCxnSpPr>
            <a:cxnSpLocks/>
          </p:cNvCxnSpPr>
          <p:nvPr/>
        </p:nvCxnSpPr>
        <p:spPr>
          <a:xfrm>
            <a:off x="9830929" y="4355528"/>
            <a:ext cx="2387444" cy="452394"/>
          </a:xfrm>
          <a:prstGeom prst="bentConnector3">
            <a:avLst>
              <a:gd name="adj1" fmla="val -358"/>
            </a:avLst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" name="円/楕円 18">
            <a:extLst>
              <a:ext uri="{FF2B5EF4-FFF2-40B4-BE49-F238E27FC236}">
                <a16:creationId xmlns:a16="http://schemas.microsoft.com/office/drawing/2014/main" id="{440A87DA-3970-8B3B-1D0B-0520531C88E0}"/>
              </a:ext>
            </a:extLst>
          </p:cNvPr>
          <p:cNvSpPr/>
          <p:nvPr/>
        </p:nvSpPr>
        <p:spPr>
          <a:xfrm>
            <a:off x="14775478" y="5116340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7</a:t>
            </a:r>
            <a:endParaRPr kumimoji="1" lang="ja-JP" altLang="en-US" sz="1600" dirty="0"/>
          </a:p>
        </p:txBody>
      </p:sp>
      <p:sp>
        <p:nvSpPr>
          <p:cNvPr id="400" name="円/楕円 18">
            <a:extLst>
              <a:ext uri="{FF2B5EF4-FFF2-40B4-BE49-F238E27FC236}">
                <a16:creationId xmlns:a16="http://schemas.microsoft.com/office/drawing/2014/main" id="{94E8BE49-DE6A-6293-315D-84C44E8066BB}"/>
              </a:ext>
            </a:extLst>
          </p:cNvPr>
          <p:cNvSpPr/>
          <p:nvPr/>
        </p:nvSpPr>
        <p:spPr>
          <a:xfrm>
            <a:off x="4126387" y="333910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8</a:t>
            </a:r>
            <a:endParaRPr kumimoji="1" lang="ja-JP" altLang="en-US" sz="1600" dirty="0"/>
          </a:p>
        </p:txBody>
      </p:sp>
      <p:sp>
        <p:nvSpPr>
          <p:cNvPr id="401" name="円/楕円 18">
            <a:extLst>
              <a:ext uri="{FF2B5EF4-FFF2-40B4-BE49-F238E27FC236}">
                <a16:creationId xmlns:a16="http://schemas.microsoft.com/office/drawing/2014/main" id="{D68AEAE0-7071-9669-138E-595E52393BE0}"/>
              </a:ext>
            </a:extLst>
          </p:cNvPr>
          <p:cNvSpPr/>
          <p:nvPr/>
        </p:nvSpPr>
        <p:spPr>
          <a:xfrm>
            <a:off x="14876391" y="8064874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9</a:t>
            </a:r>
            <a:endParaRPr kumimoji="1" lang="ja-JP" altLang="en-US" sz="1600" dirty="0"/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8372E82A-94DF-6AFE-14DC-30FD07806FDA}"/>
              </a:ext>
            </a:extLst>
          </p:cNvPr>
          <p:cNvSpPr/>
          <p:nvPr/>
        </p:nvSpPr>
        <p:spPr>
          <a:xfrm>
            <a:off x="2646215" y="6209977"/>
            <a:ext cx="1675217" cy="176426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2DCB3E47-873E-AE51-DEE0-A68F88F89B1A}"/>
              </a:ext>
            </a:extLst>
          </p:cNvPr>
          <p:cNvGrpSpPr/>
          <p:nvPr/>
        </p:nvGrpSpPr>
        <p:grpSpPr>
          <a:xfrm>
            <a:off x="2979084" y="6841415"/>
            <a:ext cx="987770" cy="970793"/>
            <a:chOff x="3529030" y="4596869"/>
            <a:chExt cx="987770" cy="970793"/>
          </a:xfrm>
        </p:grpSpPr>
        <p:sp>
          <p:nvSpPr>
            <p:cNvPr id="403" name="TextBox 12">
              <a:extLst>
                <a:ext uri="{FF2B5EF4-FFF2-40B4-BE49-F238E27FC236}">
                  <a16:creationId xmlns:a16="http://schemas.microsoft.com/office/drawing/2014/main" id="{AAB35C53-1C62-9519-0688-6959DA4AC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030" y="5044442"/>
              <a:ext cx="9877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Resource</a:t>
              </a:r>
            </a:p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Manager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404" name="グラフィックス 403">
              <a:extLst>
                <a:ext uri="{FF2B5EF4-FFF2-40B4-BE49-F238E27FC236}">
                  <a16:creationId xmlns:a16="http://schemas.microsoft.com/office/drawing/2014/main" id="{CA24B2D8-5709-EAAC-D2F2-7D663384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803845" y="4596869"/>
              <a:ext cx="438138" cy="400038"/>
            </a:xfrm>
            <a:prstGeom prst="rect">
              <a:avLst/>
            </a:prstGeom>
          </p:spPr>
        </p:pic>
      </p:grpSp>
      <p:pic>
        <p:nvPicPr>
          <p:cNvPr id="406" name="グラフィックス 405">
            <a:extLst>
              <a:ext uri="{FF2B5EF4-FFF2-40B4-BE49-F238E27FC236}">
                <a16:creationId xmlns:a16="http://schemas.microsoft.com/office/drawing/2014/main" id="{4E1B2F18-5FC5-E36E-8431-C110BC652D7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228559" y="2495547"/>
            <a:ext cx="419100" cy="400050"/>
          </a:xfrm>
          <a:prstGeom prst="rect">
            <a:avLst/>
          </a:prstGeom>
        </p:spPr>
      </p:pic>
      <p:sp>
        <p:nvSpPr>
          <p:cNvPr id="407" name="TextBox 12">
            <a:extLst>
              <a:ext uri="{FF2B5EF4-FFF2-40B4-BE49-F238E27FC236}">
                <a16:creationId xmlns:a16="http://schemas.microsoft.com/office/drawing/2014/main" id="{98F5DE09-9B0C-2B7B-6A16-C1911B20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019" y="2929606"/>
            <a:ext cx="5661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DNS</a:t>
            </a:r>
          </a:p>
        </p:txBody>
      </p:sp>
      <p:sp>
        <p:nvSpPr>
          <p:cNvPr id="409" name="正方形/長方形 408">
            <a:extLst>
              <a:ext uri="{FF2B5EF4-FFF2-40B4-BE49-F238E27FC236}">
                <a16:creationId xmlns:a16="http://schemas.microsoft.com/office/drawing/2014/main" id="{C6862141-3DD2-AF13-C849-652B06703A3B}"/>
              </a:ext>
            </a:extLst>
          </p:cNvPr>
          <p:cNvSpPr/>
          <p:nvPr/>
        </p:nvSpPr>
        <p:spPr>
          <a:xfrm>
            <a:off x="14567571" y="1519786"/>
            <a:ext cx="2023901" cy="262744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11" name="グループ化 410">
            <a:extLst>
              <a:ext uri="{FF2B5EF4-FFF2-40B4-BE49-F238E27FC236}">
                <a16:creationId xmlns:a16="http://schemas.microsoft.com/office/drawing/2014/main" id="{4F54A69A-0101-625E-A2C2-E1AE9E87FB8C}"/>
              </a:ext>
            </a:extLst>
          </p:cNvPr>
          <p:cNvGrpSpPr/>
          <p:nvPr/>
        </p:nvGrpSpPr>
        <p:grpSpPr>
          <a:xfrm>
            <a:off x="14933540" y="2578246"/>
            <a:ext cx="1266692" cy="655609"/>
            <a:chOff x="10182187" y="3754054"/>
            <a:chExt cx="1266729" cy="655630"/>
          </a:xfrm>
        </p:grpSpPr>
        <p:pic>
          <p:nvPicPr>
            <p:cNvPr id="412" name="グラフィックス 411">
              <a:extLst>
                <a:ext uri="{FF2B5EF4-FFF2-40B4-BE49-F238E27FC236}">
                  <a16:creationId xmlns:a16="http://schemas.microsoft.com/office/drawing/2014/main" id="{70723326-4661-2DDC-D907-3365CAF3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591715" y="3754054"/>
              <a:ext cx="447675" cy="400050"/>
            </a:xfrm>
            <a:prstGeom prst="rect">
              <a:avLst/>
            </a:prstGeom>
          </p:spPr>
        </p:pic>
        <p:sp>
          <p:nvSpPr>
            <p:cNvPr id="413" name="TextBox 12">
              <a:extLst>
                <a:ext uri="{FF2B5EF4-FFF2-40B4-BE49-F238E27FC236}">
                  <a16:creationId xmlns:a16="http://schemas.microsoft.com/office/drawing/2014/main" id="{C5250615-302E-759B-EF47-DA8117BB1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187" y="4101898"/>
              <a:ext cx="1266729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Cloud Guard</a:t>
              </a:r>
            </a:p>
          </p:txBody>
        </p:sp>
      </p:grpSp>
      <p:grpSp>
        <p:nvGrpSpPr>
          <p:cNvPr id="414" name="グループ化 413">
            <a:extLst>
              <a:ext uri="{FF2B5EF4-FFF2-40B4-BE49-F238E27FC236}">
                <a16:creationId xmlns:a16="http://schemas.microsoft.com/office/drawing/2014/main" id="{8272A85E-65A3-378B-7E6B-7F4D3E8F287C}"/>
              </a:ext>
            </a:extLst>
          </p:cNvPr>
          <p:cNvGrpSpPr/>
          <p:nvPr/>
        </p:nvGrpSpPr>
        <p:grpSpPr>
          <a:xfrm>
            <a:off x="15398124" y="3444665"/>
            <a:ext cx="1258678" cy="707814"/>
            <a:chOff x="10186199" y="5156668"/>
            <a:chExt cx="1258715" cy="707836"/>
          </a:xfrm>
        </p:grpSpPr>
        <p:pic>
          <p:nvPicPr>
            <p:cNvPr id="415" name="グラフィックス 414">
              <a:extLst>
                <a:ext uri="{FF2B5EF4-FFF2-40B4-BE49-F238E27FC236}">
                  <a16:creationId xmlns:a16="http://schemas.microsoft.com/office/drawing/2014/main" id="{56964919-604A-ABC8-C992-8FDED42E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615526" y="5156668"/>
              <a:ext cx="400050" cy="400050"/>
            </a:xfrm>
            <a:prstGeom prst="rect">
              <a:avLst/>
            </a:prstGeom>
          </p:spPr>
        </p:pic>
        <p:sp>
          <p:nvSpPr>
            <p:cNvPr id="736" name="TextBox 12">
              <a:extLst>
                <a:ext uri="{FF2B5EF4-FFF2-40B4-BE49-F238E27FC236}">
                  <a16:creationId xmlns:a16="http://schemas.microsoft.com/office/drawing/2014/main" id="{1CBFD204-1534-FB0F-BB1F-487A3F3DC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6199" y="5556718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cxnSp>
        <p:nvCxnSpPr>
          <p:cNvPr id="737" name="直線矢印コネクタ 23">
            <a:extLst>
              <a:ext uri="{FF2B5EF4-FFF2-40B4-BE49-F238E27FC236}">
                <a16:creationId xmlns:a16="http://schemas.microsoft.com/office/drawing/2014/main" id="{F77D530F-4C0A-F9EF-AFDD-7A1597FF3747}"/>
              </a:ext>
            </a:extLst>
          </p:cNvPr>
          <p:cNvCxnSpPr>
            <a:cxnSpLocks/>
            <a:stCxn id="672" idx="0"/>
            <a:endCxn id="412" idx="3"/>
          </p:cNvCxnSpPr>
          <p:nvPr/>
        </p:nvCxnSpPr>
        <p:spPr>
          <a:xfrm rot="16200000" flipV="1">
            <a:off x="15665981" y="2903003"/>
            <a:ext cx="2058475" cy="180900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8" name="直線矢印コネクタ 23">
            <a:extLst>
              <a:ext uri="{FF2B5EF4-FFF2-40B4-BE49-F238E27FC236}">
                <a16:creationId xmlns:a16="http://schemas.microsoft.com/office/drawing/2014/main" id="{4A5D2BB5-19C3-B80B-45F5-DF819D38A667}"/>
              </a:ext>
            </a:extLst>
          </p:cNvPr>
          <p:cNvCxnSpPr>
            <a:cxnSpLocks/>
          </p:cNvCxnSpPr>
          <p:nvPr/>
        </p:nvCxnSpPr>
        <p:spPr>
          <a:xfrm>
            <a:off x="6745211" y="7974245"/>
            <a:ext cx="0" cy="7629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9" name="直線矢印コネクタ 23">
            <a:extLst>
              <a:ext uri="{FF2B5EF4-FFF2-40B4-BE49-F238E27FC236}">
                <a16:creationId xmlns:a16="http://schemas.microsoft.com/office/drawing/2014/main" id="{6602A137-76E0-F2B7-C3EC-ADEE9B7DB1D1}"/>
              </a:ext>
            </a:extLst>
          </p:cNvPr>
          <p:cNvCxnSpPr>
            <a:cxnSpLocks/>
          </p:cNvCxnSpPr>
          <p:nvPr/>
        </p:nvCxnSpPr>
        <p:spPr>
          <a:xfrm>
            <a:off x="16227476" y="3609629"/>
            <a:ext cx="6882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0" name="グループ化 749">
            <a:extLst>
              <a:ext uri="{FF2B5EF4-FFF2-40B4-BE49-F238E27FC236}">
                <a16:creationId xmlns:a16="http://schemas.microsoft.com/office/drawing/2014/main" id="{0E31952E-DE0C-785D-CB79-4CF42B43D48E}"/>
              </a:ext>
            </a:extLst>
          </p:cNvPr>
          <p:cNvGrpSpPr/>
          <p:nvPr/>
        </p:nvGrpSpPr>
        <p:grpSpPr>
          <a:xfrm>
            <a:off x="16915732" y="3390684"/>
            <a:ext cx="558063" cy="1121019"/>
            <a:chOff x="14968955" y="6091655"/>
            <a:chExt cx="558063" cy="1121019"/>
          </a:xfrm>
        </p:grpSpPr>
        <p:pic>
          <p:nvPicPr>
            <p:cNvPr id="740" name="Picture 2">
              <a:extLst>
                <a:ext uri="{FF2B5EF4-FFF2-40B4-BE49-F238E27FC236}">
                  <a16:creationId xmlns:a16="http://schemas.microsoft.com/office/drawing/2014/main" id="{E2A90C13-F2D4-74D1-4282-74A470BB850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2215" y="6175738"/>
              <a:ext cx="431987" cy="43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Graphic 50">
              <a:extLst>
                <a:ext uri="{FF2B5EF4-FFF2-40B4-BE49-F238E27FC236}">
                  <a16:creationId xmlns:a16="http://schemas.microsoft.com/office/drawing/2014/main" id="{6ED1EF2B-27AA-2F19-BAA3-97A1BD53F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014" y="6727370"/>
              <a:ext cx="457186" cy="45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2" name="Rectangle 115">
              <a:extLst>
                <a:ext uri="{FF2B5EF4-FFF2-40B4-BE49-F238E27FC236}">
                  <a16:creationId xmlns:a16="http://schemas.microsoft.com/office/drawing/2014/main" id="{A463FA23-06D1-3A39-3E83-E00B1FE7E7E8}"/>
                </a:ext>
              </a:extLst>
            </p:cNvPr>
            <p:cNvSpPr/>
            <p:nvPr/>
          </p:nvSpPr>
          <p:spPr>
            <a:xfrm>
              <a:off x="14968955" y="6091655"/>
              <a:ext cx="558063" cy="112101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7"/>
            <a:lstStyle/>
            <a:p>
              <a:pPr algn="ctr"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743" name="直線矢印コネクタ 23">
            <a:extLst>
              <a:ext uri="{FF2B5EF4-FFF2-40B4-BE49-F238E27FC236}">
                <a16:creationId xmlns:a16="http://schemas.microsoft.com/office/drawing/2014/main" id="{5E0DC865-348C-844F-9596-95C816DEE55C}"/>
              </a:ext>
            </a:extLst>
          </p:cNvPr>
          <p:cNvCxnSpPr>
            <a:cxnSpLocks/>
          </p:cNvCxnSpPr>
          <p:nvPr/>
        </p:nvCxnSpPr>
        <p:spPr>
          <a:xfrm>
            <a:off x="17229353" y="4533119"/>
            <a:ext cx="0" cy="229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4" name="グループ化 743">
            <a:extLst>
              <a:ext uri="{FF2B5EF4-FFF2-40B4-BE49-F238E27FC236}">
                <a16:creationId xmlns:a16="http://schemas.microsoft.com/office/drawing/2014/main" id="{2F7CCA44-02E4-F8EF-944C-ED99FBFF6054}"/>
              </a:ext>
            </a:extLst>
          </p:cNvPr>
          <p:cNvGrpSpPr/>
          <p:nvPr/>
        </p:nvGrpSpPr>
        <p:grpSpPr>
          <a:xfrm>
            <a:off x="14415157" y="3441364"/>
            <a:ext cx="1096564" cy="741492"/>
            <a:chOff x="10715462" y="7773090"/>
            <a:chExt cx="1096597" cy="741513"/>
          </a:xfrm>
        </p:grpSpPr>
        <p:sp>
          <p:nvSpPr>
            <p:cNvPr id="745" name="TextBox 11">
              <a:extLst>
                <a:ext uri="{FF2B5EF4-FFF2-40B4-BE49-F238E27FC236}">
                  <a16:creationId xmlns:a16="http://schemas.microsoft.com/office/drawing/2014/main" id="{E8B79817-A89A-F8B0-9589-364C4E939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462" y="8206817"/>
              <a:ext cx="1096597" cy="30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Events</a:t>
              </a:r>
            </a:p>
          </p:txBody>
        </p:sp>
        <p:pic>
          <p:nvPicPr>
            <p:cNvPr id="746" name="グラフィックス 745">
              <a:extLst>
                <a:ext uri="{FF2B5EF4-FFF2-40B4-BE49-F238E27FC236}">
                  <a16:creationId xmlns:a16="http://schemas.microsoft.com/office/drawing/2014/main" id="{C958EAC2-AD3D-5715-3919-6533BDC4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999982" y="7773090"/>
              <a:ext cx="497148" cy="485586"/>
            </a:xfrm>
            <a:prstGeom prst="rect">
              <a:avLst/>
            </a:prstGeom>
          </p:spPr>
        </p:pic>
      </p:grpSp>
      <p:cxnSp>
        <p:nvCxnSpPr>
          <p:cNvPr id="747" name="直線矢印コネクタ 23">
            <a:extLst>
              <a:ext uri="{FF2B5EF4-FFF2-40B4-BE49-F238E27FC236}">
                <a16:creationId xmlns:a16="http://schemas.microsoft.com/office/drawing/2014/main" id="{57D3BB27-7110-90C9-0DA2-3C61F4B3257E}"/>
              </a:ext>
            </a:extLst>
          </p:cNvPr>
          <p:cNvCxnSpPr>
            <a:cxnSpLocks/>
          </p:cNvCxnSpPr>
          <p:nvPr/>
        </p:nvCxnSpPr>
        <p:spPr>
          <a:xfrm>
            <a:off x="15274080" y="3615759"/>
            <a:ext cx="4683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9" name="直線矢印コネクタ 23">
            <a:extLst>
              <a:ext uri="{FF2B5EF4-FFF2-40B4-BE49-F238E27FC236}">
                <a16:creationId xmlns:a16="http://schemas.microsoft.com/office/drawing/2014/main" id="{6BE26CC0-58AA-CF05-4249-1EB9D1CD6329}"/>
              </a:ext>
            </a:extLst>
          </p:cNvPr>
          <p:cNvCxnSpPr>
            <a:cxnSpLocks/>
            <a:stCxn id="413" idx="2"/>
            <a:endCxn id="746" idx="0"/>
          </p:cNvCxnSpPr>
          <p:nvPr/>
        </p:nvCxnSpPr>
        <p:spPr>
          <a:xfrm rot="5400000">
            <a:off x="15153807" y="3028284"/>
            <a:ext cx="207509" cy="618651"/>
          </a:xfrm>
          <a:prstGeom prst="bentConnector3">
            <a:avLst>
              <a:gd name="adj1" fmla="val 3444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5" name="円/楕円 18">
            <a:extLst>
              <a:ext uri="{FF2B5EF4-FFF2-40B4-BE49-F238E27FC236}">
                <a16:creationId xmlns:a16="http://schemas.microsoft.com/office/drawing/2014/main" id="{B97EEF7A-ABBA-DC02-7F10-615F9E8E1819}"/>
              </a:ext>
            </a:extLst>
          </p:cNvPr>
          <p:cNvSpPr/>
          <p:nvPr/>
        </p:nvSpPr>
        <p:spPr>
          <a:xfrm>
            <a:off x="14990222" y="2333233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766" name="正方形/長方形 765">
            <a:extLst>
              <a:ext uri="{FF2B5EF4-FFF2-40B4-BE49-F238E27FC236}">
                <a16:creationId xmlns:a16="http://schemas.microsoft.com/office/drawing/2014/main" id="{1FFD9F27-774D-D15A-AF7A-48F6BB881228}"/>
              </a:ext>
            </a:extLst>
          </p:cNvPr>
          <p:cNvSpPr/>
          <p:nvPr/>
        </p:nvSpPr>
        <p:spPr>
          <a:xfrm>
            <a:off x="2720416" y="4151016"/>
            <a:ext cx="1298987" cy="167920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保管データの暗号化機能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767" name="直線矢印コネクタ 766">
            <a:extLst>
              <a:ext uri="{FF2B5EF4-FFF2-40B4-BE49-F238E27FC236}">
                <a16:creationId xmlns:a16="http://schemas.microsoft.com/office/drawing/2014/main" id="{41B63671-F3F0-9AC1-062F-72E5D28692FE}"/>
              </a:ext>
            </a:extLst>
          </p:cNvPr>
          <p:cNvCxnSpPr>
            <a:cxnSpLocks/>
          </p:cNvCxnSpPr>
          <p:nvPr/>
        </p:nvCxnSpPr>
        <p:spPr>
          <a:xfrm flipV="1">
            <a:off x="4019403" y="4546532"/>
            <a:ext cx="5432942" cy="329045"/>
          </a:xfrm>
          <a:prstGeom prst="bentConnector3">
            <a:avLst>
              <a:gd name="adj1" fmla="val 100096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3" name="直線矢印コネクタ 92">
            <a:extLst>
              <a:ext uri="{FF2B5EF4-FFF2-40B4-BE49-F238E27FC236}">
                <a16:creationId xmlns:a16="http://schemas.microsoft.com/office/drawing/2014/main" id="{20D88BEF-37F2-EFFB-5FFA-B4977DAB05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657374" y="4144259"/>
            <a:ext cx="1621414" cy="173961"/>
          </a:xfrm>
          <a:prstGeom prst="bentConnector3">
            <a:avLst>
              <a:gd name="adj1" fmla="val 100424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7" name="円/楕円 18">
            <a:extLst>
              <a:ext uri="{FF2B5EF4-FFF2-40B4-BE49-F238E27FC236}">
                <a16:creationId xmlns:a16="http://schemas.microsoft.com/office/drawing/2014/main" id="{DD8486BB-2624-EA60-58DB-3B2E992DD018}"/>
              </a:ext>
            </a:extLst>
          </p:cNvPr>
          <p:cNvSpPr/>
          <p:nvPr/>
        </p:nvSpPr>
        <p:spPr>
          <a:xfrm>
            <a:off x="14303985" y="302855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8</a:t>
            </a:r>
            <a:endParaRPr kumimoji="1" lang="ja-JP" altLang="en-US" sz="1600" dirty="0"/>
          </a:p>
        </p:txBody>
      </p:sp>
      <p:pic>
        <p:nvPicPr>
          <p:cNvPr id="778" name="グラフィックス 777">
            <a:extLst>
              <a:ext uri="{FF2B5EF4-FFF2-40B4-BE49-F238E27FC236}">
                <a16:creationId xmlns:a16="http://schemas.microsoft.com/office/drawing/2014/main" id="{49AF163B-250C-2F3F-139B-25944E9B7DC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145897" y="4885614"/>
            <a:ext cx="447662" cy="400038"/>
          </a:xfrm>
          <a:prstGeom prst="rect">
            <a:avLst/>
          </a:prstGeom>
        </p:spPr>
      </p:pic>
      <p:sp>
        <p:nvSpPr>
          <p:cNvPr id="779" name="TextBox 12">
            <a:extLst>
              <a:ext uri="{FF2B5EF4-FFF2-40B4-BE49-F238E27FC236}">
                <a16:creationId xmlns:a16="http://schemas.microsoft.com/office/drawing/2014/main" id="{F9B563E8-44DC-A18D-2C51-C835DC4F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129" y="5217610"/>
            <a:ext cx="63350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Vault</a:t>
            </a:r>
          </a:p>
        </p:txBody>
      </p:sp>
      <p:sp>
        <p:nvSpPr>
          <p:cNvPr id="786" name="円/楕円 18">
            <a:extLst>
              <a:ext uri="{FF2B5EF4-FFF2-40B4-BE49-F238E27FC236}">
                <a16:creationId xmlns:a16="http://schemas.microsoft.com/office/drawing/2014/main" id="{828126D2-B881-DDA9-4055-EE035715FC9D}"/>
              </a:ext>
            </a:extLst>
          </p:cNvPr>
          <p:cNvSpPr/>
          <p:nvPr/>
        </p:nvSpPr>
        <p:spPr>
          <a:xfrm>
            <a:off x="4062340" y="4388242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cxnSp>
        <p:nvCxnSpPr>
          <p:cNvPr id="787" name="直線矢印コネクタ 786">
            <a:extLst>
              <a:ext uri="{FF2B5EF4-FFF2-40B4-BE49-F238E27FC236}">
                <a16:creationId xmlns:a16="http://schemas.microsoft.com/office/drawing/2014/main" id="{F609247D-0378-3836-C621-1DFB75938BF5}"/>
              </a:ext>
            </a:extLst>
          </p:cNvPr>
          <p:cNvCxnSpPr>
            <a:cxnSpLocks/>
          </p:cNvCxnSpPr>
          <p:nvPr/>
        </p:nvCxnSpPr>
        <p:spPr>
          <a:xfrm>
            <a:off x="3750636" y="7060092"/>
            <a:ext cx="11861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9" name="円/楕円 18">
            <a:extLst>
              <a:ext uri="{FF2B5EF4-FFF2-40B4-BE49-F238E27FC236}">
                <a16:creationId xmlns:a16="http://schemas.microsoft.com/office/drawing/2014/main" id="{A2B1280B-AE65-10E4-8166-92A8B2099F24}"/>
              </a:ext>
            </a:extLst>
          </p:cNvPr>
          <p:cNvSpPr/>
          <p:nvPr/>
        </p:nvSpPr>
        <p:spPr>
          <a:xfrm>
            <a:off x="3739213" y="668718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grpSp>
        <p:nvGrpSpPr>
          <p:cNvPr id="790" name="グループ化 789">
            <a:extLst>
              <a:ext uri="{FF2B5EF4-FFF2-40B4-BE49-F238E27FC236}">
                <a16:creationId xmlns:a16="http://schemas.microsoft.com/office/drawing/2014/main" id="{15A0289C-A96F-BE3E-3656-5E38B92AFD9C}"/>
              </a:ext>
            </a:extLst>
          </p:cNvPr>
          <p:cNvGrpSpPr/>
          <p:nvPr/>
        </p:nvGrpSpPr>
        <p:grpSpPr>
          <a:xfrm>
            <a:off x="6189469" y="8755136"/>
            <a:ext cx="1109598" cy="767999"/>
            <a:chOff x="8963662" y="5535988"/>
            <a:chExt cx="1109630" cy="768022"/>
          </a:xfrm>
        </p:grpSpPr>
        <p:sp>
          <p:nvSpPr>
            <p:cNvPr id="791" name="TextBox 12">
              <a:extLst>
                <a:ext uri="{FF2B5EF4-FFF2-40B4-BE49-F238E27FC236}">
                  <a16:creationId xmlns:a16="http://schemas.microsoft.com/office/drawing/2014/main" id="{08573C8B-B42E-9A9B-52C7-081971876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662" y="5996224"/>
              <a:ext cx="1109630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Monitoring</a:t>
              </a:r>
            </a:p>
          </p:txBody>
        </p:sp>
        <p:pic>
          <p:nvPicPr>
            <p:cNvPr id="792" name="グラフィックス 791">
              <a:extLst>
                <a:ext uri="{FF2B5EF4-FFF2-40B4-BE49-F238E27FC236}">
                  <a16:creationId xmlns:a16="http://schemas.microsoft.com/office/drawing/2014/main" id="{933479E7-CCFB-D998-0838-98E91A0F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9318270" y="5535988"/>
              <a:ext cx="400050" cy="400050"/>
            </a:xfrm>
            <a:prstGeom prst="rect">
              <a:avLst/>
            </a:prstGeom>
          </p:spPr>
        </p:pic>
      </p:grpSp>
      <p:grpSp>
        <p:nvGrpSpPr>
          <p:cNvPr id="793" name="グループ化 792">
            <a:extLst>
              <a:ext uri="{FF2B5EF4-FFF2-40B4-BE49-F238E27FC236}">
                <a16:creationId xmlns:a16="http://schemas.microsoft.com/office/drawing/2014/main" id="{1BC46D47-92D3-2B81-D15F-E11221F0E6CC}"/>
              </a:ext>
            </a:extLst>
          </p:cNvPr>
          <p:cNvGrpSpPr/>
          <p:nvPr/>
        </p:nvGrpSpPr>
        <p:grpSpPr>
          <a:xfrm>
            <a:off x="5270751" y="8729646"/>
            <a:ext cx="739305" cy="1163949"/>
            <a:chOff x="2702377" y="5275170"/>
            <a:chExt cx="739327" cy="1163984"/>
          </a:xfrm>
        </p:grpSpPr>
        <p:grpSp>
          <p:nvGrpSpPr>
            <p:cNvPr id="794" name="Graphic 2">
              <a:extLst>
                <a:ext uri="{FF2B5EF4-FFF2-40B4-BE49-F238E27FC236}">
                  <a16:creationId xmlns:a16="http://schemas.microsoft.com/office/drawing/2014/main" id="{977E46AB-A75F-49D6-4051-DC40FACEE8CD}"/>
                </a:ext>
              </a:extLst>
            </p:cNvPr>
            <p:cNvGrpSpPr/>
            <p:nvPr/>
          </p:nvGrpSpPr>
          <p:grpSpPr>
            <a:xfrm>
              <a:off x="2828093" y="5275170"/>
              <a:ext cx="489514" cy="635706"/>
              <a:chOff x="6248194" y="2363804"/>
              <a:chExt cx="383804" cy="513347"/>
            </a:xfrm>
          </p:grpSpPr>
          <p:grpSp>
            <p:nvGrpSpPr>
              <p:cNvPr id="796" name="Graphic 2">
                <a:extLst>
                  <a:ext uri="{FF2B5EF4-FFF2-40B4-BE49-F238E27FC236}">
                    <a16:creationId xmlns:a16="http://schemas.microsoft.com/office/drawing/2014/main" id="{AC0BF4EE-207E-FEF1-2C2E-D5AB3B99CB82}"/>
                  </a:ext>
                </a:extLst>
              </p:cNvPr>
              <p:cNvGrpSpPr/>
              <p:nvPr/>
            </p:nvGrpSpPr>
            <p:grpSpPr>
              <a:xfrm>
                <a:off x="6248194" y="2363804"/>
                <a:ext cx="383804" cy="513347"/>
                <a:chOff x="6248194" y="2363804"/>
                <a:chExt cx="383804" cy="513347"/>
              </a:xfrm>
              <a:solidFill>
                <a:srgbClr val="FFFFFF"/>
              </a:solidFill>
            </p:grpSpPr>
            <p:sp>
              <p:nvSpPr>
                <p:cNvPr id="804" name="Freeform: Shape 301">
                  <a:extLst>
                    <a:ext uri="{FF2B5EF4-FFF2-40B4-BE49-F238E27FC236}">
                      <a16:creationId xmlns:a16="http://schemas.microsoft.com/office/drawing/2014/main" id="{AA89BD8F-F0DC-B44E-C0F5-25B63E7B74E8}"/>
                    </a:ext>
                  </a:extLst>
                </p:cNvPr>
                <p:cNvSpPr/>
                <p:nvPr/>
              </p:nvSpPr>
              <p:spPr>
                <a:xfrm>
                  <a:off x="6254303" y="2369915"/>
                  <a:ext cx="370316" cy="501127"/>
                </a:xfrm>
                <a:custGeom>
                  <a:avLst/>
                  <a:gdLst>
                    <a:gd name="connsiteX0" fmla="*/ 25667 w 370316"/>
                    <a:gd name="connsiteY0" fmla="*/ 501127 h 501127"/>
                    <a:gd name="connsiteX1" fmla="*/ 0 w 370316"/>
                    <a:gd name="connsiteY1" fmla="*/ 475460 h 501127"/>
                    <a:gd name="connsiteX2" fmla="*/ 0 w 370316"/>
                    <a:gd name="connsiteY2" fmla="*/ 74557 h 501127"/>
                    <a:gd name="connsiteX3" fmla="*/ 25667 w 370316"/>
                    <a:gd name="connsiteY3" fmla="*/ 48890 h 501127"/>
                    <a:gd name="connsiteX4" fmla="*/ 89226 w 370316"/>
                    <a:gd name="connsiteY4" fmla="*/ 48890 h 501127"/>
                    <a:gd name="connsiteX5" fmla="*/ 113675 w 370316"/>
                    <a:gd name="connsiteY5" fmla="*/ 31779 h 501127"/>
                    <a:gd name="connsiteX6" fmla="*/ 140561 w 370316"/>
                    <a:gd name="connsiteY6" fmla="*/ 31779 h 501127"/>
                    <a:gd name="connsiteX7" fmla="*/ 184548 w 370316"/>
                    <a:gd name="connsiteY7" fmla="*/ 0 h 501127"/>
                    <a:gd name="connsiteX8" fmla="*/ 228568 w 370316"/>
                    <a:gd name="connsiteY8" fmla="*/ 31779 h 501127"/>
                    <a:gd name="connsiteX9" fmla="*/ 256674 w 370316"/>
                    <a:gd name="connsiteY9" fmla="*/ 31779 h 501127"/>
                    <a:gd name="connsiteX10" fmla="*/ 281122 w 370316"/>
                    <a:gd name="connsiteY10" fmla="*/ 48890 h 501127"/>
                    <a:gd name="connsiteX11" fmla="*/ 344649 w 370316"/>
                    <a:gd name="connsiteY11" fmla="*/ 48890 h 501127"/>
                    <a:gd name="connsiteX12" fmla="*/ 370316 w 370316"/>
                    <a:gd name="connsiteY12" fmla="*/ 74557 h 501127"/>
                    <a:gd name="connsiteX13" fmla="*/ 370316 w 370316"/>
                    <a:gd name="connsiteY13" fmla="*/ 475460 h 501127"/>
                    <a:gd name="connsiteX14" fmla="*/ 344649 w 370316"/>
                    <a:gd name="connsiteY14" fmla="*/ 501127 h 501127"/>
                    <a:gd name="connsiteX15" fmla="*/ 25667 w 370316"/>
                    <a:gd name="connsiteY15" fmla="*/ 501127 h 50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0316" h="501127">
                      <a:moveTo>
                        <a:pt x="25667" y="501127"/>
                      </a:moveTo>
                      <a:cubicBezTo>
                        <a:pt x="12224" y="501127"/>
                        <a:pt x="0" y="490122"/>
                        <a:pt x="0" y="475460"/>
                      </a:cubicBezTo>
                      <a:lnTo>
                        <a:pt x="0" y="74557"/>
                      </a:lnTo>
                      <a:cubicBezTo>
                        <a:pt x="0" y="61113"/>
                        <a:pt x="11005" y="48890"/>
                        <a:pt x="25667" y="48890"/>
                      </a:cubicBezTo>
                      <a:lnTo>
                        <a:pt x="89226" y="48890"/>
                      </a:lnTo>
                      <a:cubicBezTo>
                        <a:pt x="92890" y="39112"/>
                        <a:pt x="102669" y="31779"/>
                        <a:pt x="113675" y="31779"/>
                      </a:cubicBezTo>
                      <a:lnTo>
                        <a:pt x="140561" y="31779"/>
                      </a:lnTo>
                      <a:cubicBezTo>
                        <a:pt x="146670" y="13445"/>
                        <a:pt x="164977" y="0"/>
                        <a:pt x="184548" y="0"/>
                      </a:cubicBezTo>
                      <a:cubicBezTo>
                        <a:pt x="204120" y="0"/>
                        <a:pt x="222472" y="13445"/>
                        <a:pt x="228568" y="31779"/>
                      </a:cubicBezTo>
                      <a:lnTo>
                        <a:pt x="256674" y="31779"/>
                      </a:lnTo>
                      <a:cubicBezTo>
                        <a:pt x="267647" y="31779"/>
                        <a:pt x="277464" y="39112"/>
                        <a:pt x="281122" y="48890"/>
                      </a:cubicBezTo>
                      <a:lnTo>
                        <a:pt x="344649" y="48890"/>
                      </a:lnTo>
                      <a:cubicBezTo>
                        <a:pt x="358124" y="48890"/>
                        <a:pt x="370316" y="59890"/>
                        <a:pt x="370316" y="74557"/>
                      </a:cubicBezTo>
                      <a:lnTo>
                        <a:pt x="370316" y="475460"/>
                      </a:lnTo>
                      <a:cubicBezTo>
                        <a:pt x="370316" y="488903"/>
                        <a:pt x="359344" y="501127"/>
                        <a:pt x="344649" y="501127"/>
                      </a:cubicBezTo>
                      <a:lnTo>
                        <a:pt x="25667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5" name="Freeform: Shape 302">
                  <a:extLst>
                    <a:ext uri="{FF2B5EF4-FFF2-40B4-BE49-F238E27FC236}">
                      <a16:creationId xmlns:a16="http://schemas.microsoft.com/office/drawing/2014/main" id="{962A4930-503B-716F-146C-008C3B460AA1}"/>
                    </a:ext>
                  </a:extLst>
                </p:cNvPr>
                <p:cNvSpPr/>
                <p:nvPr/>
              </p:nvSpPr>
              <p:spPr>
                <a:xfrm>
                  <a:off x="6248194" y="2363804"/>
                  <a:ext cx="383804" cy="513347"/>
                </a:xfrm>
                <a:custGeom>
                  <a:avLst/>
                  <a:gdLst>
                    <a:gd name="connsiteX0" fmla="*/ 191876 w 383804"/>
                    <a:gd name="connsiteY0" fmla="*/ 12223 h 513347"/>
                    <a:gd name="connsiteX1" fmla="*/ 231019 w 383804"/>
                    <a:gd name="connsiteY1" fmla="*/ 44001 h 513347"/>
                    <a:gd name="connsiteX2" fmla="*/ 264002 w 383804"/>
                    <a:gd name="connsiteY2" fmla="*/ 44001 h 513347"/>
                    <a:gd name="connsiteX3" fmla="*/ 283573 w 383804"/>
                    <a:gd name="connsiteY3" fmla="*/ 61113 h 513347"/>
                    <a:gd name="connsiteX4" fmla="*/ 352040 w 383804"/>
                    <a:gd name="connsiteY4" fmla="*/ 61113 h 513347"/>
                    <a:gd name="connsiteX5" fmla="*/ 371548 w 383804"/>
                    <a:gd name="connsiteY5" fmla="*/ 80669 h 513347"/>
                    <a:gd name="connsiteX6" fmla="*/ 371548 w 383804"/>
                    <a:gd name="connsiteY6" fmla="*/ 481571 h 513347"/>
                    <a:gd name="connsiteX7" fmla="*/ 352040 w 383804"/>
                    <a:gd name="connsiteY7" fmla="*/ 501123 h 513347"/>
                    <a:gd name="connsiteX8" fmla="*/ 31776 w 383804"/>
                    <a:gd name="connsiteY8" fmla="*/ 501123 h 513347"/>
                    <a:gd name="connsiteX9" fmla="*/ 12224 w 383804"/>
                    <a:gd name="connsiteY9" fmla="*/ 481571 h 513347"/>
                    <a:gd name="connsiteX10" fmla="*/ 12224 w 383804"/>
                    <a:gd name="connsiteY10" fmla="*/ 80669 h 513347"/>
                    <a:gd name="connsiteX11" fmla="*/ 31776 w 383804"/>
                    <a:gd name="connsiteY11" fmla="*/ 61113 h 513347"/>
                    <a:gd name="connsiteX12" fmla="*/ 100224 w 383804"/>
                    <a:gd name="connsiteY12" fmla="*/ 61113 h 513347"/>
                    <a:gd name="connsiteX13" fmla="*/ 119783 w 383804"/>
                    <a:gd name="connsiteY13" fmla="*/ 44001 h 513347"/>
                    <a:gd name="connsiteX14" fmla="*/ 152778 w 383804"/>
                    <a:gd name="connsiteY14" fmla="*/ 44001 h 513347"/>
                    <a:gd name="connsiteX15" fmla="*/ 191876 w 383804"/>
                    <a:gd name="connsiteY15" fmla="*/ 12223 h 513347"/>
                    <a:gd name="connsiteX16" fmla="*/ 191876 w 383804"/>
                    <a:gd name="connsiteY16" fmla="*/ 0 h 513347"/>
                    <a:gd name="connsiteX17" fmla="*/ 143006 w 383804"/>
                    <a:gd name="connsiteY17" fmla="*/ 31779 h 513347"/>
                    <a:gd name="connsiteX18" fmla="*/ 118557 w 383804"/>
                    <a:gd name="connsiteY18" fmla="*/ 31779 h 513347"/>
                    <a:gd name="connsiteX19" fmla="*/ 90445 w 383804"/>
                    <a:gd name="connsiteY19" fmla="*/ 48890 h 513347"/>
                    <a:gd name="connsiteX20" fmla="*/ 31776 w 383804"/>
                    <a:gd name="connsiteY20" fmla="*/ 48890 h 513347"/>
                    <a:gd name="connsiteX21" fmla="*/ 0 w 383804"/>
                    <a:gd name="connsiteY21" fmla="*/ 80669 h 513347"/>
                    <a:gd name="connsiteX22" fmla="*/ 0 w 383804"/>
                    <a:gd name="connsiteY22" fmla="*/ 481571 h 513347"/>
                    <a:gd name="connsiteX23" fmla="*/ 31776 w 383804"/>
                    <a:gd name="connsiteY23" fmla="*/ 513347 h 513347"/>
                    <a:gd name="connsiteX24" fmla="*/ 352040 w 383804"/>
                    <a:gd name="connsiteY24" fmla="*/ 513347 h 513347"/>
                    <a:gd name="connsiteX25" fmla="*/ 383804 w 383804"/>
                    <a:gd name="connsiteY25" fmla="*/ 481571 h 513347"/>
                    <a:gd name="connsiteX26" fmla="*/ 383804 w 383804"/>
                    <a:gd name="connsiteY26" fmla="*/ 80669 h 513347"/>
                    <a:gd name="connsiteX27" fmla="*/ 352040 w 383804"/>
                    <a:gd name="connsiteY27" fmla="*/ 48890 h 513347"/>
                    <a:gd name="connsiteX28" fmla="*/ 292107 w 383804"/>
                    <a:gd name="connsiteY28" fmla="*/ 48890 h 513347"/>
                    <a:gd name="connsiteX29" fmla="*/ 264002 w 383804"/>
                    <a:gd name="connsiteY29" fmla="*/ 31779 h 513347"/>
                    <a:gd name="connsiteX30" fmla="*/ 239553 w 383804"/>
                    <a:gd name="connsiteY30" fmla="*/ 31779 h 513347"/>
                    <a:gd name="connsiteX31" fmla="*/ 191876 w 383804"/>
                    <a:gd name="connsiteY31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83804" h="513347">
                      <a:moveTo>
                        <a:pt x="191876" y="12223"/>
                      </a:moveTo>
                      <a:cubicBezTo>
                        <a:pt x="211448" y="12223"/>
                        <a:pt x="227362" y="25667"/>
                        <a:pt x="231019" y="44001"/>
                      </a:cubicBezTo>
                      <a:lnTo>
                        <a:pt x="264002" y="44001"/>
                      </a:lnTo>
                      <a:cubicBezTo>
                        <a:pt x="273755" y="44001"/>
                        <a:pt x="282354" y="51335"/>
                        <a:pt x="283573" y="61113"/>
                      </a:cubicBezTo>
                      <a:lnTo>
                        <a:pt x="352040" y="61113"/>
                      </a:lnTo>
                      <a:cubicBezTo>
                        <a:pt x="363014" y="61113"/>
                        <a:pt x="371548" y="69668"/>
                        <a:pt x="371548" y="80669"/>
                      </a:cubicBezTo>
                      <a:lnTo>
                        <a:pt x="371548" y="481571"/>
                      </a:lnTo>
                      <a:cubicBezTo>
                        <a:pt x="371548" y="492570"/>
                        <a:pt x="363014" y="501123"/>
                        <a:pt x="352040" y="501123"/>
                      </a:cubicBezTo>
                      <a:lnTo>
                        <a:pt x="31776" y="501123"/>
                      </a:lnTo>
                      <a:cubicBezTo>
                        <a:pt x="20778" y="501123"/>
                        <a:pt x="12224" y="492570"/>
                        <a:pt x="12224" y="481571"/>
                      </a:cubicBezTo>
                      <a:lnTo>
                        <a:pt x="12224" y="80669"/>
                      </a:lnTo>
                      <a:cubicBezTo>
                        <a:pt x="12224" y="69668"/>
                        <a:pt x="20778" y="61113"/>
                        <a:pt x="31776" y="61113"/>
                      </a:cubicBezTo>
                      <a:lnTo>
                        <a:pt x="100224" y="61113"/>
                      </a:lnTo>
                      <a:cubicBezTo>
                        <a:pt x="101444" y="51335"/>
                        <a:pt x="110004" y="44001"/>
                        <a:pt x="119783" y="44001"/>
                      </a:cubicBezTo>
                      <a:lnTo>
                        <a:pt x="152778" y="44001"/>
                      </a:lnTo>
                      <a:cubicBezTo>
                        <a:pt x="156449" y="25667"/>
                        <a:pt x="172369" y="12223"/>
                        <a:pt x="191876" y="12223"/>
                      </a:cubicBezTo>
                      <a:close/>
                      <a:moveTo>
                        <a:pt x="191876" y="0"/>
                      </a:moveTo>
                      <a:cubicBezTo>
                        <a:pt x="171086" y="0"/>
                        <a:pt x="151559" y="13445"/>
                        <a:pt x="143006" y="31779"/>
                      </a:cubicBezTo>
                      <a:lnTo>
                        <a:pt x="118557" y="31779"/>
                      </a:lnTo>
                      <a:cubicBezTo>
                        <a:pt x="106333" y="31779"/>
                        <a:pt x="95335" y="39112"/>
                        <a:pt x="90445" y="48890"/>
                      </a:cubicBezTo>
                      <a:lnTo>
                        <a:pt x="31776" y="48890"/>
                      </a:lnTo>
                      <a:cubicBezTo>
                        <a:pt x="13443" y="48890"/>
                        <a:pt x="0" y="63558"/>
                        <a:pt x="0" y="80669"/>
                      </a:cubicBezTo>
                      <a:lnTo>
                        <a:pt x="0" y="481571"/>
                      </a:lnTo>
                      <a:cubicBezTo>
                        <a:pt x="0" y="498679"/>
                        <a:pt x="13443" y="513347"/>
                        <a:pt x="31776" y="513347"/>
                      </a:cubicBezTo>
                      <a:lnTo>
                        <a:pt x="352040" y="513347"/>
                      </a:lnTo>
                      <a:cubicBezTo>
                        <a:pt x="369109" y="513347"/>
                        <a:pt x="383804" y="498679"/>
                        <a:pt x="383804" y="481571"/>
                      </a:cubicBezTo>
                      <a:lnTo>
                        <a:pt x="383804" y="80669"/>
                      </a:lnTo>
                      <a:cubicBezTo>
                        <a:pt x="383804" y="63558"/>
                        <a:pt x="370329" y="48890"/>
                        <a:pt x="352040" y="48890"/>
                      </a:cubicBezTo>
                      <a:lnTo>
                        <a:pt x="292107" y="48890"/>
                      </a:lnTo>
                      <a:cubicBezTo>
                        <a:pt x="287230" y="39112"/>
                        <a:pt x="276258" y="31779"/>
                        <a:pt x="264002" y="31779"/>
                      </a:cubicBezTo>
                      <a:lnTo>
                        <a:pt x="239553" y="31779"/>
                      </a:lnTo>
                      <a:cubicBezTo>
                        <a:pt x="232238" y="13445"/>
                        <a:pt x="212667" y="0"/>
                        <a:pt x="1918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797" name="Graphic 2">
                <a:extLst>
                  <a:ext uri="{FF2B5EF4-FFF2-40B4-BE49-F238E27FC236}">
                    <a16:creationId xmlns:a16="http://schemas.microsoft.com/office/drawing/2014/main" id="{5DAA8995-9182-CF82-41B7-408AAAD24839}"/>
                  </a:ext>
                </a:extLst>
              </p:cNvPr>
              <p:cNvGrpSpPr/>
              <p:nvPr/>
            </p:nvGrpSpPr>
            <p:grpSpPr>
              <a:xfrm>
                <a:off x="6260418" y="2376026"/>
                <a:ext cx="359323" cy="488900"/>
                <a:chOff x="6260418" y="2376026"/>
                <a:chExt cx="359323" cy="488900"/>
              </a:xfrm>
              <a:solidFill>
                <a:srgbClr val="2D5967"/>
              </a:solidFill>
            </p:grpSpPr>
            <p:sp>
              <p:nvSpPr>
                <p:cNvPr id="798" name="Freeform: Shape 304">
                  <a:extLst>
                    <a:ext uri="{FF2B5EF4-FFF2-40B4-BE49-F238E27FC236}">
                      <a16:creationId xmlns:a16="http://schemas.microsoft.com/office/drawing/2014/main" id="{A8EF9A54-2D66-CEA6-21B3-E5475CDEC614}"/>
                    </a:ext>
                  </a:extLst>
                </p:cNvPr>
                <p:cNvSpPr/>
                <p:nvPr/>
              </p:nvSpPr>
              <p:spPr>
                <a:xfrm>
                  <a:off x="6260418" y="2376026"/>
                  <a:ext cx="359323" cy="488900"/>
                </a:xfrm>
                <a:custGeom>
                  <a:avLst/>
                  <a:gdLst>
                    <a:gd name="connsiteX0" fmla="*/ 339817 w 359323"/>
                    <a:gd name="connsiteY0" fmla="*/ 48890 h 488900"/>
                    <a:gd name="connsiteX1" fmla="*/ 271349 w 359323"/>
                    <a:gd name="connsiteY1" fmla="*/ 48890 h 488900"/>
                    <a:gd name="connsiteX2" fmla="*/ 251778 w 359323"/>
                    <a:gd name="connsiteY2" fmla="*/ 31779 h 488900"/>
                    <a:gd name="connsiteX3" fmla="*/ 218795 w 359323"/>
                    <a:gd name="connsiteY3" fmla="*/ 31779 h 488900"/>
                    <a:gd name="connsiteX4" fmla="*/ 179652 w 359323"/>
                    <a:gd name="connsiteY4" fmla="*/ 0 h 488900"/>
                    <a:gd name="connsiteX5" fmla="*/ 140554 w 359323"/>
                    <a:gd name="connsiteY5" fmla="*/ 31779 h 488900"/>
                    <a:gd name="connsiteX6" fmla="*/ 106333 w 359323"/>
                    <a:gd name="connsiteY6" fmla="*/ 31779 h 488900"/>
                    <a:gd name="connsiteX7" fmla="*/ 88001 w 359323"/>
                    <a:gd name="connsiteY7" fmla="*/ 48890 h 488900"/>
                    <a:gd name="connsiteX8" fmla="*/ 19552 w 359323"/>
                    <a:gd name="connsiteY8" fmla="*/ 48890 h 488900"/>
                    <a:gd name="connsiteX9" fmla="*/ 0 w 359323"/>
                    <a:gd name="connsiteY9" fmla="*/ 68447 h 488900"/>
                    <a:gd name="connsiteX10" fmla="*/ 0 w 359323"/>
                    <a:gd name="connsiteY10" fmla="*/ 469348 h 488900"/>
                    <a:gd name="connsiteX11" fmla="*/ 19552 w 359323"/>
                    <a:gd name="connsiteY11" fmla="*/ 488901 h 488900"/>
                    <a:gd name="connsiteX12" fmla="*/ 339817 w 359323"/>
                    <a:gd name="connsiteY12" fmla="*/ 488901 h 488900"/>
                    <a:gd name="connsiteX13" fmla="*/ 359324 w 359323"/>
                    <a:gd name="connsiteY13" fmla="*/ 469348 h 488900"/>
                    <a:gd name="connsiteX14" fmla="*/ 359324 w 359323"/>
                    <a:gd name="connsiteY14" fmla="*/ 68447 h 488900"/>
                    <a:gd name="connsiteX15" fmla="*/ 339817 w 359323"/>
                    <a:gd name="connsiteY15" fmla="*/ 48890 h 488900"/>
                    <a:gd name="connsiteX16" fmla="*/ 100225 w 359323"/>
                    <a:gd name="connsiteY16" fmla="*/ 436347 h 488900"/>
                    <a:gd name="connsiteX17" fmla="*/ 52554 w 359323"/>
                    <a:gd name="connsiteY17" fmla="*/ 388676 h 488900"/>
                    <a:gd name="connsiteX18" fmla="*/ 100225 w 359323"/>
                    <a:gd name="connsiteY18" fmla="*/ 388676 h 488900"/>
                    <a:gd name="connsiteX19" fmla="*/ 100225 w 359323"/>
                    <a:gd name="connsiteY19" fmla="*/ 436347 h 488900"/>
                    <a:gd name="connsiteX20" fmla="*/ 46445 w 359323"/>
                    <a:gd name="connsiteY20" fmla="*/ 371569 h 488900"/>
                    <a:gd name="connsiteX21" fmla="*/ 46445 w 359323"/>
                    <a:gd name="connsiteY21" fmla="*/ 96558 h 488900"/>
                    <a:gd name="connsiteX22" fmla="*/ 86775 w 359323"/>
                    <a:gd name="connsiteY22" fmla="*/ 96558 h 488900"/>
                    <a:gd name="connsiteX23" fmla="*/ 86775 w 359323"/>
                    <a:gd name="connsiteY23" fmla="*/ 113670 h 488900"/>
                    <a:gd name="connsiteX24" fmla="*/ 270130 w 359323"/>
                    <a:gd name="connsiteY24" fmla="*/ 113670 h 488900"/>
                    <a:gd name="connsiteX25" fmla="*/ 270130 w 359323"/>
                    <a:gd name="connsiteY25" fmla="*/ 96558 h 488900"/>
                    <a:gd name="connsiteX26" fmla="*/ 310428 w 359323"/>
                    <a:gd name="connsiteY26" fmla="*/ 96558 h 488900"/>
                    <a:gd name="connsiteX27" fmla="*/ 310428 w 359323"/>
                    <a:gd name="connsiteY27" fmla="*/ 442455 h 488900"/>
                    <a:gd name="connsiteX28" fmla="*/ 117332 w 359323"/>
                    <a:gd name="connsiteY28" fmla="*/ 442455 h 488900"/>
                    <a:gd name="connsiteX29" fmla="*/ 117332 w 359323"/>
                    <a:gd name="connsiteY29" fmla="*/ 371569 h 488900"/>
                    <a:gd name="connsiteX30" fmla="*/ 46445 w 359323"/>
                    <a:gd name="connsiteY30" fmla="*/ 371569 h 488900"/>
                    <a:gd name="connsiteX31" fmla="*/ 105115 w 359323"/>
                    <a:gd name="connsiteY31" fmla="*/ 51335 h 488900"/>
                    <a:gd name="connsiteX32" fmla="*/ 106333 w 359323"/>
                    <a:gd name="connsiteY32" fmla="*/ 48890 h 488900"/>
                    <a:gd name="connsiteX33" fmla="*/ 155223 w 359323"/>
                    <a:gd name="connsiteY33" fmla="*/ 48890 h 488900"/>
                    <a:gd name="connsiteX34" fmla="*/ 155223 w 359323"/>
                    <a:gd name="connsiteY34" fmla="*/ 40334 h 488900"/>
                    <a:gd name="connsiteX35" fmla="*/ 178433 w 359323"/>
                    <a:gd name="connsiteY35" fmla="*/ 17112 h 488900"/>
                    <a:gd name="connsiteX36" fmla="*/ 201662 w 359323"/>
                    <a:gd name="connsiteY36" fmla="*/ 40334 h 488900"/>
                    <a:gd name="connsiteX37" fmla="*/ 201662 w 359323"/>
                    <a:gd name="connsiteY37" fmla="*/ 48890 h 488900"/>
                    <a:gd name="connsiteX38" fmla="*/ 250558 w 359323"/>
                    <a:gd name="connsiteY38" fmla="*/ 48890 h 488900"/>
                    <a:gd name="connsiteX39" fmla="*/ 252997 w 359323"/>
                    <a:gd name="connsiteY39" fmla="*/ 51335 h 488900"/>
                    <a:gd name="connsiteX40" fmla="*/ 252997 w 359323"/>
                    <a:gd name="connsiteY40" fmla="*/ 96558 h 488900"/>
                    <a:gd name="connsiteX41" fmla="*/ 105115 w 359323"/>
                    <a:gd name="connsiteY41" fmla="*/ 96558 h 488900"/>
                    <a:gd name="connsiteX42" fmla="*/ 105115 w 359323"/>
                    <a:gd name="connsiteY42" fmla="*/ 51335 h 488900"/>
                    <a:gd name="connsiteX43" fmla="*/ 342255 w 359323"/>
                    <a:gd name="connsiteY43" fmla="*/ 469348 h 488900"/>
                    <a:gd name="connsiteX44" fmla="*/ 339817 w 359323"/>
                    <a:gd name="connsiteY44" fmla="*/ 471793 h 488900"/>
                    <a:gd name="connsiteX45" fmla="*/ 19552 w 359323"/>
                    <a:gd name="connsiteY45" fmla="*/ 471793 h 488900"/>
                    <a:gd name="connsiteX46" fmla="*/ 17107 w 359323"/>
                    <a:gd name="connsiteY46" fmla="*/ 469348 h 488900"/>
                    <a:gd name="connsiteX47" fmla="*/ 17107 w 359323"/>
                    <a:gd name="connsiteY47" fmla="*/ 68447 h 488900"/>
                    <a:gd name="connsiteX48" fmla="*/ 19552 w 359323"/>
                    <a:gd name="connsiteY48" fmla="*/ 66002 h 488900"/>
                    <a:gd name="connsiteX49" fmla="*/ 88001 w 359323"/>
                    <a:gd name="connsiteY49" fmla="*/ 66002 h 488900"/>
                    <a:gd name="connsiteX50" fmla="*/ 88001 w 359323"/>
                    <a:gd name="connsiteY50" fmla="*/ 79446 h 488900"/>
                    <a:gd name="connsiteX51" fmla="*/ 30557 w 359323"/>
                    <a:gd name="connsiteY51" fmla="*/ 79446 h 488900"/>
                    <a:gd name="connsiteX52" fmla="*/ 30557 w 359323"/>
                    <a:gd name="connsiteY52" fmla="*/ 389901 h 488900"/>
                    <a:gd name="connsiteX53" fmla="*/ 100225 w 359323"/>
                    <a:gd name="connsiteY53" fmla="*/ 459569 h 488900"/>
                    <a:gd name="connsiteX54" fmla="*/ 329999 w 359323"/>
                    <a:gd name="connsiteY54" fmla="*/ 459569 h 488900"/>
                    <a:gd name="connsiteX55" fmla="*/ 329999 w 359323"/>
                    <a:gd name="connsiteY55" fmla="*/ 79446 h 488900"/>
                    <a:gd name="connsiteX56" fmla="*/ 272568 w 359323"/>
                    <a:gd name="connsiteY56" fmla="*/ 79446 h 488900"/>
                    <a:gd name="connsiteX57" fmla="*/ 272568 w 359323"/>
                    <a:gd name="connsiteY57" fmla="*/ 66002 h 488900"/>
                    <a:gd name="connsiteX58" fmla="*/ 341036 w 359323"/>
                    <a:gd name="connsiteY58" fmla="*/ 66002 h 488900"/>
                    <a:gd name="connsiteX59" fmla="*/ 343475 w 359323"/>
                    <a:gd name="connsiteY59" fmla="*/ 68447 h 488900"/>
                    <a:gd name="connsiteX60" fmla="*/ 342255 w 359323"/>
                    <a:gd name="connsiteY60" fmla="*/ 469348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59323" h="488900">
                      <a:moveTo>
                        <a:pt x="339817" y="48890"/>
                      </a:moveTo>
                      <a:lnTo>
                        <a:pt x="271349" y="48890"/>
                      </a:lnTo>
                      <a:cubicBezTo>
                        <a:pt x="270130" y="39112"/>
                        <a:pt x="261531" y="31779"/>
                        <a:pt x="251778" y="31779"/>
                      </a:cubicBezTo>
                      <a:lnTo>
                        <a:pt x="218795" y="31779"/>
                      </a:lnTo>
                      <a:cubicBezTo>
                        <a:pt x="215138" y="13445"/>
                        <a:pt x="199224" y="0"/>
                        <a:pt x="179652" y="0"/>
                      </a:cubicBezTo>
                      <a:cubicBezTo>
                        <a:pt x="160145" y="0"/>
                        <a:pt x="144225" y="13445"/>
                        <a:pt x="140554" y="31779"/>
                      </a:cubicBezTo>
                      <a:lnTo>
                        <a:pt x="106333" y="31779"/>
                      </a:lnTo>
                      <a:cubicBezTo>
                        <a:pt x="96554" y="31779"/>
                        <a:pt x="89220" y="39112"/>
                        <a:pt x="88001" y="48890"/>
                      </a:cubicBezTo>
                      <a:lnTo>
                        <a:pt x="19552" y="48890"/>
                      </a:lnTo>
                      <a:cubicBezTo>
                        <a:pt x="8554" y="48890"/>
                        <a:pt x="0" y="57446"/>
                        <a:pt x="0" y="68447"/>
                      </a:cubicBezTo>
                      <a:lnTo>
                        <a:pt x="0" y="469348"/>
                      </a:lnTo>
                      <a:cubicBezTo>
                        <a:pt x="0" y="480347"/>
                        <a:pt x="8554" y="488901"/>
                        <a:pt x="19552" y="488901"/>
                      </a:cubicBezTo>
                      <a:lnTo>
                        <a:pt x="339817" y="488901"/>
                      </a:lnTo>
                      <a:cubicBezTo>
                        <a:pt x="350790" y="488901"/>
                        <a:pt x="359324" y="480347"/>
                        <a:pt x="359324" y="469348"/>
                      </a:cubicBezTo>
                      <a:lnTo>
                        <a:pt x="359324" y="68447"/>
                      </a:lnTo>
                      <a:cubicBezTo>
                        <a:pt x="358105" y="57446"/>
                        <a:pt x="349570" y="48890"/>
                        <a:pt x="339817" y="48890"/>
                      </a:cubicBezTo>
                      <a:close/>
                      <a:moveTo>
                        <a:pt x="100225" y="436347"/>
                      </a:moveTo>
                      <a:lnTo>
                        <a:pt x="52554" y="388676"/>
                      </a:lnTo>
                      <a:lnTo>
                        <a:pt x="100225" y="388676"/>
                      </a:lnTo>
                      <a:lnTo>
                        <a:pt x="100225" y="436347"/>
                      </a:lnTo>
                      <a:close/>
                      <a:moveTo>
                        <a:pt x="46445" y="371569"/>
                      </a:moveTo>
                      <a:lnTo>
                        <a:pt x="46445" y="96558"/>
                      </a:lnTo>
                      <a:lnTo>
                        <a:pt x="86775" y="96558"/>
                      </a:lnTo>
                      <a:lnTo>
                        <a:pt x="86775" y="113670"/>
                      </a:lnTo>
                      <a:lnTo>
                        <a:pt x="270130" y="113670"/>
                      </a:lnTo>
                      <a:lnTo>
                        <a:pt x="270130" y="96558"/>
                      </a:lnTo>
                      <a:lnTo>
                        <a:pt x="310428" y="96558"/>
                      </a:lnTo>
                      <a:lnTo>
                        <a:pt x="310428" y="442455"/>
                      </a:lnTo>
                      <a:lnTo>
                        <a:pt x="117332" y="442455"/>
                      </a:lnTo>
                      <a:lnTo>
                        <a:pt x="117332" y="371569"/>
                      </a:lnTo>
                      <a:lnTo>
                        <a:pt x="46445" y="371569"/>
                      </a:lnTo>
                      <a:close/>
                      <a:moveTo>
                        <a:pt x="105115" y="51335"/>
                      </a:moveTo>
                      <a:cubicBezTo>
                        <a:pt x="105115" y="50112"/>
                        <a:pt x="105115" y="48890"/>
                        <a:pt x="106333" y="48890"/>
                      </a:cubicBezTo>
                      <a:lnTo>
                        <a:pt x="155223" y="48890"/>
                      </a:lnTo>
                      <a:lnTo>
                        <a:pt x="155223" y="40334"/>
                      </a:lnTo>
                      <a:cubicBezTo>
                        <a:pt x="155223" y="26890"/>
                        <a:pt x="166241" y="17112"/>
                        <a:pt x="178433" y="17112"/>
                      </a:cubicBezTo>
                      <a:cubicBezTo>
                        <a:pt x="190690" y="17112"/>
                        <a:pt x="201662" y="28112"/>
                        <a:pt x="201662" y="40334"/>
                      </a:cubicBezTo>
                      <a:lnTo>
                        <a:pt x="201662" y="48890"/>
                      </a:lnTo>
                      <a:lnTo>
                        <a:pt x="250558" y="48890"/>
                      </a:lnTo>
                      <a:cubicBezTo>
                        <a:pt x="251778" y="48890"/>
                        <a:pt x="252997" y="50112"/>
                        <a:pt x="252997" y="51335"/>
                      </a:cubicBezTo>
                      <a:lnTo>
                        <a:pt x="252997" y="96558"/>
                      </a:lnTo>
                      <a:lnTo>
                        <a:pt x="105115" y="96558"/>
                      </a:lnTo>
                      <a:lnTo>
                        <a:pt x="105115" y="51335"/>
                      </a:lnTo>
                      <a:close/>
                      <a:moveTo>
                        <a:pt x="342255" y="469348"/>
                      </a:moveTo>
                      <a:cubicBezTo>
                        <a:pt x="342255" y="470568"/>
                        <a:pt x="341036" y="471793"/>
                        <a:pt x="339817" y="471793"/>
                      </a:cubicBezTo>
                      <a:lnTo>
                        <a:pt x="19552" y="471793"/>
                      </a:lnTo>
                      <a:cubicBezTo>
                        <a:pt x="18333" y="471793"/>
                        <a:pt x="17107" y="470568"/>
                        <a:pt x="17107" y="469348"/>
                      </a:cubicBezTo>
                      <a:lnTo>
                        <a:pt x="17107" y="68447"/>
                      </a:lnTo>
                      <a:cubicBezTo>
                        <a:pt x="17107" y="67224"/>
                        <a:pt x="18333" y="66002"/>
                        <a:pt x="19552" y="66002"/>
                      </a:cubicBezTo>
                      <a:lnTo>
                        <a:pt x="88001" y="66002"/>
                      </a:lnTo>
                      <a:lnTo>
                        <a:pt x="88001" y="79446"/>
                      </a:lnTo>
                      <a:lnTo>
                        <a:pt x="30557" y="79446"/>
                      </a:lnTo>
                      <a:lnTo>
                        <a:pt x="30557" y="389901"/>
                      </a:lnTo>
                      <a:lnTo>
                        <a:pt x="100225" y="459569"/>
                      </a:lnTo>
                      <a:lnTo>
                        <a:pt x="329999" y="459569"/>
                      </a:lnTo>
                      <a:lnTo>
                        <a:pt x="329999" y="79446"/>
                      </a:lnTo>
                      <a:lnTo>
                        <a:pt x="272568" y="79446"/>
                      </a:lnTo>
                      <a:lnTo>
                        <a:pt x="272568" y="66002"/>
                      </a:lnTo>
                      <a:lnTo>
                        <a:pt x="341036" y="66002"/>
                      </a:lnTo>
                      <a:cubicBezTo>
                        <a:pt x="342255" y="66002"/>
                        <a:pt x="343475" y="67224"/>
                        <a:pt x="343475" y="68447"/>
                      </a:cubicBezTo>
                      <a:lnTo>
                        <a:pt x="342255" y="469348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799" name="Freeform: Shape 305">
                  <a:extLst>
                    <a:ext uri="{FF2B5EF4-FFF2-40B4-BE49-F238E27FC236}">
                      <a16:creationId xmlns:a16="http://schemas.microsoft.com/office/drawing/2014/main" id="{50D0D6E3-3CF6-0E0C-AEA8-399D8686CBD6}"/>
                    </a:ext>
                  </a:extLst>
                </p:cNvPr>
                <p:cNvSpPr/>
                <p:nvPr/>
              </p:nvSpPr>
              <p:spPr>
                <a:xfrm>
                  <a:off x="6429098" y="2406583"/>
                  <a:ext cx="22010" cy="22000"/>
                </a:xfrm>
                <a:custGeom>
                  <a:avLst/>
                  <a:gdLst>
                    <a:gd name="connsiteX0" fmla="*/ 10973 w 22010"/>
                    <a:gd name="connsiteY0" fmla="*/ 0 h 22000"/>
                    <a:gd name="connsiteX1" fmla="*/ 0 w 22010"/>
                    <a:gd name="connsiteY1" fmla="*/ 11000 h 22000"/>
                    <a:gd name="connsiteX2" fmla="*/ 10973 w 22010"/>
                    <a:gd name="connsiteY2" fmla="*/ 22001 h 22000"/>
                    <a:gd name="connsiteX3" fmla="*/ 22010 w 22010"/>
                    <a:gd name="connsiteY3" fmla="*/ 11000 h 22000"/>
                    <a:gd name="connsiteX4" fmla="*/ 10973 w 22010"/>
                    <a:gd name="connsiteY4" fmla="*/ 0 h 2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0" h="22000">
                      <a:moveTo>
                        <a:pt x="10973" y="0"/>
                      </a:moveTo>
                      <a:cubicBezTo>
                        <a:pt x="4877" y="0"/>
                        <a:pt x="0" y="4890"/>
                        <a:pt x="0" y="11000"/>
                      </a:cubicBezTo>
                      <a:cubicBezTo>
                        <a:pt x="0" y="17112"/>
                        <a:pt x="4877" y="22001"/>
                        <a:pt x="10973" y="22001"/>
                      </a:cubicBezTo>
                      <a:cubicBezTo>
                        <a:pt x="17133" y="22001"/>
                        <a:pt x="22010" y="17112"/>
                        <a:pt x="22010" y="11000"/>
                      </a:cubicBezTo>
                      <a:cubicBezTo>
                        <a:pt x="22010" y="4890"/>
                        <a:pt x="15850" y="0"/>
                        <a:pt x="10973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0" name="Freeform: Shape 306">
                  <a:extLst>
                    <a:ext uri="{FF2B5EF4-FFF2-40B4-BE49-F238E27FC236}">
                      <a16:creationId xmlns:a16="http://schemas.microsoft.com/office/drawing/2014/main" id="{63667F7C-3830-8529-6313-4F6BEC7E0E07}"/>
                    </a:ext>
                  </a:extLst>
                </p:cNvPr>
                <p:cNvSpPr/>
                <p:nvPr/>
              </p:nvSpPr>
              <p:spPr>
                <a:xfrm>
                  <a:off x="6323971" y="2679145"/>
                  <a:ext cx="231025" cy="17108"/>
                </a:xfrm>
                <a:custGeom>
                  <a:avLst/>
                  <a:gdLst>
                    <a:gd name="connsiteX0" fmla="*/ 231026 w 231025"/>
                    <a:gd name="connsiteY0" fmla="*/ 0 h 17108"/>
                    <a:gd name="connsiteX1" fmla="*/ 0 w 231025"/>
                    <a:gd name="connsiteY1" fmla="*/ 0 h 17108"/>
                    <a:gd name="connsiteX2" fmla="*/ 0 w 231025"/>
                    <a:gd name="connsiteY2" fmla="*/ 17109 h 17108"/>
                    <a:gd name="connsiteX3" fmla="*/ 231026 w 231025"/>
                    <a:gd name="connsiteY3" fmla="*/ 17109 h 17108"/>
                    <a:gd name="connsiteX4" fmla="*/ 231026 w 231025"/>
                    <a:gd name="connsiteY4" fmla="*/ 0 h 17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025" h="17108">
                      <a:moveTo>
                        <a:pt x="231026" y="0"/>
                      </a:moveTo>
                      <a:lnTo>
                        <a:pt x="0" y="0"/>
                      </a:lnTo>
                      <a:lnTo>
                        <a:pt x="0" y="17109"/>
                      </a:lnTo>
                      <a:lnTo>
                        <a:pt x="231026" y="17109"/>
                      </a:lnTo>
                      <a:lnTo>
                        <a:pt x="23102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1" name="Freeform: Shape 307">
                  <a:extLst>
                    <a:ext uri="{FF2B5EF4-FFF2-40B4-BE49-F238E27FC236}">
                      <a16:creationId xmlns:a16="http://schemas.microsoft.com/office/drawing/2014/main" id="{4F193BE1-0528-C8C8-C42B-12E8B9BB6543}"/>
                    </a:ext>
                  </a:extLst>
                </p:cNvPr>
                <p:cNvSpPr/>
                <p:nvPr/>
              </p:nvSpPr>
              <p:spPr>
                <a:xfrm>
                  <a:off x="6323971" y="2713368"/>
                  <a:ext cx="162557" cy="17113"/>
                </a:xfrm>
                <a:custGeom>
                  <a:avLst/>
                  <a:gdLst>
                    <a:gd name="connsiteX0" fmla="*/ 162558 w 162557"/>
                    <a:gd name="connsiteY0" fmla="*/ 0 h 17113"/>
                    <a:gd name="connsiteX1" fmla="*/ 0 w 162557"/>
                    <a:gd name="connsiteY1" fmla="*/ 0 h 17113"/>
                    <a:gd name="connsiteX2" fmla="*/ 0 w 162557"/>
                    <a:gd name="connsiteY2" fmla="*/ 17114 h 17113"/>
                    <a:gd name="connsiteX3" fmla="*/ 162558 w 162557"/>
                    <a:gd name="connsiteY3" fmla="*/ 17114 h 17113"/>
                    <a:gd name="connsiteX4" fmla="*/ 162558 w 162557"/>
                    <a:gd name="connsiteY4" fmla="*/ 0 h 17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557" h="17113">
                      <a:moveTo>
                        <a:pt x="162558" y="0"/>
                      </a:moveTo>
                      <a:lnTo>
                        <a:pt x="0" y="0"/>
                      </a:lnTo>
                      <a:lnTo>
                        <a:pt x="0" y="17114"/>
                      </a:lnTo>
                      <a:lnTo>
                        <a:pt x="162558" y="17114"/>
                      </a:lnTo>
                      <a:lnTo>
                        <a:pt x="16255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2" name="Freeform: Shape 308">
                  <a:extLst>
                    <a:ext uri="{FF2B5EF4-FFF2-40B4-BE49-F238E27FC236}">
                      <a16:creationId xmlns:a16="http://schemas.microsoft.com/office/drawing/2014/main" id="{61D8B2D0-C88F-8031-7BD4-EACD2DAB0A83}"/>
                    </a:ext>
                  </a:extLst>
                </p:cNvPr>
                <p:cNvSpPr/>
                <p:nvPr/>
              </p:nvSpPr>
              <p:spPr>
                <a:xfrm>
                  <a:off x="6399753" y="2542253"/>
                  <a:ext cx="80678" cy="81891"/>
                </a:xfrm>
                <a:custGeom>
                  <a:avLst/>
                  <a:gdLst>
                    <a:gd name="connsiteX0" fmla="*/ 31783 w 80678"/>
                    <a:gd name="connsiteY0" fmla="*/ 81891 h 81891"/>
                    <a:gd name="connsiteX1" fmla="*/ 48916 w 80678"/>
                    <a:gd name="connsiteY1" fmla="*/ 81891 h 81891"/>
                    <a:gd name="connsiteX2" fmla="*/ 48916 w 80678"/>
                    <a:gd name="connsiteY2" fmla="*/ 48890 h 81891"/>
                    <a:gd name="connsiteX3" fmla="*/ 80679 w 80678"/>
                    <a:gd name="connsiteY3" fmla="*/ 48890 h 81891"/>
                    <a:gd name="connsiteX4" fmla="*/ 80679 w 80678"/>
                    <a:gd name="connsiteY4" fmla="*/ 31779 h 81891"/>
                    <a:gd name="connsiteX5" fmla="*/ 48916 w 80678"/>
                    <a:gd name="connsiteY5" fmla="*/ 31779 h 81891"/>
                    <a:gd name="connsiteX6" fmla="*/ 48916 w 80678"/>
                    <a:gd name="connsiteY6" fmla="*/ 0 h 81891"/>
                    <a:gd name="connsiteX7" fmla="*/ 31783 w 80678"/>
                    <a:gd name="connsiteY7" fmla="*/ 0 h 81891"/>
                    <a:gd name="connsiteX8" fmla="*/ 31783 w 80678"/>
                    <a:gd name="connsiteY8" fmla="*/ 31779 h 81891"/>
                    <a:gd name="connsiteX9" fmla="*/ 0 w 80678"/>
                    <a:gd name="connsiteY9" fmla="*/ 31779 h 81891"/>
                    <a:gd name="connsiteX10" fmla="*/ 0 w 80678"/>
                    <a:gd name="connsiteY10" fmla="*/ 48890 h 81891"/>
                    <a:gd name="connsiteX11" fmla="*/ 31783 w 80678"/>
                    <a:gd name="connsiteY11" fmla="*/ 48890 h 81891"/>
                    <a:gd name="connsiteX12" fmla="*/ 31783 w 80678"/>
                    <a:gd name="connsiteY12" fmla="*/ 81891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0678" h="81891">
                      <a:moveTo>
                        <a:pt x="31783" y="81891"/>
                      </a:moveTo>
                      <a:lnTo>
                        <a:pt x="48916" y="81891"/>
                      </a:lnTo>
                      <a:lnTo>
                        <a:pt x="48916" y="48890"/>
                      </a:lnTo>
                      <a:lnTo>
                        <a:pt x="80679" y="48890"/>
                      </a:lnTo>
                      <a:lnTo>
                        <a:pt x="80679" y="31779"/>
                      </a:lnTo>
                      <a:lnTo>
                        <a:pt x="48916" y="31779"/>
                      </a:lnTo>
                      <a:lnTo>
                        <a:pt x="48916" y="0"/>
                      </a:lnTo>
                      <a:lnTo>
                        <a:pt x="31783" y="0"/>
                      </a:lnTo>
                      <a:lnTo>
                        <a:pt x="31783" y="31779"/>
                      </a:lnTo>
                      <a:lnTo>
                        <a:pt x="0" y="31779"/>
                      </a:lnTo>
                      <a:lnTo>
                        <a:pt x="0" y="48890"/>
                      </a:lnTo>
                      <a:lnTo>
                        <a:pt x="31783" y="48890"/>
                      </a:lnTo>
                      <a:lnTo>
                        <a:pt x="31783" y="81891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3" name="Freeform: Shape 309">
                  <a:extLst>
                    <a:ext uri="{FF2B5EF4-FFF2-40B4-BE49-F238E27FC236}">
                      <a16:creationId xmlns:a16="http://schemas.microsoft.com/office/drawing/2014/main" id="{854D82FD-18FC-935F-5A5D-CA72748BAEA7}"/>
                    </a:ext>
                  </a:extLst>
                </p:cNvPr>
                <p:cNvSpPr/>
                <p:nvPr/>
              </p:nvSpPr>
              <p:spPr>
                <a:xfrm>
                  <a:off x="6367977" y="2510475"/>
                  <a:ext cx="144218" cy="145448"/>
                </a:xfrm>
                <a:custGeom>
                  <a:avLst/>
                  <a:gdLst>
                    <a:gd name="connsiteX0" fmla="*/ 72093 w 144218"/>
                    <a:gd name="connsiteY0" fmla="*/ 145448 h 145448"/>
                    <a:gd name="connsiteX1" fmla="*/ 144218 w 144218"/>
                    <a:gd name="connsiteY1" fmla="*/ 73335 h 145448"/>
                    <a:gd name="connsiteX2" fmla="*/ 72093 w 144218"/>
                    <a:gd name="connsiteY2" fmla="*/ 0 h 145448"/>
                    <a:gd name="connsiteX3" fmla="*/ 0 w 144218"/>
                    <a:gd name="connsiteY3" fmla="*/ 72113 h 145448"/>
                    <a:gd name="connsiteX4" fmla="*/ 72093 w 144218"/>
                    <a:gd name="connsiteY4" fmla="*/ 145448 h 145448"/>
                    <a:gd name="connsiteX5" fmla="*/ 72093 w 144218"/>
                    <a:gd name="connsiteY5" fmla="*/ 17111 h 145448"/>
                    <a:gd name="connsiteX6" fmla="*/ 127086 w 144218"/>
                    <a:gd name="connsiteY6" fmla="*/ 72113 h 145448"/>
                    <a:gd name="connsiteX7" fmla="*/ 72093 w 144218"/>
                    <a:gd name="connsiteY7" fmla="*/ 127114 h 145448"/>
                    <a:gd name="connsiteX8" fmla="*/ 17107 w 144218"/>
                    <a:gd name="connsiteY8" fmla="*/ 72113 h 145448"/>
                    <a:gd name="connsiteX9" fmla="*/ 72093 w 144218"/>
                    <a:gd name="connsiteY9" fmla="*/ 17111 h 145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218" h="145448">
                      <a:moveTo>
                        <a:pt x="72093" y="145448"/>
                      </a:moveTo>
                      <a:cubicBezTo>
                        <a:pt x="112455" y="145448"/>
                        <a:pt x="144218" y="112447"/>
                        <a:pt x="144218" y="73335"/>
                      </a:cubicBezTo>
                      <a:cubicBezTo>
                        <a:pt x="144218" y="34223"/>
                        <a:pt x="112455" y="0"/>
                        <a:pt x="72093" y="0"/>
                      </a:cubicBezTo>
                      <a:cubicBezTo>
                        <a:pt x="31776" y="0"/>
                        <a:pt x="0" y="33001"/>
                        <a:pt x="0" y="72113"/>
                      </a:cubicBezTo>
                      <a:cubicBezTo>
                        <a:pt x="0" y="111225"/>
                        <a:pt x="31776" y="145448"/>
                        <a:pt x="72093" y="145448"/>
                      </a:cubicBezTo>
                      <a:close/>
                      <a:moveTo>
                        <a:pt x="72093" y="17111"/>
                      </a:moveTo>
                      <a:cubicBezTo>
                        <a:pt x="102637" y="17111"/>
                        <a:pt x="127086" y="41557"/>
                        <a:pt x="127086" y="72113"/>
                      </a:cubicBezTo>
                      <a:cubicBezTo>
                        <a:pt x="127086" y="102669"/>
                        <a:pt x="102637" y="127114"/>
                        <a:pt x="72093" y="127114"/>
                      </a:cubicBezTo>
                      <a:cubicBezTo>
                        <a:pt x="41556" y="127114"/>
                        <a:pt x="17107" y="102669"/>
                        <a:pt x="17107" y="72113"/>
                      </a:cubicBezTo>
                      <a:cubicBezTo>
                        <a:pt x="17107" y="41557"/>
                        <a:pt x="41556" y="17111"/>
                        <a:pt x="72093" y="17111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795" name="TextBox 537">
              <a:extLst>
                <a:ext uri="{FF2B5EF4-FFF2-40B4-BE49-F238E27FC236}">
                  <a16:creationId xmlns:a16="http://schemas.microsoft.com/office/drawing/2014/main" id="{38AB5453-3680-FE51-0F01-DB2108D608A9}"/>
                </a:ext>
              </a:extLst>
            </p:cNvPr>
            <p:cNvSpPr txBox="1"/>
            <p:nvPr/>
          </p:nvSpPr>
          <p:spPr>
            <a:xfrm>
              <a:off x="2702377" y="5915918"/>
              <a:ext cx="739327" cy="52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Health</a:t>
              </a:r>
            </a:p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Checks</a:t>
              </a:r>
            </a:p>
          </p:txBody>
        </p:sp>
      </p:grpSp>
      <p:cxnSp>
        <p:nvCxnSpPr>
          <p:cNvPr id="807" name="直線矢印コネクタ 806">
            <a:extLst>
              <a:ext uri="{FF2B5EF4-FFF2-40B4-BE49-F238E27FC236}">
                <a16:creationId xmlns:a16="http://schemas.microsoft.com/office/drawing/2014/main" id="{DE29A1CC-77F6-0C1B-CD1F-33D03DE46951}"/>
              </a:ext>
            </a:extLst>
          </p:cNvPr>
          <p:cNvCxnSpPr>
            <a:cxnSpLocks/>
            <a:endCxn id="70" idx="2"/>
          </p:cNvCxnSpPr>
          <p:nvPr/>
        </p:nvCxnSpPr>
        <p:spPr>
          <a:xfrm rot="5400000" flipH="1" flipV="1">
            <a:off x="3871755" y="6193486"/>
            <a:ext cx="4256623" cy="761208"/>
          </a:xfrm>
          <a:prstGeom prst="bentConnector3">
            <a:avLst>
              <a:gd name="adj1" fmla="val 8032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1" name="直線矢印コネクタ 23">
            <a:extLst>
              <a:ext uri="{FF2B5EF4-FFF2-40B4-BE49-F238E27FC236}">
                <a16:creationId xmlns:a16="http://schemas.microsoft.com/office/drawing/2014/main" id="{919D2127-23B8-1EF5-C9E0-D12375A0D3EA}"/>
              </a:ext>
            </a:extLst>
          </p:cNvPr>
          <p:cNvCxnSpPr>
            <a:cxnSpLocks/>
          </p:cNvCxnSpPr>
          <p:nvPr/>
        </p:nvCxnSpPr>
        <p:spPr>
          <a:xfrm>
            <a:off x="14293561" y="2793619"/>
            <a:ext cx="10307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3" name="グループ化 812">
            <a:extLst>
              <a:ext uri="{FF2B5EF4-FFF2-40B4-BE49-F238E27FC236}">
                <a16:creationId xmlns:a16="http://schemas.microsoft.com/office/drawing/2014/main" id="{60BDBE99-A5CA-E348-4132-A1A6D2E5B25D}"/>
              </a:ext>
            </a:extLst>
          </p:cNvPr>
          <p:cNvGrpSpPr/>
          <p:nvPr/>
        </p:nvGrpSpPr>
        <p:grpSpPr>
          <a:xfrm>
            <a:off x="8639041" y="9308686"/>
            <a:ext cx="1258678" cy="707814"/>
            <a:chOff x="8782700" y="7574074"/>
            <a:chExt cx="1258715" cy="707836"/>
          </a:xfrm>
        </p:grpSpPr>
        <p:pic>
          <p:nvPicPr>
            <p:cNvPr id="814" name="グラフィックス 813">
              <a:extLst>
                <a:ext uri="{FF2B5EF4-FFF2-40B4-BE49-F238E27FC236}">
                  <a16:creationId xmlns:a16="http://schemas.microsoft.com/office/drawing/2014/main" id="{A535DB98-AB4D-C044-D71B-D72BC290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212027" y="7574074"/>
              <a:ext cx="400050" cy="400050"/>
            </a:xfrm>
            <a:prstGeom prst="rect">
              <a:avLst/>
            </a:prstGeom>
          </p:spPr>
        </p:pic>
        <p:sp>
          <p:nvSpPr>
            <p:cNvPr id="815" name="TextBox 12">
              <a:extLst>
                <a:ext uri="{FF2B5EF4-FFF2-40B4-BE49-F238E27FC236}">
                  <a16:creationId xmlns:a16="http://schemas.microsoft.com/office/drawing/2014/main" id="{2D60B16D-8836-6929-7A75-A9E10FA3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700" y="7974124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grpSp>
        <p:nvGrpSpPr>
          <p:cNvPr id="816" name="グループ化 815">
            <a:extLst>
              <a:ext uri="{FF2B5EF4-FFF2-40B4-BE49-F238E27FC236}">
                <a16:creationId xmlns:a16="http://schemas.microsoft.com/office/drawing/2014/main" id="{5203C114-135C-5F40-EE75-58573F37E4D4}"/>
              </a:ext>
            </a:extLst>
          </p:cNvPr>
          <p:cNvGrpSpPr/>
          <p:nvPr/>
        </p:nvGrpSpPr>
        <p:grpSpPr>
          <a:xfrm>
            <a:off x="7647628" y="9132028"/>
            <a:ext cx="699229" cy="903932"/>
            <a:chOff x="2383967" y="5724080"/>
            <a:chExt cx="699250" cy="903959"/>
          </a:xfrm>
        </p:grpSpPr>
        <p:grpSp>
          <p:nvGrpSpPr>
            <p:cNvPr id="817" name="Graphic 14">
              <a:extLst>
                <a:ext uri="{FF2B5EF4-FFF2-40B4-BE49-F238E27FC236}">
                  <a16:creationId xmlns:a16="http://schemas.microsoft.com/office/drawing/2014/main" id="{E362D704-062E-EF36-8553-7C564BDD6147}"/>
                </a:ext>
              </a:extLst>
            </p:cNvPr>
            <p:cNvGrpSpPr/>
            <p:nvPr/>
          </p:nvGrpSpPr>
          <p:grpSpPr>
            <a:xfrm>
              <a:off x="2436583" y="5724080"/>
              <a:ext cx="615030" cy="596175"/>
              <a:chOff x="5356821" y="1582907"/>
              <a:chExt cx="498771" cy="513339"/>
            </a:xfrm>
          </p:grpSpPr>
          <p:sp>
            <p:nvSpPr>
              <p:cNvPr id="819" name="Freeform: Shape 153">
                <a:extLst>
                  <a:ext uri="{FF2B5EF4-FFF2-40B4-BE49-F238E27FC236}">
                    <a16:creationId xmlns:a16="http://schemas.microsoft.com/office/drawing/2014/main" id="{AB820CB3-AF38-EA1F-33A2-A0D2A372E960}"/>
                  </a:ext>
                </a:extLst>
              </p:cNvPr>
              <p:cNvSpPr/>
              <p:nvPr/>
            </p:nvSpPr>
            <p:spPr>
              <a:xfrm>
                <a:off x="5475760" y="1685813"/>
                <a:ext cx="291260" cy="290571"/>
              </a:xfrm>
              <a:custGeom>
                <a:avLst/>
                <a:gdLst>
                  <a:gd name="connsiteX0" fmla="*/ 145630 w 291260"/>
                  <a:gd name="connsiteY0" fmla="*/ 290572 h 290571"/>
                  <a:gd name="connsiteX1" fmla="*/ 0 w 291260"/>
                  <a:gd name="connsiteY1" fmla="*/ 145286 h 290571"/>
                  <a:gd name="connsiteX2" fmla="*/ 145630 w 291260"/>
                  <a:gd name="connsiteY2" fmla="*/ 0 h 290571"/>
                  <a:gd name="connsiteX3" fmla="*/ 291260 w 291260"/>
                  <a:gd name="connsiteY3" fmla="*/ 145286 h 290571"/>
                  <a:gd name="connsiteX4" fmla="*/ 145630 w 291260"/>
                  <a:gd name="connsiteY4" fmla="*/ 290572 h 29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260" h="290571">
                    <a:moveTo>
                      <a:pt x="145630" y="290572"/>
                    </a:moveTo>
                    <a:cubicBezTo>
                      <a:pt x="65535" y="290572"/>
                      <a:pt x="0" y="225191"/>
                      <a:pt x="0" y="145286"/>
                    </a:cubicBezTo>
                    <a:cubicBezTo>
                      <a:pt x="0" y="65379"/>
                      <a:pt x="65535" y="0"/>
                      <a:pt x="145630" y="0"/>
                    </a:cubicBezTo>
                    <a:cubicBezTo>
                      <a:pt x="225725" y="0"/>
                      <a:pt x="291260" y="65379"/>
                      <a:pt x="291260" y="145286"/>
                    </a:cubicBezTo>
                    <a:cubicBezTo>
                      <a:pt x="291260" y="225191"/>
                      <a:pt x="226938" y="290572"/>
                      <a:pt x="145630" y="2905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0" name="Freeform: Shape 154">
                <a:extLst>
                  <a:ext uri="{FF2B5EF4-FFF2-40B4-BE49-F238E27FC236}">
                    <a16:creationId xmlns:a16="http://schemas.microsoft.com/office/drawing/2014/main" id="{2212A8D1-5725-FE34-98FC-B547EE606A97}"/>
                  </a:ext>
                </a:extLst>
              </p:cNvPr>
              <p:cNvSpPr/>
              <p:nvPr/>
            </p:nvSpPr>
            <p:spPr>
              <a:xfrm>
                <a:off x="5469689" y="1679770"/>
                <a:ext cx="303394" cy="302679"/>
              </a:xfrm>
              <a:custGeom>
                <a:avLst/>
                <a:gdLst>
                  <a:gd name="connsiteX0" fmla="*/ 151694 w 303394"/>
                  <a:gd name="connsiteY0" fmla="*/ 12107 h 302679"/>
                  <a:gd name="connsiteX1" fmla="*/ 291261 w 303394"/>
                  <a:gd name="connsiteY1" fmla="*/ 151339 h 302679"/>
                  <a:gd name="connsiteX2" fmla="*/ 151694 w 303394"/>
                  <a:gd name="connsiteY2" fmla="*/ 290571 h 302679"/>
                  <a:gd name="connsiteX3" fmla="*/ 12135 w 303394"/>
                  <a:gd name="connsiteY3" fmla="*/ 151339 h 302679"/>
                  <a:gd name="connsiteX4" fmla="*/ 151694 w 303394"/>
                  <a:gd name="connsiteY4" fmla="*/ 12107 h 302679"/>
                  <a:gd name="connsiteX5" fmla="*/ 151694 w 303394"/>
                  <a:gd name="connsiteY5" fmla="*/ 0 h 302679"/>
                  <a:gd name="connsiteX6" fmla="*/ 0 w 303394"/>
                  <a:gd name="connsiteY6" fmla="*/ 151339 h 302679"/>
                  <a:gd name="connsiteX7" fmla="*/ 151694 w 303394"/>
                  <a:gd name="connsiteY7" fmla="*/ 302679 h 302679"/>
                  <a:gd name="connsiteX8" fmla="*/ 303395 w 303394"/>
                  <a:gd name="connsiteY8" fmla="*/ 151339 h 302679"/>
                  <a:gd name="connsiteX9" fmla="*/ 151694 w 303394"/>
                  <a:gd name="connsiteY9" fmla="*/ 0 h 3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394" h="302679">
                    <a:moveTo>
                      <a:pt x="151694" y="12107"/>
                    </a:moveTo>
                    <a:cubicBezTo>
                      <a:pt x="229364" y="12107"/>
                      <a:pt x="291261" y="75064"/>
                      <a:pt x="291261" y="151339"/>
                    </a:cubicBezTo>
                    <a:cubicBezTo>
                      <a:pt x="291261" y="227615"/>
                      <a:pt x="229364" y="290571"/>
                      <a:pt x="151694" y="290571"/>
                    </a:cubicBezTo>
                    <a:cubicBezTo>
                      <a:pt x="74025" y="290571"/>
                      <a:pt x="12135" y="227615"/>
                      <a:pt x="12135" y="151339"/>
                    </a:cubicBezTo>
                    <a:cubicBezTo>
                      <a:pt x="12135" y="73853"/>
                      <a:pt x="75244" y="12107"/>
                      <a:pt x="151694" y="12107"/>
                    </a:cubicBezTo>
                    <a:close/>
                    <a:moveTo>
                      <a:pt x="151694" y="0"/>
                    </a:moveTo>
                    <a:cubicBezTo>
                      <a:pt x="67961" y="0"/>
                      <a:pt x="0" y="67800"/>
                      <a:pt x="0" y="151339"/>
                    </a:cubicBezTo>
                    <a:cubicBezTo>
                      <a:pt x="0" y="234879"/>
                      <a:pt x="67961" y="302679"/>
                      <a:pt x="151694" y="302679"/>
                    </a:cubicBezTo>
                    <a:cubicBezTo>
                      <a:pt x="235434" y="302679"/>
                      <a:pt x="303395" y="234879"/>
                      <a:pt x="303395" y="151339"/>
                    </a:cubicBezTo>
                    <a:cubicBezTo>
                      <a:pt x="303395" y="67800"/>
                      <a:pt x="235434" y="0"/>
                      <a:pt x="151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1" name="Freeform: Shape 155">
                <a:extLst>
                  <a:ext uri="{FF2B5EF4-FFF2-40B4-BE49-F238E27FC236}">
                    <a16:creationId xmlns:a16="http://schemas.microsoft.com/office/drawing/2014/main" id="{10F4DDE6-02AC-D94B-E269-9CB5E79F92FC}"/>
                  </a:ext>
                </a:extLst>
              </p:cNvPr>
              <p:cNvSpPr/>
              <p:nvPr/>
            </p:nvSpPr>
            <p:spPr>
              <a:xfrm>
                <a:off x="5500047" y="1906172"/>
                <a:ext cx="311890" cy="184028"/>
              </a:xfrm>
              <a:custGeom>
                <a:avLst/>
                <a:gdLst>
                  <a:gd name="connsiteX0" fmla="*/ 0 w 311890"/>
                  <a:gd name="connsiteY0" fmla="*/ 182816 h 184028"/>
                  <a:gd name="connsiteX1" fmla="*/ 0 w 311890"/>
                  <a:gd name="connsiteY1" fmla="*/ 82328 h 184028"/>
                  <a:gd name="connsiteX2" fmla="*/ 212378 w 311890"/>
                  <a:gd name="connsiteY2" fmla="*/ 82328 h 184028"/>
                  <a:gd name="connsiteX3" fmla="*/ 252426 w 311890"/>
                  <a:gd name="connsiteY3" fmla="*/ 48428 h 184028"/>
                  <a:gd name="connsiteX4" fmla="*/ 280339 w 311890"/>
                  <a:gd name="connsiteY4" fmla="*/ 6051 h 184028"/>
                  <a:gd name="connsiteX5" fmla="*/ 282764 w 311890"/>
                  <a:gd name="connsiteY5" fmla="*/ 0 h 184028"/>
                  <a:gd name="connsiteX6" fmla="*/ 288835 w 311890"/>
                  <a:gd name="connsiteY6" fmla="*/ 2419 h 184028"/>
                  <a:gd name="connsiteX7" fmla="*/ 303395 w 311890"/>
                  <a:gd name="connsiteY7" fmla="*/ 7264 h 184028"/>
                  <a:gd name="connsiteX8" fmla="*/ 311891 w 311890"/>
                  <a:gd name="connsiteY8" fmla="*/ 8470 h 184028"/>
                  <a:gd name="connsiteX9" fmla="*/ 309465 w 311890"/>
                  <a:gd name="connsiteY9" fmla="*/ 15734 h 184028"/>
                  <a:gd name="connsiteX10" fmla="*/ 275482 w 311890"/>
                  <a:gd name="connsiteY10" fmla="*/ 67800 h 184028"/>
                  <a:gd name="connsiteX11" fmla="*/ 226938 w 311890"/>
                  <a:gd name="connsiteY11" fmla="*/ 108964 h 184028"/>
                  <a:gd name="connsiteX12" fmla="*/ 226938 w 311890"/>
                  <a:gd name="connsiteY12" fmla="*/ 184029 h 184028"/>
                  <a:gd name="connsiteX13" fmla="*/ 0 w 311890"/>
                  <a:gd name="connsiteY13" fmla="*/ 182816 h 18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890" h="184028">
                    <a:moveTo>
                      <a:pt x="0" y="182816"/>
                    </a:moveTo>
                    <a:lnTo>
                      <a:pt x="0" y="82328"/>
                    </a:lnTo>
                    <a:lnTo>
                      <a:pt x="212378" y="82328"/>
                    </a:lnTo>
                    <a:cubicBezTo>
                      <a:pt x="214804" y="82328"/>
                      <a:pt x="231796" y="72639"/>
                      <a:pt x="252426" y="48428"/>
                    </a:cubicBezTo>
                    <a:cubicBezTo>
                      <a:pt x="264560" y="33900"/>
                      <a:pt x="275482" y="18160"/>
                      <a:pt x="280339" y="6051"/>
                    </a:cubicBezTo>
                    <a:lnTo>
                      <a:pt x="282764" y="0"/>
                    </a:lnTo>
                    <a:lnTo>
                      <a:pt x="288835" y="2419"/>
                    </a:lnTo>
                    <a:cubicBezTo>
                      <a:pt x="293686" y="4838"/>
                      <a:pt x="298544" y="6051"/>
                      <a:pt x="303395" y="7264"/>
                    </a:cubicBezTo>
                    <a:lnTo>
                      <a:pt x="311891" y="8470"/>
                    </a:lnTo>
                    <a:lnTo>
                      <a:pt x="309465" y="15734"/>
                    </a:lnTo>
                    <a:cubicBezTo>
                      <a:pt x="300969" y="37532"/>
                      <a:pt x="282764" y="59324"/>
                      <a:pt x="275482" y="67800"/>
                    </a:cubicBezTo>
                    <a:cubicBezTo>
                      <a:pt x="266986" y="77483"/>
                      <a:pt x="246356" y="100488"/>
                      <a:pt x="226938" y="108964"/>
                    </a:cubicBezTo>
                    <a:lnTo>
                      <a:pt x="226938" y="184029"/>
                    </a:lnTo>
                    <a:lnTo>
                      <a:pt x="0" y="18281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2" name="Freeform: Shape 156">
                <a:extLst>
                  <a:ext uri="{FF2B5EF4-FFF2-40B4-BE49-F238E27FC236}">
                    <a16:creationId xmlns:a16="http://schemas.microsoft.com/office/drawing/2014/main" id="{2C0BF4A1-6068-E063-F03F-DE130296990C}"/>
                  </a:ext>
                </a:extLst>
              </p:cNvPr>
              <p:cNvSpPr/>
              <p:nvPr/>
            </p:nvSpPr>
            <p:spPr>
              <a:xfrm>
                <a:off x="5493977" y="1897689"/>
                <a:ext cx="326450" cy="198556"/>
              </a:xfrm>
              <a:custGeom>
                <a:avLst/>
                <a:gdLst>
                  <a:gd name="connsiteX0" fmla="*/ 292473 w 326450"/>
                  <a:gd name="connsiteY0" fmla="*/ 16947 h 198556"/>
                  <a:gd name="connsiteX1" fmla="*/ 309465 w 326450"/>
                  <a:gd name="connsiteY1" fmla="*/ 21792 h 198556"/>
                  <a:gd name="connsiteX2" fmla="*/ 276694 w 326450"/>
                  <a:gd name="connsiteY2" fmla="*/ 72645 h 198556"/>
                  <a:gd name="connsiteX3" fmla="*/ 226938 w 326450"/>
                  <a:gd name="connsiteY3" fmla="*/ 113809 h 198556"/>
                  <a:gd name="connsiteX4" fmla="*/ 226938 w 326450"/>
                  <a:gd name="connsiteY4" fmla="*/ 186448 h 198556"/>
                  <a:gd name="connsiteX5" fmla="*/ 12134 w 326450"/>
                  <a:gd name="connsiteY5" fmla="*/ 186448 h 198556"/>
                  <a:gd name="connsiteX6" fmla="*/ 12134 w 326450"/>
                  <a:gd name="connsiteY6" fmla="*/ 96856 h 198556"/>
                  <a:gd name="connsiteX7" fmla="*/ 218442 w 326450"/>
                  <a:gd name="connsiteY7" fmla="*/ 96856 h 198556"/>
                  <a:gd name="connsiteX8" fmla="*/ 263347 w 326450"/>
                  <a:gd name="connsiteY8" fmla="*/ 60536 h 198556"/>
                  <a:gd name="connsiteX9" fmla="*/ 292473 w 326450"/>
                  <a:gd name="connsiteY9" fmla="*/ 16947 h 198556"/>
                  <a:gd name="connsiteX10" fmla="*/ 286403 w 326450"/>
                  <a:gd name="connsiteY10" fmla="*/ 0 h 198556"/>
                  <a:gd name="connsiteX11" fmla="*/ 281552 w 326450"/>
                  <a:gd name="connsiteY11" fmla="*/ 12109 h 198556"/>
                  <a:gd name="connsiteX12" fmla="*/ 254851 w 326450"/>
                  <a:gd name="connsiteY12" fmla="*/ 53273 h 198556"/>
                  <a:gd name="connsiteX13" fmla="*/ 218442 w 326450"/>
                  <a:gd name="connsiteY13" fmla="*/ 85960 h 198556"/>
                  <a:gd name="connsiteX14" fmla="*/ 12134 w 326450"/>
                  <a:gd name="connsiteY14" fmla="*/ 85960 h 198556"/>
                  <a:gd name="connsiteX15" fmla="*/ 0 w 326450"/>
                  <a:gd name="connsiteY15" fmla="*/ 85960 h 198556"/>
                  <a:gd name="connsiteX16" fmla="*/ 0 w 326450"/>
                  <a:gd name="connsiteY16" fmla="*/ 98069 h 198556"/>
                  <a:gd name="connsiteX17" fmla="*/ 0 w 326450"/>
                  <a:gd name="connsiteY17" fmla="*/ 186448 h 198556"/>
                  <a:gd name="connsiteX18" fmla="*/ 0 w 326450"/>
                  <a:gd name="connsiteY18" fmla="*/ 198556 h 198556"/>
                  <a:gd name="connsiteX19" fmla="*/ 12134 w 326450"/>
                  <a:gd name="connsiteY19" fmla="*/ 198556 h 198556"/>
                  <a:gd name="connsiteX20" fmla="*/ 226938 w 326450"/>
                  <a:gd name="connsiteY20" fmla="*/ 198556 h 198556"/>
                  <a:gd name="connsiteX21" fmla="*/ 239072 w 326450"/>
                  <a:gd name="connsiteY21" fmla="*/ 198556 h 198556"/>
                  <a:gd name="connsiteX22" fmla="*/ 239072 w 326450"/>
                  <a:gd name="connsiteY22" fmla="*/ 186448 h 198556"/>
                  <a:gd name="connsiteX23" fmla="*/ 239072 w 326450"/>
                  <a:gd name="connsiteY23" fmla="*/ 121073 h 198556"/>
                  <a:gd name="connsiteX24" fmla="*/ 285190 w 326450"/>
                  <a:gd name="connsiteY24" fmla="*/ 79909 h 198556"/>
                  <a:gd name="connsiteX25" fmla="*/ 320387 w 326450"/>
                  <a:gd name="connsiteY25" fmla="*/ 25424 h 198556"/>
                  <a:gd name="connsiteX26" fmla="*/ 326450 w 326450"/>
                  <a:gd name="connsiteY26" fmla="*/ 10896 h 198556"/>
                  <a:gd name="connsiteX27" fmla="*/ 310678 w 326450"/>
                  <a:gd name="connsiteY27" fmla="*/ 9683 h 198556"/>
                  <a:gd name="connsiteX28" fmla="*/ 297324 w 326450"/>
                  <a:gd name="connsiteY28" fmla="*/ 6054 h 198556"/>
                  <a:gd name="connsiteX29" fmla="*/ 286403 w 326450"/>
                  <a:gd name="connsiteY29" fmla="*/ 0 h 19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6450" h="198556">
                    <a:moveTo>
                      <a:pt x="292473" y="16947"/>
                    </a:moveTo>
                    <a:cubicBezTo>
                      <a:pt x="297324" y="19372"/>
                      <a:pt x="303395" y="21792"/>
                      <a:pt x="309465" y="21792"/>
                    </a:cubicBezTo>
                    <a:cubicBezTo>
                      <a:pt x="300969" y="42377"/>
                      <a:pt x="282764" y="64168"/>
                      <a:pt x="276694" y="72645"/>
                    </a:cubicBezTo>
                    <a:cubicBezTo>
                      <a:pt x="269411" y="81115"/>
                      <a:pt x="246355" y="106545"/>
                      <a:pt x="226938" y="113809"/>
                    </a:cubicBezTo>
                    <a:lnTo>
                      <a:pt x="226938" y="186448"/>
                    </a:lnTo>
                    <a:lnTo>
                      <a:pt x="12134" y="186448"/>
                    </a:lnTo>
                    <a:lnTo>
                      <a:pt x="12134" y="96856"/>
                    </a:lnTo>
                    <a:lnTo>
                      <a:pt x="218442" y="96856"/>
                    </a:lnTo>
                    <a:cubicBezTo>
                      <a:pt x="223300" y="96856"/>
                      <a:pt x="241504" y="84747"/>
                      <a:pt x="263347" y="60536"/>
                    </a:cubicBezTo>
                    <a:cubicBezTo>
                      <a:pt x="276694" y="44796"/>
                      <a:pt x="287615" y="29055"/>
                      <a:pt x="292473" y="16947"/>
                    </a:cubicBezTo>
                    <a:close/>
                    <a:moveTo>
                      <a:pt x="286403" y="0"/>
                    </a:moveTo>
                    <a:lnTo>
                      <a:pt x="281552" y="12109"/>
                    </a:lnTo>
                    <a:cubicBezTo>
                      <a:pt x="276694" y="23004"/>
                      <a:pt x="266986" y="38745"/>
                      <a:pt x="254851" y="53273"/>
                    </a:cubicBezTo>
                    <a:cubicBezTo>
                      <a:pt x="235434" y="76277"/>
                      <a:pt x="222087" y="83541"/>
                      <a:pt x="218442" y="85960"/>
                    </a:cubicBezTo>
                    <a:lnTo>
                      <a:pt x="12134" y="85960"/>
                    </a:lnTo>
                    <a:lnTo>
                      <a:pt x="0" y="85960"/>
                    </a:lnTo>
                    <a:lnTo>
                      <a:pt x="0" y="98069"/>
                    </a:lnTo>
                    <a:lnTo>
                      <a:pt x="0" y="186448"/>
                    </a:lnTo>
                    <a:lnTo>
                      <a:pt x="0" y="198556"/>
                    </a:lnTo>
                    <a:lnTo>
                      <a:pt x="12134" y="198556"/>
                    </a:lnTo>
                    <a:lnTo>
                      <a:pt x="226938" y="198556"/>
                    </a:lnTo>
                    <a:lnTo>
                      <a:pt x="239072" y="198556"/>
                    </a:lnTo>
                    <a:lnTo>
                      <a:pt x="239072" y="186448"/>
                    </a:lnTo>
                    <a:lnTo>
                      <a:pt x="239072" y="121073"/>
                    </a:lnTo>
                    <a:cubicBezTo>
                      <a:pt x="258490" y="111384"/>
                      <a:pt x="277907" y="89592"/>
                      <a:pt x="285190" y="79909"/>
                    </a:cubicBezTo>
                    <a:cubicBezTo>
                      <a:pt x="292473" y="71432"/>
                      <a:pt x="310678" y="48428"/>
                      <a:pt x="320387" y="25424"/>
                    </a:cubicBezTo>
                    <a:lnTo>
                      <a:pt x="326450" y="10896"/>
                    </a:lnTo>
                    <a:lnTo>
                      <a:pt x="310678" y="9683"/>
                    </a:lnTo>
                    <a:cubicBezTo>
                      <a:pt x="305820" y="9683"/>
                      <a:pt x="302182" y="8477"/>
                      <a:pt x="297324" y="6054"/>
                    </a:cubicBezTo>
                    <a:lnTo>
                      <a:pt x="2864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3" name="Freeform: Shape 157">
                <a:extLst>
                  <a:ext uri="{FF2B5EF4-FFF2-40B4-BE49-F238E27FC236}">
                    <a16:creationId xmlns:a16="http://schemas.microsoft.com/office/drawing/2014/main" id="{C017D56A-8D07-FDA4-068B-647C34BCA0C2}"/>
                  </a:ext>
                </a:extLst>
              </p:cNvPr>
              <p:cNvSpPr/>
              <p:nvPr/>
            </p:nvSpPr>
            <p:spPr>
              <a:xfrm>
                <a:off x="5765827" y="1828675"/>
                <a:ext cx="82520" cy="83542"/>
              </a:xfrm>
              <a:custGeom>
                <a:avLst/>
                <a:gdLst>
                  <a:gd name="connsiteX0" fmla="*/ 41260 w 82520"/>
                  <a:gd name="connsiteY0" fmla="*/ 83542 h 83542"/>
                  <a:gd name="connsiteX1" fmla="*/ 20630 w 82520"/>
                  <a:gd name="connsiteY1" fmla="*/ 77485 h 83542"/>
                  <a:gd name="connsiteX2" fmla="*/ 0 w 82520"/>
                  <a:gd name="connsiteY2" fmla="*/ 41164 h 83542"/>
                  <a:gd name="connsiteX3" fmla="*/ 41260 w 82520"/>
                  <a:gd name="connsiteY3" fmla="*/ 0 h 83542"/>
                  <a:gd name="connsiteX4" fmla="*/ 82520 w 82520"/>
                  <a:gd name="connsiteY4" fmla="*/ 41164 h 83542"/>
                  <a:gd name="connsiteX5" fmla="*/ 41260 w 82520"/>
                  <a:gd name="connsiteY5" fmla="*/ 83542 h 8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20" h="83542">
                    <a:moveTo>
                      <a:pt x="41260" y="83542"/>
                    </a:moveTo>
                    <a:cubicBezTo>
                      <a:pt x="33977" y="83542"/>
                      <a:pt x="26701" y="81117"/>
                      <a:pt x="20630" y="77485"/>
                    </a:cubicBezTo>
                    <a:cubicBezTo>
                      <a:pt x="8496" y="70221"/>
                      <a:pt x="0" y="55693"/>
                      <a:pt x="0" y="41164"/>
                    </a:cubicBezTo>
                    <a:cubicBezTo>
                      <a:pt x="0" y="18161"/>
                      <a:pt x="18204" y="0"/>
                      <a:pt x="41260" y="0"/>
                    </a:cubicBezTo>
                    <a:cubicBezTo>
                      <a:pt x="64322" y="0"/>
                      <a:pt x="82520" y="18161"/>
                      <a:pt x="82520" y="41164"/>
                    </a:cubicBezTo>
                    <a:cubicBezTo>
                      <a:pt x="82520" y="64168"/>
                      <a:pt x="65535" y="83542"/>
                      <a:pt x="41260" y="835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4" name="Freeform: Shape 158">
                <a:extLst>
                  <a:ext uri="{FF2B5EF4-FFF2-40B4-BE49-F238E27FC236}">
                    <a16:creationId xmlns:a16="http://schemas.microsoft.com/office/drawing/2014/main" id="{45839863-1694-A855-A84B-C2A65E2B8975}"/>
                  </a:ext>
                </a:extLst>
              </p:cNvPr>
              <p:cNvSpPr/>
              <p:nvPr/>
            </p:nvSpPr>
            <p:spPr>
              <a:xfrm>
                <a:off x="5760950" y="1823842"/>
                <a:ext cx="94661" cy="94438"/>
              </a:xfrm>
              <a:custGeom>
                <a:avLst/>
                <a:gdLst>
                  <a:gd name="connsiteX0" fmla="*/ 47331 w 94661"/>
                  <a:gd name="connsiteY0" fmla="*/ 12107 h 94438"/>
                  <a:gd name="connsiteX1" fmla="*/ 82527 w 94661"/>
                  <a:gd name="connsiteY1" fmla="*/ 47218 h 94438"/>
                  <a:gd name="connsiteX2" fmla="*/ 47331 w 94661"/>
                  <a:gd name="connsiteY2" fmla="*/ 82330 h 94438"/>
                  <a:gd name="connsiteX3" fmla="*/ 30345 w 94661"/>
                  <a:gd name="connsiteY3" fmla="*/ 77486 h 94438"/>
                  <a:gd name="connsiteX4" fmla="*/ 12141 w 94661"/>
                  <a:gd name="connsiteY4" fmla="*/ 47218 h 94438"/>
                  <a:gd name="connsiteX5" fmla="*/ 47331 w 94661"/>
                  <a:gd name="connsiteY5" fmla="*/ 12107 h 94438"/>
                  <a:gd name="connsiteX6" fmla="*/ 47331 w 94661"/>
                  <a:gd name="connsiteY6" fmla="*/ 0 h 94438"/>
                  <a:gd name="connsiteX7" fmla="*/ 0 w 94661"/>
                  <a:gd name="connsiteY7" fmla="*/ 47218 h 94438"/>
                  <a:gd name="connsiteX8" fmla="*/ 24275 w 94661"/>
                  <a:gd name="connsiteY8" fmla="*/ 88381 h 94438"/>
                  <a:gd name="connsiteX9" fmla="*/ 47331 w 94661"/>
                  <a:gd name="connsiteY9" fmla="*/ 94439 h 94438"/>
                  <a:gd name="connsiteX10" fmla="*/ 94661 w 94661"/>
                  <a:gd name="connsiteY10" fmla="*/ 47218 h 94438"/>
                  <a:gd name="connsiteX11" fmla="*/ 47331 w 94661"/>
                  <a:gd name="connsiteY11" fmla="*/ 0 h 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61" h="94438">
                    <a:moveTo>
                      <a:pt x="47331" y="12107"/>
                    </a:moveTo>
                    <a:cubicBezTo>
                      <a:pt x="66748" y="12107"/>
                      <a:pt x="82527" y="27847"/>
                      <a:pt x="82527" y="47218"/>
                    </a:cubicBezTo>
                    <a:cubicBezTo>
                      <a:pt x="82527" y="66590"/>
                      <a:pt x="66748" y="82330"/>
                      <a:pt x="47331" y="82330"/>
                    </a:cubicBezTo>
                    <a:cubicBezTo>
                      <a:pt x="41267" y="82330"/>
                      <a:pt x="35196" y="81117"/>
                      <a:pt x="30345" y="77486"/>
                    </a:cubicBezTo>
                    <a:cubicBezTo>
                      <a:pt x="19417" y="71432"/>
                      <a:pt x="12141" y="59326"/>
                      <a:pt x="12141" y="47218"/>
                    </a:cubicBezTo>
                    <a:cubicBezTo>
                      <a:pt x="10928" y="27847"/>
                      <a:pt x="27913" y="12107"/>
                      <a:pt x="47331" y="12107"/>
                    </a:cubicBezTo>
                    <a:close/>
                    <a:moveTo>
                      <a:pt x="47331" y="0"/>
                    </a:moveTo>
                    <a:cubicBezTo>
                      <a:pt x="20637" y="0"/>
                      <a:pt x="0" y="21793"/>
                      <a:pt x="0" y="47218"/>
                    </a:cubicBezTo>
                    <a:cubicBezTo>
                      <a:pt x="0" y="64168"/>
                      <a:pt x="9709" y="79904"/>
                      <a:pt x="24275" y="88381"/>
                    </a:cubicBezTo>
                    <a:cubicBezTo>
                      <a:pt x="31558" y="92013"/>
                      <a:pt x="38835" y="94439"/>
                      <a:pt x="47331" y="94439"/>
                    </a:cubicBezTo>
                    <a:cubicBezTo>
                      <a:pt x="74031" y="94439"/>
                      <a:pt x="94661" y="72643"/>
                      <a:pt x="94661" y="47218"/>
                    </a:cubicBezTo>
                    <a:cubicBezTo>
                      <a:pt x="94661" y="20583"/>
                      <a:pt x="72818" y="0"/>
                      <a:pt x="47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5" name="Freeform: Shape 159">
                <a:extLst>
                  <a:ext uri="{FF2B5EF4-FFF2-40B4-BE49-F238E27FC236}">
                    <a16:creationId xmlns:a16="http://schemas.microsoft.com/office/drawing/2014/main" id="{A6796DAE-F091-89FA-BEA9-F07C8E11E7D6}"/>
                  </a:ext>
                </a:extLst>
              </p:cNvPr>
              <p:cNvSpPr/>
              <p:nvPr/>
            </p:nvSpPr>
            <p:spPr>
              <a:xfrm>
                <a:off x="5415101" y="1638607"/>
                <a:ext cx="129850" cy="148917"/>
              </a:xfrm>
              <a:custGeom>
                <a:avLst/>
                <a:gdLst>
                  <a:gd name="connsiteX0" fmla="*/ 0 w 129850"/>
                  <a:gd name="connsiteY0" fmla="*/ 140443 h 148917"/>
                  <a:gd name="connsiteX1" fmla="*/ 2426 w 129850"/>
                  <a:gd name="connsiteY1" fmla="*/ 134389 h 148917"/>
                  <a:gd name="connsiteX2" fmla="*/ 111647 w 129850"/>
                  <a:gd name="connsiteY2" fmla="*/ 2421 h 148917"/>
                  <a:gd name="connsiteX3" fmla="*/ 116504 w 129850"/>
                  <a:gd name="connsiteY3" fmla="*/ 0 h 148917"/>
                  <a:gd name="connsiteX4" fmla="*/ 129851 w 129850"/>
                  <a:gd name="connsiteY4" fmla="*/ 26636 h 148917"/>
                  <a:gd name="connsiteX5" fmla="*/ 125000 w 129850"/>
                  <a:gd name="connsiteY5" fmla="*/ 29057 h 148917"/>
                  <a:gd name="connsiteX6" fmla="*/ 30339 w 129850"/>
                  <a:gd name="connsiteY6" fmla="*/ 142864 h 148917"/>
                  <a:gd name="connsiteX7" fmla="*/ 29126 w 129850"/>
                  <a:gd name="connsiteY7" fmla="*/ 148918 h 148917"/>
                  <a:gd name="connsiteX8" fmla="*/ 0 w 129850"/>
                  <a:gd name="connsiteY8" fmla="*/ 140443 h 1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50" h="148917">
                    <a:moveTo>
                      <a:pt x="0" y="140443"/>
                    </a:moveTo>
                    <a:lnTo>
                      <a:pt x="2426" y="134389"/>
                    </a:lnTo>
                    <a:cubicBezTo>
                      <a:pt x="18204" y="77485"/>
                      <a:pt x="58252" y="29057"/>
                      <a:pt x="111647" y="2421"/>
                    </a:cubicBezTo>
                    <a:lnTo>
                      <a:pt x="116504" y="0"/>
                    </a:lnTo>
                    <a:lnTo>
                      <a:pt x="129851" y="26636"/>
                    </a:lnTo>
                    <a:lnTo>
                      <a:pt x="125000" y="29057"/>
                    </a:lnTo>
                    <a:cubicBezTo>
                      <a:pt x="78882" y="52060"/>
                      <a:pt x="44899" y="93225"/>
                      <a:pt x="30339" y="142864"/>
                    </a:cubicBezTo>
                    <a:lnTo>
                      <a:pt x="29126" y="148918"/>
                    </a:lnTo>
                    <a:lnTo>
                      <a:pt x="0" y="140443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6" name="Freeform: Shape 160">
                <a:extLst>
                  <a:ext uri="{FF2B5EF4-FFF2-40B4-BE49-F238E27FC236}">
                    <a16:creationId xmlns:a16="http://schemas.microsoft.com/office/drawing/2014/main" id="{A27E6EE0-5B52-36B7-1177-BC30AC713596}"/>
                  </a:ext>
                </a:extLst>
              </p:cNvPr>
              <p:cNvSpPr/>
              <p:nvPr/>
            </p:nvSpPr>
            <p:spPr>
              <a:xfrm>
                <a:off x="5407805" y="1630125"/>
                <a:ext cx="145630" cy="165868"/>
              </a:xfrm>
              <a:custGeom>
                <a:avLst/>
                <a:gdLst>
                  <a:gd name="connsiteX0" fmla="*/ 122568 w 145630"/>
                  <a:gd name="connsiteY0" fmla="*/ 16950 h 165868"/>
                  <a:gd name="connsiteX1" fmla="*/ 129851 w 145630"/>
                  <a:gd name="connsiteY1" fmla="*/ 32689 h 165868"/>
                  <a:gd name="connsiteX2" fmla="*/ 32765 w 145630"/>
                  <a:gd name="connsiteY2" fmla="*/ 150129 h 165868"/>
                  <a:gd name="connsiteX3" fmla="*/ 15773 w 145630"/>
                  <a:gd name="connsiteY3" fmla="*/ 145286 h 165868"/>
                  <a:gd name="connsiteX4" fmla="*/ 122568 w 145630"/>
                  <a:gd name="connsiteY4" fmla="*/ 16950 h 165868"/>
                  <a:gd name="connsiteX5" fmla="*/ 127426 w 145630"/>
                  <a:gd name="connsiteY5" fmla="*/ 0 h 165868"/>
                  <a:gd name="connsiteX6" fmla="*/ 116504 w 145630"/>
                  <a:gd name="connsiteY6" fmla="*/ 6054 h 165868"/>
                  <a:gd name="connsiteX7" fmla="*/ 3638 w 145630"/>
                  <a:gd name="connsiteY7" fmla="*/ 141654 h 165868"/>
                  <a:gd name="connsiteX8" fmla="*/ 0 w 145630"/>
                  <a:gd name="connsiteY8" fmla="*/ 153761 h 165868"/>
                  <a:gd name="connsiteX9" fmla="*/ 12134 w 145630"/>
                  <a:gd name="connsiteY9" fmla="*/ 157394 h 165868"/>
                  <a:gd name="connsiteX10" fmla="*/ 29126 w 145630"/>
                  <a:gd name="connsiteY10" fmla="*/ 162236 h 165868"/>
                  <a:gd name="connsiteX11" fmla="*/ 41260 w 145630"/>
                  <a:gd name="connsiteY11" fmla="*/ 165868 h 165868"/>
                  <a:gd name="connsiteX12" fmla="*/ 44899 w 145630"/>
                  <a:gd name="connsiteY12" fmla="*/ 153761 h 165868"/>
                  <a:gd name="connsiteX13" fmla="*/ 135922 w 145630"/>
                  <a:gd name="connsiteY13" fmla="*/ 43586 h 165868"/>
                  <a:gd name="connsiteX14" fmla="*/ 145630 w 145630"/>
                  <a:gd name="connsiteY14" fmla="*/ 37533 h 165868"/>
                  <a:gd name="connsiteX15" fmla="*/ 140773 w 145630"/>
                  <a:gd name="connsiteY15" fmla="*/ 26636 h 165868"/>
                  <a:gd name="connsiteX16" fmla="*/ 133496 w 145630"/>
                  <a:gd name="connsiteY16" fmla="*/ 10896 h 165868"/>
                  <a:gd name="connsiteX17" fmla="*/ 127426 w 145630"/>
                  <a:gd name="connsiteY17" fmla="*/ 0 h 16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630" h="165868">
                    <a:moveTo>
                      <a:pt x="122568" y="16950"/>
                    </a:moveTo>
                    <a:lnTo>
                      <a:pt x="129851" y="32689"/>
                    </a:lnTo>
                    <a:cubicBezTo>
                      <a:pt x="82520" y="55693"/>
                      <a:pt x="47330" y="98068"/>
                      <a:pt x="32765" y="150129"/>
                    </a:cubicBezTo>
                    <a:lnTo>
                      <a:pt x="15773" y="145286"/>
                    </a:lnTo>
                    <a:cubicBezTo>
                      <a:pt x="31552" y="88382"/>
                      <a:pt x="70386" y="42376"/>
                      <a:pt x="122568" y="16950"/>
                    </a:cubicBezTo>
                    <a:close/>
                    <a:moveTo>
                      <a:pt x="127426" y="0"/>
                    </a:moveTo>
                    <a:lnTo>
                      <a:pt x="116504" y="6054"/>
                    </a:lnTo>
                    <a:cubicBezTo>
                      <a:pt x="61891" y="33900"/>
                      <a:pt x="20630" y="82329"/>
                      <a:pt x="3638" y="141654"/>
                    </a:cubicBezTo>
                    <a:lnTo>
                      <a:pt x="0" y="153761"/>
                    </a:lnTo>
                    <a:lnTo>
                      <a:pt x="12134" y="157394"/>
                    </a:lnTo>
                    <a:lnTo>
                      <a:pt x="29126" y="162236"/>
                    </a:lnTo>
                    <a:lnTo>
                      <a:pt x="41260" y="165868"/>
                    </a:lnTo>
                    <a:lnTo>
                      <a:pt x="44899" y="153761"/>
                    </a:lnTo>
                    <a:cubicBezTo>
                      <a:pt x="58252" y="106543"/>
                      <a:pt x="92229" y="66589"/>
                      <a:pt x="135922" y="43586"/>
                    </a:cubicBezTo>
                    <a:lnTo>
                      <a:pt x="145630" y="37533"/>
                    </a:lnTo>
                    <a:lnTo>
                      <a:pt x="140773" y="26636"/>
                    </a:lnTo>
                    <a:lnTo>
                      <a:pt x="133496" y="10896"/>
                    </a:lnTo>
                    <a:lnTo>
                      <a:pt x="1274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7" name="Freeform: Shape 161">
                <a:extLst>
                  <a:ext uri="{FF2B5EF4-FFF2-40B4-BE49-F238E27FC236}">
                    <a16:creationId xmlns:a16="http://schemas.microsoft.com/office/drawing/2014/main" id="{ACC91FB1-6F38-3B1E-9495-FF4C2FBA6013}"/>
                  </a:ext>
                </a:extLst>
              </p:cNvPr>
              <p:cNvSpPr/>
              <p:nvPr/>
            </p:nvSpPr>
            <p:spPr>
              <a:xfrm>
                <a:off x="5364107" y="1591385"/>
                <a:ext cx="157764" cy="181607"/>
              </a:xfrm>
              <a:custGeom>
                <a:avLst/>
                <a:gdLst>
                  <a:gd name="connsiteX0" fmla="*/ 0 w 157764"/>
                  <a:gd name="connsiteY0" fmla="*/ 173132 h 181607"/>
                  <a:gd name="connsiteX1" fmla="*/ 1213 w 157764"/>
                  <a:gd name="connsiteY1" fmla="*/ 167079 h 181607"/>
                  <a:gd name="connsiteX2" fmla="*/ 139560 w 157764"/>
                  <a:gd name="connsiteY2" fmla="*/ 2422 h 181607"/>
                  <a:gd name="connsiteX3" fmla="*/ 144417 w 157764"/>
                  <a:gd name="connsiteY3" fmla="*/ 0 h 181607"/>
                  <a:gd name="connsiteX4" fmla="*/ 157764 w 157764"/>
                  <a:gd name="connsiteY4" fmla="*/ 26636 h 181607"/>
                  <a:gd name="connsiteX5" fmla="*/ 152913 w 157764"/>
                  <a:gd name="connsiteY5" fmla="*/ 29057 h 181607"/>
                  <a:gd name="connsiteX6" fmla="*/ 30339 w 157764"/>
                  <a:gd name="connsiteY6" fmla="*/ 175554 h 181607"/>
                  <a:gd name="connsiteX7" fmla="*/ 29126 w 157764"/>
                  <a:gd name="connsiteY7" fmla="*/ 181607 h 181607"/>
                  <a:gd name="connsiteX8" fmla="*/ 0 w 157764"/>
                  <a:gd name="connsiteY8" fmla="*/ 173132 h 18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64" h="181607">
                    <a:moveTo>
                      <a:pt x="0" y="173132"/>
                    </a:moveTo>
                    <a:lnTo>
                      <a:pt x="1213" y="167079"/>
                    </a:lnTo>
                    <a:cubicBezTo>
                      <a:pt x="21843" y="95647"/>
                      <a:pt x="72812" y="36322"/>
                      <a:pt x="139560" y="2422"/>
                    </a:cubicBezTo>
                    <a:lnTo>
                      <a:pt x="144417" y="0"/>
                    </a:lnTo>
                    <a:lnTo>
                      <a:pt x="157764" y="26636"/>
                    </a:lnTo>
                    <a:lnTo>
                      <a:pt x="152913" y="29057"/>
                    </a:lnTo>
                    <a:cubicBezTo>
                      <a:pt x="93442" y="58115"/>
                      <a:pt x="48543" y="112597"/>
                      <a:pt x="30339" y="175554"/>
                    </a:cubicBezTo>
                    <a:lnTo>
                      <a:pt x="29126" y="181607"/>
                    </a:lnTo>
                    <a:lnTo>
                      <a:pt x="0" y="173132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8" name="Freeform: Shape 162">
                <a:extLst>
                  <a:ext uri="{FF2B5EF4-FFF2-40B4-BE49-F238E27FC236}">
                    <a16:creationId xmlns:a16="http://schemas.microsoft.com/office/drawing/2014/main" id="{0C8A91A6-DECB-0727-E18D-0471282C3EC0}"/>
                  </a:ext>
                </a:extLst>
              </p:cNvPr>
              <p:cNvSpPr/>
              <p:nvPr/>
            </p:nvSpPr>
            <p:spPr>
              <a:xfrm>
                <a:off x="5356836" y="1582905"/>
                <a:ext cx="174756" cy="197346"/>
              </a:xfrm>
              <a:custGeom>
                <a:avLst/>
                <a:gdLst>
                  <a:gd name="connsiteX0" fmla="*/ 149269 w 174756"/>
                  <a:gd name="connsiteY0" fmla="*/ 15739 h 197346"/>
                  <a:gd name="connsiteX1" fmla="*/ 157764 w 174756"/>
                  <a:gd name="connsiteY1" fmla="*/ 32689 h 197346"/>
                  <a:gd name="connsiteX2" fmla="*/ 32765 w 174756"/>
                  <a:gd name="connsiteY2" fmla="*/ 182818 h 197346"/>
                  <a:gd name="connsiteX3" fmla="*/ 15779 w 174756"/>
                  <a:gd name="connsiteY3" fmla="*/ 177975 h 197346"/>
                  <a:gd name="connsiteX4" fmla="*/ 149269 w 174756"/>
                  <a:gd name="connsiteY4" fmla="*/ 15739 h 197346"/>
                  <a:gd name="connsiteX5" fmla="*/ 155339 w 174756"/>
                  <a:gd name="connsiteY5" fmla="*/ 0 h 197346"/>
                  <a:gd name="connsiteX6" fmla="*/ 144417 w 174756"/>
                  <a:gd name="connsiteY6" fmla="*/ 4843 h 197346"/>
                  <a:gd name="connsiteX7" fmla="*/ 3638 w 174756"/>
                  <a:gd name="connsiteY7" fmla="*/ 174343 h 197346"/>
                  <a:gd name="connsiteX8" fmla="*/ 0 w 174756"/>
                  <a:gd name="connsiteY8" fmla="*/ 186450 h 197346"/>
                  <a:gd name="connsiteX9" fmla="*/ 12134 w 174756"/>
                  <a:gd name="connsiteY9" fmla="*/ 190082 h 197346"/>
                  <a:gd name="connsiteX10" fmla="*/ 29126 w 174756"/>
                  <a:gd name="connsiteY10" fmla="*/ 193715 h 197346"/>
                  <a:gd name="connsiteX11" fmla="*/ 41260 w 174756"/>
                  <a:gd name="connsiteY11" fmla="*/ 197347 h 197346"/>
                  <a:gd name="connsiteX12" fmla="*/ 44905 w 174756"/>
                  <a:gd name="connsiteY12" fmla="*/ 185239 h 197346"/>
                  <a:gd name="connsiteX13" fmla="*/ 163835 w 174756"/>
                  <a:gd name="connsiteY13" fmla="*/ 42375 h 197346"/>
                  <a:gd name="connsiteX14" fmla="*/ 174756 w 174756"/>
                  <a:gd name="connsiteY14" fmla="*/ 37532 h 197346"/>
                  <a:gd name="connsiteX15" fmla="*/ 169905 w 174756"/>
                  <a:gd name="connsiteY15" fmla="*/ 26636 h 197346"/>
                  <a:gd name="connsiteX16" fmla="*/ 161409 w 174756"/>
                  <a:gd name="connsiteY16" fmla="*/ 10896 h 197346"/>
                  <a:gd name="connsiteX17" fmla="*/ 155339 w 174756"/>
                  <a:gd name="connsiteY17" fmla="*/ 0 h 19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4756" h="197346">
                    <a:moveTo>
                      <a:pt x="149269" y="15739"/>
                    </a:moveTo>
                    <a:lnTo>
                      <a:pt x="157764" y="32689"/>
                    </a:lnTo>
                    <a:cubicBezTo>
                      <a:pt x="97087" y="62957"/>
                      <a:pt x="50969" y="117439"/>
                      <a:pt x="32765" y="182818"/>
                    </a:cubicBezTo>
                    <a:lnTo>
                      <a:pt x="15779" y="177975"/>
                    </a:lnTo>
                    <a:cubicBezTo>
                      <a:pt x="35196" y="106543"/>
                      <a:pt x="84953" y="48429"/>
                      <a:pt x="149269" y="15739"/>
                    </a:cubicBezTo>
                    <a:close/>
                    <a:moveTo>
                      <a:pt x="155339" y="0"/>
                    </a:moveTo>
                    <a:lnTo>
                      <a:pt x="144417" y="4843"/>
                    </a:lnTo>
                    <a:cubicBezTo>
                      <a:pt x="75244" y="39954"/>
                      <a:pt x="24275" y="101700"/>
                      <a:pt x="3638" y="174343"/>
                    </a:cubicBezTo>
                    <a:lnTo>
                      <a:pt x="0" y="186450"/>
                    </a:lnTo>
                    <a:lnTo>
                      <a:pt x="12134" y="190082"/>
                    </a:lnTo>
                    <a:lnTo>
                      <a:pt x="29126" y="193715"/>
                    </a:lnTo>
                    <a:lnTo>
                      <a:pt x="41260" y="197347"/>
                    </a:lnTo>
                    <a:lnTo>
                      <a:pt x="44905" y="185239"/>
                    </a:lnTo>
                    <a:cubicBezTo>
                      <a:pt x="63110" y="123493"/>
                      <a:pt x="105583" y="71432"/>
                      <a:pt x="163835" y="42375"/>
                    </a:cubicBezTo>
                    <a:lnTo>
                      <a:pt x="174756" y="37532"/>
                    </a:lnTo>
                    <a:lnTo>
                      <a:pt x="169905" y="26636"/>
                    </a:lnTo>
                    <a:lnTo>
                      <a:pt x="161409" y="10896"/>
                    </a:lnTo>
                    <a:lnTo>
                      <a:pt x="155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9" name="Freeform: Shape 163">
                <a:extLst>
                  <a:ext uri="{FF2B5EF4-FFF2-40B4-BE49-F238E27FC236}">
                    <a16:creationId xmlns:a16="http://schemas.microsoft.com/office/drawing/2014/main" id="{A99F46CA-0F2E-ED07-BC79-E82DEC08C83C}"/>
                  </a:ext>
                </a:extLst>
              </p:cNvPr>
              <p:cNvSpPr/>
              <p:nvPr/>
            </p:nvSpPr>
            <p:spPr>
              <a:xfrm>
                <a:off x="5506118" y="1994551"/>
                <a:ext cx="214804" cy="88385"/>
              </a:xfrm>
              <a:custGeom>
                <a:avLst/>
                <a:gdLst>
                  <a:gd name="connsiteX0" fmla="*/ 214804 w 214804"/>
                  <a:gd name="connsiteY0" fmla="*/ 88386 h 88385"/>
                  <a:gd name="connsiteX1" fmla="*/ 0 w 214804"/>
                  <a:gd name="connsiteY1" fmla="*/ 88386 h 88385"/>
                  <a:gd name="connsiteX2" fmla="*/ 0 w 214804"/>
                  <a:gd name="connsiteY2" fmla="*/ 0 h 88385"/>
                  <a:gd name="connsiteX3" fmla="*/ 214804 w 214804"/>
                  <a:gd name="connsiteY3" fmla="*/ 0 h 88385"/>
                  <a:gd name="connsiteX4" fmla="*/ 214804 w 214804"/>
                  <a:gd name="connsiteY4" fmla="*/ 88386 h 88385"/>
                  <a:gd name="connsiteX5" fmla="*/ 18205 w 214804"/>
                  <a:gd name="connsiteY5" fmla="*/ 71432 h 88385"/>
                  <a:gd name="connsiteX6" fmla="*/ 197812 w 214804"/>
                  <a:gd name="connsiteY6" fmla="*/ 71432 h 88385"/>
                  <a:gd name="connsiteX7" fmla="*/ 197812 w 214804"/>
                  <a:gd name="connsiteY7" fmla="*/ 18166 h 88385"/>
                  <a:gd name="connsiteX8" fmla="*/ 18205 w 214804"/>
                  <a:gd name="connsiteY8" fmla="*/ 18166 h 88385"/>
                  <a:gd name="connsiteX9" fmla="*/ 18205 w 214804"/>
                  <a:gd name="connsiteY9" fmla="*/ 71432 h 8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04" h="88385">
                    <a:moveTo>
                      <a:pt x="214804" y="88386"/>
                    </a:moveTo>
                    <a:lnTo>
                      <a:pt x="0" y="88386"/>
                    </a:lnTo>
                    <a:lnTo>
                      <a:pt x="0" y="0"/>
                    </a:lnTo>
                    <a:lnTo>
                      <a:pt x="214804" y="0"/>
                    </a:lnTo>
                    <a:lnTo>
                      <a:pt x="214804" y="88386"/>
                    </a:lnTo>
                    <a:close/>
                    <a:moveTo>
                      <a:pt x="18205" y="71432"/>
                    </a:moveTo>
                    <a:lnTo>
                      <a:pt x="197812" y="71432"/>
                    </a:lnTo>
                    <a:lnTo>
                      <a:pt x="197812" y="18166"/>
                    </a:lnTo>
                    <a:lnTo>
                      <a:pt x="18205" y="18166"/>
                    </a:lnTo>
                    <a:lnTo>
                      <a:pt x="18205" y="71432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0" name="Freeform: Shape 164">
                <a:extLst>
                  <a:ext uri="{FF2B5EF4-FFF2-40B4-BE49-F238E27FC236}">
                    <a16:creationId xmlns:a16="http://schemas.microsoft.com/office/drawing/2014/main" id="{B37B78C4-C662-6E8D-AC6C-0B1B8EDE5BC9}"/>
                  </a:ext>
                </a:extLst>
              </p:cNvPr>
              <p:cNvSpPr/>
              <p:nvPr/>
            </p:nvSpPr>
            <p:spPr>
              <a:xfrm>
                <a:off x="5569227" y="1779044"/>
                <a:ext cx="104370" cy="104121"/>
              </a:xfrm>
              <a:custGeom>
                <a:avLst/>
                <a:gdLst>
                  <a:gd name="connsiteX0" fmla="*/ 52182 w 104370"/>
                  <a:gd name="connsiteY0" fmla="*/ 104122 h 104121"/>
                  <a:gd name="connsiteX1" fmla="*/ 0 w 104370"/>
                  <a:gd name="connsiteY1" fmla="*/ 52061 h 104121"/>
                  <a:gd name="connsiteX2" fmla="*/ 52182 w 104370"/>
                  <a:gd name="connsiteY2" fmla="*/ 0 h 104121"/>
                  <a:gd name="connsiteX3" fmla="*/ 104370 w 104370"/>
                  <a:gd name="connsiteY3" fmla="*/ 52061 h 104121"/>
                  <a:gd name="connsiteX4" fmla="*/ 52182 w 104370"/>
                  <a:gd name="connsiteY4" fmla="*/ 104122 h 104121"/>
                  <a:gd name="connsiteX5" fmla="*/ 52182 w 104370"/>
                  <a:gd name="connsiteY5" fmla="*/ 18161 h 104121"/>
                  <a:gd name="connsiteX6" fmla="*/ 18204 w 104370"/>
                  <a:gd name="connsiteY6" fmla="*/ 52061 h 104121"/>
                  <a:gd name="connsiteX7" fmla="*/ 52182 w 104370"/>
                  <a:gd name="connsiteY7" fmla="*/ 85961 h 104121"/>
                  <a:gd name="connsiteX8" fmla="*/ 86165 w 104370"/>
                  <a:gd name="connsiteY8" fmla="*/ 52061 h 104121"/>
                  <a:gd name="connsiteX9" fmla="*/ 52182 w 104370"/>
                  <a:gd name="connsiteY9" fmla="*/ 18161 h 10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70" h="104121">
                    <a:moveTo>
                      <a:pt x="52182" y="104122"/>
                    </a:moveTo>
                    <a:cubicBezTo>
                      <a:pt x="23056" y="104122"/>
                      <a:pt x="0" y="81118"/>
                      <a:pt x="0" y="52061"/>
                    </a:cubicBezTo>
                    <a:cubicBezTo>
                      <a:pt x="0" y="23004"/>
                      <a:pt x="23056" y="0"/>
                      <a:pt x="52182" y="0"/>
                    </a:cubicBezTo>
                    <a:cubicBezTo>
                      <a:pt x="81308" y="0"/>
                      <a:pt x="104370" y="23004"/>
                      <a:pt x="104370" y="52061"/>
                    </a:cubicBezTo>
                    <a:cubicBezTo>
                      <a:pt x="104370" y="81118"/>
                      <a:pt x="81308" y="104122"/>
                      <a:pt x="52182" y="104122"/>
                    </a:cubicBezTo>
                    <a:close/>
                    <a:moveTo>
                      <a:pt x="52182" y="18161"/>
                    </a:moveTo>
                    <a:cubicBezTo>
                      <a:pt x="32765" y="18161"/>
                      <a:pt x="18204" y="33900"/>
                      <a:pt x="18204" y="52061"/>
                    </a:cubicBezTo>
                    <a:cubicBezTo>
                      <a:pt x="18204" y="70221"/>
                      <a:pt x="33984" y="85961"/>
                      <a:pt x="52182" y="85961"/>
                    </a:cubicBezTo>
                    <a:cubicBezTo>
                      <a:pt x="70386" y="85961"/>
                      <a:pt x="86165" y="70221"/>
                      <a:pt x="86165" y="52061"/>
                    </a:cubicBezTo>
                    <a:cubicBezTo>
                      <a:pt x="86165" y="33900"/>
                      <a:pt x="71599" y="18161"/>
                      <a:pt x="52182" y="18161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1" name="Freeform: Shape 165">
                <a:extLst>
                  <a:ext uri="{FF2B5EF4-FFF2-40B4-BE49-F238E27FC236}">
                    <a16:creationId xmlns:a16="http://schemas.microsoft.com/office/drawing/2014/main" id="{67B9B364-281D-4415-CA8C-7137EA71305D}"/>
                  </a:ext>
                </a:extLst>
              </p:cNvPr>
              <p:cNvSpPr/>
              <p:nvPr/>
            </p:nvSpPr>
            <p:spPr>
              <a:xfrm>
                <a:off x="5481830" y="1691857"/>
                <a:ext cx="279126" cy="278463"/>
              </a:xfrm>
              <a:custGeom>
                <a:avLst/>
                <a:gdLst>
                  <a:gd name="connsiteX0" fmla="*/ 139566 w 279126"/>
                  <a:gd name="connsiteY0" fmla="*/ 278464 h 278463"/>
                  <a:gd name="connsiteX1" fmla="*/ 0 w 279126"/>
                  <a:gd name="connsiteY1" fmla="*/ 139232 h 278463"/>
                  <a:gd name="connsiteX2" fmla="*/ 139566 w 279126"/>
                  <a:gd name="connsiteY2" fmla="*/ 0 h 278463"/>
                  <a:gd name="connsiteX3" fmla="*/ 279126 w 279126"/>
                  <a:gd name="connsiteY3" fmla="*/ 139232 h 278463"/>
                  <a:gd name="connsiteX4" fmla="*/ 139566 w 279126"/>
                  <a:gd name="connsiteY4" fmla="*/ 278464 h 278463"/>
                  <a:gd name="connsiteX5" fmla="*/ 139566 w 279126"/>
                  <a:gd name="connsiteY5" fmla="*/ 16950 h 278463"/>
                  <a:gd name="connsiteX6" fmla="*/ 16992 w 279126"/>
                  <a:gd name="connsiteY6" fmla="*/ 139232 h 278463"/>
                  <a:gd name="connsiteX7" fmla="*/ 139566 w 279126"/>
                  <a:gd name="connsiteY7" fmla="*/ 261517 h 278463"/>
                  <a:gd name="connsiteX8" fmla="*/ 262135 w 279126"/>
                  <a:gd name="connsiteY8" fmla="*/ 139232 h 278463"/>
                  <a:gd name="connsiteX9" fmla="*/ 139566 w 279126"/>
                  <a:gd name="connsiteY9" fmla="*/ 16950 h 27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126" h="278463">
                    <a:moveTo>
                      <a:pt x="139566" y="278464"/>
                    </a:moveTo>
                    <a:cubicBezTo>
                      <a:pt x="61897" y="278464"/>
                      <a:pt x="0" y="215508"/>
                      <a:pt x="0" y="139232"/>
                    </a:cubicBezTo>
                    <a:cubicBezTo>
                      <a:pt x="0" y="62957"/>
                      <a:pt x="63110" y="0"/>
                      <a:pt x="139566" y="0"/>
                    </a:cubicBezTo>
                    <a:cubicBezTo>
                      <a:pt x="216017" y="0"/>
                      <a:pt x="279126" y="62957"/>
                      <a:pt x="279126" y="139232"/>
                    </a:cubicBezTo>
                    <a:cubicBezTo>
                      <a:pt x="279126" y="215508"/>
                      <a:pt x="217236" y="278464"/>
                      <a:pt x="139566" y="278464"/>
                    </a:cubicBezTo>
                    <a:close/>
                    <a:moveTo>
                      <a:pt x="139566" y="16950"/>
                    </a:moveTo>
                    <a:cubicBezTo>
                      <a:pt x="72818" y="16950"/>
                      <a:pt x="16992" y="71432"/>
                      <a:pt x="16992" y="139232"/>
                    </a:cubicBezTo>
                    <a:cubicBezTo>
                      <a:pt x="16992" y="205821"/>
                      <a:pt x="71606" y="261517"/>
                      <a:pt x="139566" y="261517"/>
                    </a:cubicBezTo>
                    <a:cubicBezTo>
                      <a:pt x="207527" y="261517"/>
                      <a:pt x="262135" y="207032"/>
                      <a:pt x="262135" y="139232"/>
                    </a:cubicBezTo>
                    <a:cubicBezTo>
                      <a:pt x="262135" y="72642"/>
                      <a:pt x="207527" y="16950"/>
                      <a:pt x="139566" y="1695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2" name="Freeform: Shape 166">
                <a:extLst>
                  <a:ext uri="{FF2B5EF4-FFF2-40B4-BE49-F238E27FC236}">
                    <a16:creationId xmlns:a16="http://schemas.microsoft.com/office/drawing/2014/main" id="{1D9118C3-0EFE-2A50-3288-58268D2C0F23}"/>
                  </a:ext>
                </a:extLst>
              </p:cNvPr>
              <p:cNvSpPr/>
              <p:nvPr/>
            </p:nvSpPr>
            <p:spPr>
              <a:xfrm>
                <a:off x="5712406" y="1914649"/>
                <a:ext cx="91022" cy="98068"/>
              </a:xfrm>
              <a:custGeom>
                <a:avLst/>
                <a:gdLst>
                  <a:gd name="connsiteX0" fmla="*/ 44905 w 91022"/>
                  <a:gd name="connsiteY0" fmla="*/ 43590 h 98068"/>
                  <a:gd name="connsiteX1" fmla="*/ 0 w 91022"/>
                  <a:gd name="connsiteY1" fmla="*/ 79909 h 98068"/>
                  <a:gd name="connsiteX2" fmla="*/ 0 w 91022"/>
                  <a:gd name="connsiteY2" fmla="*/ 98069 h 98068"/>
                  <a:gd name="connsiteX3" fmla="*/ 58252 w 91022"/>
                  <a:gd name="connsiteY3" fmla="*/ 55692 h 98068"/>
                  <a:gd name="connsiteX4" fmla="*/ 91023 w 91022"/>
                  <a:gd name="connsiteY4" fmla="*/ 4845 h 98068"/>
                  <a:gd name="connsiteX5" fmla="*/ 74031 w 91022"/>
                  <a:gd name="connsiteY5" fmla="*/ 0 h 98068"/>
                  <a:gd name="connsiteX6" fmla="*/ 44905 w 91022"/>
                  <a:gd name="connsiteY6" fmla="*/ 43590 h 9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22" h="98068">
                    <a:moveTo>
                      <a:pt x="44905" y="43590"/>
                    </a:moveTo>
                    <a:cubicBezTo>
                      <a:pt x="23062" y="69013"/>
                      <a:pt x="6070" y="79909"/>
                      <a:pt x="0" y="79909"/>
                    </a:cubicBezTo>
                    <a:lnTo>
                      <a:pt x="0" y="98069"/>
                    </a:lnTo>
                    <a:cubicBezTo>
                      <a:pt x="19417" y="98069"/>
                      <a:pt x="49756" y="65381"/>
                      <a:pt x="58252" y="55692"/>
                    </a:cubicBezTo>
                    <a:cubicBezTo>
                      <a:pt x="64322" y="48428"/>
                      <a:pt x="82527" y="26636"/>
                      <a:pt x="91023" y="4845"/>
                    </a:cubicBezTo>
                    <a:cubicBezTo>
                      <a:pt x="84953" y="4845"/>
                      <a:pt x="78889" y="2426"/>
                      <a:pt x="74031" y="0"/>
                    </a:cubicBezTo>
                    <a:cubicBezTo>
                      <a:pt x="69180" y="12109"/>
                      <a:pt x="58252" y="27849"/>
                      <a:pt x="44905" y="4359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3" name="Freeform: Shape 167">
                <a:extLst>
                  <a:ext uri="{FF2B5EF4-FFF2-40B4-BE49-F238E27FC236}">
                    <a16:creationId xmlns:a16="http://schemas.microsoft.com/office/drawing/2014/main" id="{690F5457-01B9-5FCE-9892-A6D40610390A}"/>
                  </a:ext>
                </a:extLst>
              </p:cNvPr>
              <p:cNvSpPr/>
              <p:nvPr/>
            </p:nvSpPr>
            <p:spPr>
              <a:xfrm>
                <a:off x="5773097" y="1835944"/>
                <a:ext cx="70386" cy="70222"/>
              </a:xfrm>
              <a:custGeom>
                <a:avLst/>
                <a:gdLst>
                  <a:gd name="connsiteX0" fmla="*/ 35190 w 70386"/>
                  <a:gd name="connsiteY0" fmla="*/ 0 h 70222"/>
                  <a:gd name="connsiteX1" fmla="*/ 0 w 70386"/>
                  <a:gd name="connsiteY1" fmla="*/ 35110 h 70222"/>
                  <a:gd name="connsiteX2" fmla="*/ 18204 w 70386"/>
                  <a:gd name="connsiteY2" fmla="*/ 65379 h 70222"/>
                  <a:gd name="connsiteX3" fmla="*/ 35190 w 70386"/>
                  <a:gd name="connsiteY3" fmla="*/ 70222 h 70222"/>
                  <a:gd name="connsiteX4" fmla="*/ 70386 w 70386"/>
                  <a:gd name="connsiteY4" fmla="*/ 35110 h 70222"/>
                  <a:gd name="connsiteX5" fmla="*/ 35190 w 70386"/>
                  <a:gd name="connsiteY5" fmla="*/ 0 h 70222"/>
                  <a:gd name="connsiteX6" fmla="*/ 35190 w 70386"/>
                  <a:gd name="connsiteY6" fmla="*/ 52060 h 70222"/>
                  <a:gd name="connsiteX7" fmla="*/ 16992 w 70386"/>
                  <a:gd name="connsiteY7" fmla="*/ 33900 h 70222"/>
                  <a:gd name="connsiteX8" fmla="*/ 35190 w 70386"/>
                  <a:gd name="connsiteY8" fmla="*/ 15739 h 70222"/>
                  <a:gd name="connsiteX9" fmla="*/ 53394 w 70386"/>
                  <a:gd name="connsiteY9" fmla="*/ 33900 h 70222"/>
                  <a:gd name="connsiteX10" fmla="*/ 35190 w 70386"/>
                  <a:gd name="connsiteY10" fmla="*/ 52060 h 7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386" h="70222">
                    <a:moveTo>
                      <a:pt x="35190" y="0"/>
                    </a:moveTo>
                    <a:cubicBezTo>
                      <a:pt x="15773" y="0"/>
                      <a:pt x="0" y="15739"/>
                      <a:pt x="0" y="35110"/>
                    </a:cubicBezTo>
                    <a:cubicBezTo>
                      <a:pt x="0" y="48429"/>
                      <a:pt x="7283" y="59325"/>
                      <a:pt x="18204" y="65379"/>
                    </a:cubicBezTo>
                    <a:cubicBezTo>
                      <a:pt x="23056" y="67800"/>
                      <a:pt x="29126" y="70222"/>
                      <a:pt x="35190" y="70222"/>
                    </a:cubicBezTo>
                    <a:cubicBezTo>
                      <a:pt x="54607" y="70222"/>
                      <a:pt x="70386" y="54482"/>
                      <a:pt x="70386" y="35110"/>
                    </a:cubicBezTo>
                    <a:cubicBezTo>
                      <a:pt x="70386" y="15739"/>
                      <a:pt x="54607" y="0"/>
                      <a:pt x="35190" y="0"/>
                    </a:cubicBezTo>
                    <a:close/>
                    <a:moveTo>
                      <a:pt x="35190" y="52060"/>
                    </a:moveTo>
                    <a:cubicBezTo>
                      <a:pt x="25481" y="52060"/>
                      <a:pt x="16992" y="43586"/>
                      <a:pt x="16992" y="33900"/>
                    </a:cubicBezTo>
                    <a:cubicBezTo>
                      <a:pt x="16992" y="24215"/>
                      <a:pt x="25481" y="15739"/>
                      <a:pt x="35190" y="15739"/>
                    </a:cubicBezTo>
                    <a:cubicBezTo>
                      <a:pt x="44899" y="15739"/>
                      <a:pt x="53394" y="24215"/>
                      <a:pt x="53394" y="33900"/>
                    </a:cubicBezTo>
                    <a:cubicBezTo>
                      <a:pt x="52182" y="44797"/>
                      <a:pt x="44899" y="52060"/>
                      <a:pt x="35190" y="5206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4" name="Freeform: Shape 168">
                <a:extLst>
                  <a:ext uri="{FF2B5EF4-FFF2-40B4-BE49-F238E27FC236}">
                    <a16:creationId xmlns:a16="http://schemas.microsoft.com/office/drawing/2014/main" id="{850D036C-34A8-E0F0-6BD5-CB6827A3F8FD}"/>
                  </a:ext>
                </a:extLst>
              </p:cNvPr>
              <p:cNvSpPr/>
              <p:nvPr/>
            </p:nvSpPr>
            <p:spPr>
              <a:xfrm>
                <a:off x="5423597" y="1647073"/>
                <a:ext cx="114072" cy="133178"/>
              </a:xfrm>
              <a:custGeom>
                <a:avLst/>
                <a:gdLst>
                  <a:gd name="connsiteX0" fmla="*/ 114072 w 114072"/>
                  <a:gd name="connsiteY0" fmla="*/ 15739 h 133178"/>
                  <a:gd name="connsiteX1" fmla="*/ 106796 w 114072"/>
                  <a:gd name="connsiteY1" fmla="*/ 0 h 133178"/>
                  <a:gd name="connsiteX2" fmla="*/ 0 w 114072"/>
                  <a:gd name="connsiteY2" fmla="*/ 128336 h 133178"/>
                  <a:gd name="connsiteX3" fmla="*/ 16986 w 114072"/>
                  <a:gd name="connsiteY3" fmla="*/ 133179 h 133178"/>
                  <a:gd name="connsiteX4" fmla="*/ 114072 w 114072"/>
                  <a:gd name="connsiteY4" fmla="*/ 15739 h 13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72" h="133178">
                    <a:moveTo>
                      <a:pt x="114072" y="15739"/>
                    </a:moveTo>
                    <a:lnTo>
                      <a:pt x="106796" y="0"/>
                    </a:lnTo>
                    <a:cubicBezTo>
                      <a:pt x="55820" y="25425"/>
                      <a:pt x="15773" y="72643"/>
                      <a:pt x="0" y="128336"/>
                    </a:cubicBezTo>
                    <a:lnTo>
                      <a:pt x="16986" y="133179"/>
                    </a:lnTo>
                    <a:cubicBezTo>
                      <a:pt x="31552" y="81118"/>
                      <a:pt x="66748" y="38743"/>
                      <a:pt x="114072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5" name="Freeform: Shape 169">
                <a:extLst>
                  <a:ext uri="{FF2B5EF4-FFF2-40B4-BE49-F238E27FC236}">
                    <a16:creationId xmlns:a16="http://schemas.microsoft.com/office/drawing/2014/main" id="{ED56242C-82F3-264D-CC27-ACEB029DCE9D}"/>
                  </a:ext>
                </a:extLst>
              </p:cNvPr>
              <p:cNvSpPr/>
              <p:nvPr/>
            </p:nvSpPr>
            <p:spPr>
              <a:xfrm>
                <a:off x="5371403" y="1599852"/>
                <a:ext cx="143204" cy="165867"/>
              </a:xfrm>
              <a:custGeom>
                <a:avLst/>
                <a:gdLst>
                  <a:gd name="connsiteX0" fmla="*/ 143204 w 143204"/>
                  <a:gd name="connsiteY0" fmla="*/ 15739 h 165867"/>
                  <a:gd name="connsiteX1" fmla="*/ 135922 w 143204"/>
                  <a:gd name="connsiteY1" fmla="*/ 0 h 165867"/>
                  <a:gd name="connsiteX2" fmla="*/ 0 w 143204"/>
                  <a:gd name="connsiteY2" fmla="*/ 161025 h 165867"/>
                  <a:gd name="connsiteX3" fmla="*/ 16992 w 143204"/>
                  <a:gd name="connsiteY3" fmla="*/ 165868 h 165867"/>
                  <a:gd name="connsiteX4" fmla="*/ 143204 w 143204"/>
                  <a:gd name="connsiteY4" fmla="*/ 15739 h 1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04" h="165867">
                    <a:moveTo>
                      <a:pt x="143204" y="15739"/>
                    </a:moveTo>
                    <a:lnTo>
                      <a:pt x="135922" y="0"/>
                    </a:lnTo>
                    <a:cubicBezTo>
                      <a:pt x="70386" y="31478"/>
                      <a:pt x="20630" y="89593"/>
                      <a:pt x="0" y="161025"/>
                    </a:cubicBezTo>
                    <a:lnTo>
                      <a:pt x="16992" y="165868"/>
                    </a:lnTo>
                    <a:cubicBezTo>
                      <a:pt x="36409" y="99278"/>
                      <a:pt x="82527" y="44796"/>
                      <a:pt x="143204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818" name="TextBox 537">
              <a:extLst>
                <a:ext uri="{FF2B5EF4-FFF2-40B4-BE49-F238E27FC236}">
                  <a16:creationId xmlns:a16="http://schemas.microsoft.com/office/drawing/2014/main" id="{823C7B01-FA1E-C501-0EB8-EFBC26D4D034}"/>
                </a:ext>
              </a:extLst>
            </p:cNvPr>
            <p:cNvSpPr txBox="1"/>
            <p:nvPr/>
          </p:nvSpPr>
          <p:spPr>
            <a:xfrm>
              <a:off x="2383967" y="6320253"/>
              <a:ext cx="699250" cy="30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Alarms</a:t>
              </a:r>
            </a:p>
          </p:txBody>
        </p:sp>
      </p:grpSp>
      <p:cxnSp>
        <p:nvCxnSpPr>
          <p:cNvPr id="836" name="直線矢印コネクタ 23">
            <a:extLst>
              <a:ext uri="{FF2B5EF4-FFF2-40B4-BE49-F238E27FC236}">
                <a16:creationId xmlns:a16="http://schemas.microsoft.com/office/drawing/2014/main" id="{924A3BCD-8954-88D0-3E60-BB419D686C5E}"/>
              </a:ext>
            </a:extLst>
          </p:cNvPr>
          <p:cNvCxnSpPr>
            <a:cxnSpLocks/>
          </p:cNvCxnSpPr>
          <p:nvPr/>
        </p:nvCxnSpPr>
        <p:spPr>
          <a:xfrm>
            <a:off x="8401389" y="9497232"/>
            <a:ext cx="55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7" name="直線矢印コネクタ 836">
            <a:extLst>
              <a:ext uri="{FF2B5EF4-FFF2-40B4-BE49-F238E27FC236}">
                <a16:creationId xmlns:a16="http://schemas.microsoft.com/office/drawing/2014/main" id="{3E6DF33F-2D42-A328-B568-E457590502B1}"/>
              </a:ext>
            </a:extLst>
          </p:cNvPr>
          <p:cNvCxnSpPr>
            <a:cxnSpLocks/>
          </p:cNvCxnSpPr>
          <p:nvPr/>
        </p:nvCxnSpPr>
        <p:spPr>
          <a:xfrm rot="5400000">
            <a:off x="10618966" y="2228943"/>
            <a:ext cx="3150435" cy="10442370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42" name="グループ化 841">
            <a:extLst>
              <a:ext uri="{FF2B5EF4-FFF2-40B4-BE49-F238E27FC236}">
                <a16:creationId xmlns:a16="http://schemas.microsoft.com/office/drawing/2014/main" id="{D2444ACD-F369-7EE1-89DF-7F8E7F8CC2F6}"/>
              </a:ext>
            </a:extLst>
          </p:cNvPr>
          <p:cNvGrpSpPr/>
          <p:nvPr/>
        </p:nvGrpSpPr>
        <p:grpSpPr>
          <a:xfrm>
            <a:off x="4246071" y="8860305"/>
            <a:ext cx="832279" cy="1000374"/>
            <a:chOff x="9097499" y="4368053"/>
            <a:chExt cx="832304" cy="1000403"/>
          </a:xfrm>
        </p:grpSpPr>
        <p:sp>
          <p:nvSpPr>
            <p:cNvPr id="843" name="TextBox 12">
              <a:extLst>
                <a:ext uri="{FF2B5EF4-FFF2-40B4-BE49-F238E27FC236}">
                  <a16:creationId xmlns:a16="http://schemas.microsoft.com/office/drawing/2014/main" id="{78B72D1B-3CD2-0363-2628-6DCABF68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499" y="4845221"/>
              <a:ext cx="832304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System</a:t>
              </a:r>
            </a:p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Status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844" name="グラフィックス 843">
              <a:extLst>
                <a:ext uri="{FF2B5EF4-FFF2-40B4-BE49-F238E27FC236}">
                  <a16:creationId xmlns:a16="http://schemas.microsoft.com/office/drawing/2014/main" id="{59F4B7F9-A04F-B1AF-0DB9-2A7DAAD7C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9261120" y="4368053"/>
              <a:ext cx="457200" cy="400050"/>
            </a:xfrm>
            <a:prstGeom prst="rect">
              <a:avLst/>
            </a:prstGeom>
          </p:spPr>
        </p:pic>
      </p:grpSp>
      <p:grpSp>
        <p:nvGrpSpPr>
          <p:cNvPr id="845" name="グループ化 844">
            <a:extLst>
              <a:ext uri="{FF2B5EF4-FFF2-40B4-BE49-F238E27FC236}">
                <a16:creationId xmlns:a16="http://schemas.microsoft.com/office/drawing/2014/main" id="{954EF32C-6C94-04D4-76EF-5CBB1E974BDE}"/>
              </a:ext>
            </a:extLst>
          </p:cNvPr>
          <p:cNvGrpSpPr/>
          <p:nvPr/>
        </p:nvGrpSpPr>
        <p:grpSpPr>
          <a:xfrm>
            <a:off x="2731004" y="8861094"/>
            <a:ext cx="1595309" cy="973264"/>
            <a:chOff x="8698409" y="3447040"/>
            <a:chExt cx="1595357" cy="973293"/>
          </a:xfrm>
        </p:grpSpPr>
        <p:grpSp>
          <p:nvGrpSpPr>
            <p:cNvPr id="846" name="グループ化 845">
              <a:extLst>
                <a:ext uri="{FF2B5EF4-FFF2-40B4-BE49-F238E27FC236}">
                  <a16:creationId xmlns:a16="http://schemas.microsoft.com/office/drawing/2014/main" id="{C54E9307-83F0-E0D8-E5B8-B1AE421CE288}"/>
                </a:ext>
              </a:extLst>
            </p:cNvPr>
            <p:cNvGrpSpPr/>
            <p:nvPr/>
          </p:nvGrpSpPr>
          <p:grpSpPr>
            <a:xfrm>
              <a:off x="8698409" y="3447040"/>
              <a:ext cx="1595357" cy="973293"/>
              <a:chOff x="8698409" y="3447040"/>
              <a:chExt cx="1595357" cy="973293"/>
            </a:xfrm>
          </p:grpSpPr>
          <p:sp>
            <p:nvSpPr>
              <p:cNvPr id="848" name="TextBox 12">
                <a:extLst>
                  <a:ext uri="{FF2B5EF4-FFF2-40B4-BE49-F238E27FC236}">
                    <a16:creationId xmlns:a16="http://schemas.microsoft.com/office/drawing/2014/main" id="{ED9CC0FA-40B4-DC94-FAE6-82065D1E8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409" y="3897097"/>
                <a:ext cx="1595357" cy="523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Console </a:t>
                </a:r>
              </a:p>
              <a:p>
                <a:pPr algn="ctr" eaLnBrk="1" hangingPunct="1"/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Announcements</a:t>
                </a:r>
                <a:endPara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pic>
            <p:nvPicPr>
              <p:cNvPr id="849" name="グラフィックス 848">
                <a:extLst>
                  <a:ext uri="{FF2B5EF4-FFF2-40B4-BE49-F238E27FC236}">
                    <a16:creationId xmlns:a16="http://schemas.microsoft.com/office/drawing/2014/main" id="{0441EF33-DD80-AC5F-1B82-08D606731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p:blipFill>
            <p:spPr>
              <a:xfrm>
                <a:off x="9261120" y="3447040"/>
                <a:ext cx="457200" cy="400050"/>
              </a:xfrm>
              <a:prstGeom prst="rect">
                <a:avLst/>
              </a:prstGeom>
            </p:spPr>
          </p:pic>
        </p:grpSp>
        <p:pic>
          <p:nvPicPr>
            <p:cNvPr id="847" name="グラフィックス 846">
              <a:extLst>
                <a:ext uri="{FF2B5EF4-FFF2-40B4-BE49-F238E27FC236}">
                  <a16:creationId xmlns:a16="http://schemas.microsoft.com/office/drawing/2014/main" id="{E060FEE2-6E84-55CE-04C0-9F56EE34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9455138" y="3493057"/>
              <a:ext cx="69164" cy="223453"/>
            </a:xfrm>
            <a:prstGeom prst="rect">
              <a:avLst/>
            </a:prstGeom>
          </p:spPr>
        </p:pic>
      </p:grpSp>
      <p:sp>
        <p:nvSpPr>
          <p:cNvPr id="850" name="Rectangle 23">
            <a:extLst>
              <a:ext uri="{FF2B5EF4-FFF2-40B4-BE49-F238E27FC236}">
                <a16:creationId xmlns:a16="http://schemas.microsoft.com/office/drawing/2014/main" id="{4087F021-DE5E-92A1-0C43-69F1CEAFA8A5}"/>
              </a:ext>
            </a:extLst>
          </p:cNvPr>
          <p:cNvSpPr/>
          <p:nvPr/>
        </p:nvSpPr>
        <p:spPr>
          <a:xfrm>
            <a:off x="2738449" y="8621099"/>
            <a:ext cx="3334473" cy="130988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 eaLnBrk="1" hangingPunct="1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システム監視機能のみ利用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860" name="直線矢印コネクタ 836">
            <a:extLst>
              <a:ext uri="{FF2B5EF4-FFF2-40B4-BE49-F238E27FC236}">
                <a16:creationId xmlns:a16="http://schemas.microsoft.com/office/drawing/2014/main" id="{990C5A2C-F86B-5C51-06F7-55EE057AA66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745" y="9025348"/>
            <a:ext cx="1480375" cy="732034"/>
          </a:xfrm>
          <a:prstGeom prst="bentConnector3">
            <a:avLst>
              <a:gd name="adj1" fmla="val 12212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3" name="直線矢印コネクタ 23">
            <a:extLst>
              <a:ext uri="{FF2B5EF4-FFF2-40B4-BE49-F238E27FC236}">
                <a16:creationId xmlns:a16="http://schemas.microsoft.com/office/drawing/2014/main" id="{C50CF147-FF94-2FD3-0BD7-DA620D721272}"/>
              </a:ext>
            </a:extLst>
          </p:cNvPr>
          <p:cNvCxnSpPr>
            <a:cxnSpLocks/>
          </p:cNvCxnSpPr>
          <p:nvPr/>
        </p:nvCxnSpPr>
        <p:spPr>
          <a:xfrm flipV="1">
            <a:off x="9539494" y="5735057"/>
            <a:ext cx="8046911" cy="3798516"/>
          </a:xfrm>
          <a:prstGeom prst="bentConnector3">
            <a:avLst>
              <a:gd name="adj1" fmla="val 9999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0" name="直線矢印コネクタ 92">
            <a:extLst>
              <a:ext uri="{FF2B5EF4-FFF2-40B4-BE49-F238E27FC236}">
                <a16:creationId xmlns:a16="http://schemas.microsoft.com/office/drawing/2014/main" id="{8ADC5E1E-A4A7-6F85-D082-0294ED6C7D87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8444191" y="5053578"/>
            <a:ext cx="5186934" cy="2405454"/>
          </a:xfrm>
          <a:prstGeom prst="bentConnector3">
            <a:avLst>
              <a:gd name="adj1" fmla="val 99776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2" name="正方形/長方形 881">
            <a:extLst>
              <a:ext uri="{FF2B5EF4-FFF2-40B4-BE49-F238E27FC236}">
                <a16:creationId xmlns:a16="http://schemas.microsoft.com/office/drawing/2014/main" id="{BD7248B6-BC52-BE8C-5DD0-B8818074FE6D}"/>
              </a:ext>
            </a:extLst>
          </p:cNvPr>
          <p:cNvSpPr/>
          <p:nvPr/>
        </p:nvSpPr>
        <p:spPr>
          <a:xfrm>
            <a:off x="358509" y="2044358"/>
            <a:ext cx="1781257" cy="111932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884" name="グループ化 883">
            <a:extLst>
              <a:ext uri="{FF2B5EF4-FFF2-40B4-BE49-F238E27FC236}">
                <a16:creationId xmlns:a16="http://schemas.microsoft.com/office/drawing/2014/main" id="{2B546E30-D7FE-EFEC-8BB9-6FD5A2C314C6}"/>
              </a:ext>
            </a:extLst>
          </p:cNvPr>
          <p:cNvGrpSpPr/>
          <p:nvPr/>
        </p:nvGrpSpPr>
        <p:grpSpPr>
          <a:xfrm>
            <a:off x="766709" y="2350111"/>
            <a:ext cx="802021" cy="832258"/>
            <a:chOff x="10895041" y="5302354"/>
            <a:chExt cx="802021" cy="832258"/>
          </a:xfrm>
        </p:grpSpPr>
        <p:sp>
          <p:nvSpPr>
            <p:cNvPr id="885" name="TextBox 9">
              <a:extLst>
                <a:ext uri="{FF2B5EF4-FFF2-40B4-BE49-F238E27FC236}">
                  <a16:creationId xmlns:a16="http://schemas.microsoft.com/office/drawing/2014/main" id="{8292C1A2-1037-B371-2D66-DF0A43B51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5041" y="5672947"/>
              <a:ext cx="802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Object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886" name="グラフィックス 885">
              <a:extLst>
                <a:ext uri="{FF2B5EF4-FFF2-40B4-BE49-F238E27FC236}">
                  <a16:creationId xmlns:a16="http://schemas.microsoft.com/office/drawing/2014/main" id="{EA7DFFD2-8D1A-12A0-10BE-B4E0EE208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13170" y="5302354"/>
              <a:ext cx="400050" cy="400050"/>
            </a:xfrm>
            <a:prstGeom prst="rect">
              <a:avLst/>
            </a:prstGeom>
          </p:spPr>
        </p:pic>
      </p:grpSp>
      <p:cxnSp>
        <p:nvCxnSpPr>
          <p:cNvPr id="890" name="直線矢印コネクタ 92">
            <a:extLst>
              <a:ext uri="{FF2B5EF4-FFF2-40B4-BE49-F238E27FC236}">
                <a16:creationId xmlns:a16="http://schemas.microsoft.com/office/drawing/2014/main" id="{C8B5DA84-2F96-A139-E182-3E29908A6431}"/>
              </a:ext>
            </a:extLst>
          </p:cNvPr>
          <p:cNvCxnSpPr>
            <a:cxnSpLocks/>
            <a:endCxn id="886" idx="3"/>
          </p:cNvCxnSpPr>
          <p:nvPr/>
        </p:nvCxnSpPr>
        <p:spPr>
          <a:xfrm rot="10800000" flipV="1">
            <a:off x="1384888" y="2052442"/>
            <a:ext cx="8247020" cy="497694"/>
          </a:xfrm>
          <a:prstGeom prst="bentConnector3">
            <a:avLst>
              <a:gd name="adj1" fmla="val 896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4" name="正方形/長方形 893">
            <a:extLst>
              <a:ext uri="{FF2B5EF4-FFF2-40B4-BE49-F238E27FC236}">
                <a16:creationId xmlns:a16="http://schemas.microsoft.com/office/drawing/2014/main" id="{9B8E9B8A-1CE7-7ADD-D167-EAE99919EACA}"/>
              </a:ext>
            </a:extLst>
          </p:cNvPr>
          <p:cNvSpPr/>
          <p:nvPr/>
        </p:nvSpPr>
        <p:spPr>
          <a:xfrm>
            <a:off x="131020" y="1473579"/>
            <a:ext cx="2238214" cy="187628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95" name="OTag">
            <a:extLst>
              <a:ext uri="{FF2B5EF4-FFF2-40B4-BE49-F238E27FC236}">
                <a16:creationId xmlns:a16="http://schemas.microsoft.com/office/drawing/2014/main" id="{DC5DF677-7217-46AC-A57F-56478AF35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" y="1485817"/>
            <a:ext cx="502920" cy="502920"/>
          </a:xfrm>
          <a:prstGeom prst="rect">
            <a:avLst/>
          </a:prstGeom>
        </p:spPr>
      </p:pic>
      <p:sp>
        <p:nvSpPr>
          <p:cNvPr id="896" name="TextBox 12">
            <a:extLst>
              <a:ext uri="{FF2B5EF4-FFF2-40B4-BE49-F238E27FC236}">
                <a16:creationId xmlns:a16="http://schemas.microsoft.com/office/drawing/2014/main" id="{0CD86171-D676-71D2-CE1A-0AB82DDC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08" y="1578742"/>
            <a:ext cx="190629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（大阪リージョン）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903" name="直線矢印コネクタ 92">
            <a:extLst>
              <a:ext uri="{FF2B5EF4-FFF2-40B4-BE49-F238E27FC236}">
                <a16:creationId xmlns:a16="http://schemas.microsoft.com/office/drawing/2014/main" id="{7C6A0202-5317-90B7-00EF-C70236F4F48A}"/>
              </a:ext>
            </a:extLst>
          </p:cNvPr>
          <p:cNvCxnSpPr>
            <a:cxnSpLocks/>
          </p:cNvCxnSpPr>
          <p:nvPr/>
        </p:nvCxnSpPr>
        <p:spPr>
          <a:xfrm flipV="1">
            <a:off x="9627116" y="2052193"/>
            <a:ext cx="0" cy="1265071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8" name="円/楕円 18">
            <a:extLst>
              <a:ext uri="{FF2B5EF4-FFF2-40B4-BE49-F238E27FC236}">
                <a16:creationId xmlns:a16="http://schemas.microsoft.com/office/drawing/2014/main" id="{8D60908A-7A22-42F0-3FF8-AC9A64E3B7D7}"/>
              </a:ext>
            </a:extLst>
          </p:cNvPr>
          <p:cNvSpPr/>
          <p:nvPr/>
        </p:nvSpPr>
        <p:spPr>
          <a:xfrm>
            <a:off x="3939687" y="8927024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909" name="円/楕円 18">
            <a:extLst>
              <a:ext uri="{FF2B5EF4-FFF2-40B4-BE49-F238E27FC236}">
                <a16:creationId xmlns:a16="http://schemas.microsoft.com/office/drawing/2014/main" id="{FBA2217F-834B-91B2-2DEB-FDD0995DDDF1}"/>
              </a:ext>
            </a:extLst>
          </p:cNvPr>
          <p:cNvSpPr/>
          <p:nvPr/>
        </p:nvSpPr>
        <p:spPr>
          <a:xfrm>
            <a:off x="5682703" y="818969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910" name="円/楕円 18">
            <a:extLst>
              <a:ext uri="{FF2B5EF4-FFF2-40B4-BE49-F238E27FC236}">
                <a16:creationId xmlns:a16="http://schemas.microsoft.com/office/drawing/2014/main" id="{BA8D3270-224D-FFC0-B847-3C8B98012506}"/>
              </a:ext>
            </a:extLst>
          </p:cNvPr>
          <p:cNvSpPr/>
          <p:nvPr/>
        </p:nvSpPr>
        <p:spPr>
          <a:xfrm>
            <a:off x="6835398" y="837807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6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500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正方形/長方形 805">
            <a:extLst>
              <a:ext uri="{FF2B5EF4-FFF2-40B4-BE49-F238E27FC236}">
                <a16:creationId xmlns:a16="http://schemas.microsoft.com/office/drawing/2014/main" id="{3AF1E38F-E834-D9BC-3F40-8981BDB91C9A}"/>
              </a:ext>
            </a:extLst>
          </p:cNvPr>
          <p:cNvSpPr/>
          <p:nvPr/>
        </p:nvSpPr>
        <p:spPr>
          <a:xfrm>
            <a:off x="2646215" y="8497464"/>
            <a:ext cx="7296034" cy="148493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サービス状態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システム監視機能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A552E57-B30B-FB42-FCA5-7F9330CF6C6B}"/>
              </a:ext>
            </a:extLst>
          </p:cNvPr>
          <p:cNvSpPr/>
          <p:nvPr/>
        </p:nvSpPr>
        <p:spPr>
          <a:xfrm>
            <a:off x="2882329" y="2204336"/>
            <a:ext cx="2764122" cy="111292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通信を介した攻撃への保護機能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26" name="正方形/長方形 725">
            <a:extLst>
              <a:ext uri="{FF2B5EF4-FFF2-40B4-BE49-F238E27FC236}">
                <a16:creationId xmlns:a16="http://schemas.microsoft.com/office/drawing/2014/main" id="{ABBE6077-78F5-6747-0186-1A060EEF022D}"/>
              </a:ext>
            </a:extLst>
          </p:cNvPr>
          <p:cNvSpPr/>
          <p:nvPr/>
        </p:nvSpPr>
        <p:spPr>
          <a:xfrm>
            <a:off x="14567571" y="4326974"/>
            <a:ext cx="2023901" cy="4515812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09956DE-883B-C9E2-2972-FC85244C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latin typeface="Meiryo UI"/>
                <a:ea typeface="Meiryo UI"/>
              </a:rPr>
              <a:t>8-3. </a:t>
            </a:r>
            <a:r>
              <a:rPr kumimoji="1" lang="ja-JP" altLang="en-US" dirty="0">
                <a:latin typeface="Meiryo UI"/>
                <a:ea typeface="Meiryo UI"/>
              </a:rPr>
              <a:t>非機能ブロック組み合わせ例（パターン</a:t>
            </a:r>
            <a:r>
              <a:rPr kumimoji="1" lang="en-US" altLang="ja-JP" dirty="0">
                <a:latin typeface="Meiryo UI"/>
                <a:ea typeface="Meiryo UI"/>
              </a:rPr>
              <a:t>2 </a:t>
            </a:r>
            <a:r>
              <a:rPr kumimoji="1" lang="ja-JP" altLang="en-US" dirty="0">
                <a:latin typeface="Meiryo UI"/>
                <a:ea typeface="Meiryo UI"/>
              </a:rPr>
              <a:t>サーバレス利用）</a:t>
            </a:r>
            <a:endParaRPr kumimoji="1" lang="ja-JP" altLang="en-US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A6A886-E3DA-BA51-E964-A81DD8E4E045}"/>
              </a:ext>
            </a:extLst>
          </p:cNvPr>
          <p:cNvSpPr/>
          <p:nvPr/>
        </p:nvSpPr>
        <p:spPr>
          <a:xfrm>
            <a:off x="2532359" y="1473798"/>
            <a:ext cx="14254831" cy="8564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A26BAA-0A5E-70D0-3F71-3F7EE246200F}"/>
              </a:ext>
            </a:extLst>
          </p:cNvPr>
          <p:cNvSpPr/>
          <p:nvPr/>
        </p:nvSpPr>
        <p:spPr>
          <a:xfrm>
            <a:off x="5753750" y="2204335"/>
            <a:ext cx="6113665" cy="248597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OTag">
            <a:extLst>
              <a:ext uri="{FF2B5EF4-FFF2-40B4-BE49-F238E27FC236}">
                <a16:creationId xmlns:a16="http://schemas.microsoft.com/office/drawing/2014/main" id="{71BCD369-B0D4-0923-8E1F-759935CC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79" y="1486037"/>
            <a:ext cx="502920" cy="502920"/>
          </a:xfrm>
          <a:prstGeom prst="rect">
            <a:avLst/>
          </a:prstGeom>
        </p:spPr>
      </p:pic>
      <p:grpSp>
        <p:nvGrpSpPr>
          <p:cNvPr id="717" name="グループ化 716">
            <a:extLst>
              <a:ext uri="{FF2B5EF4-FFF2-40B4-BE49-F238E27FC236}">
                <a16:creationId xmlns:a16="http://schemas.microsoft.com/office/drawing/2014/main" id="{771CAC8F-C5AA-7B03-A179-BB91FBDB1F8A}"/>
              </a:ext>
            </a:extLst>
          </p:cNvPr>
          <p:cNvGrpSpPr/>
          <p:nvPr/>
        </p:nvGrpSpPr>
        <p:grpSpPr>
          <a:xfrm>
            <a:off x="801393" y="3479155"/>
            <a:ext cx="1781257" cy="1113779"/>
            <a:chOff x="-80996" y="4554715"/>
            <a:chExt cx="1781257" cy="111377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95C6C9A-FC1E-52C3-8273-E64D51004185}"/>
                </a:ext>
              </a:extLst>
            </p:cNvPr>
            <p:cNvGrpSpPr/>
            <p:nvPr/>
          </p:nvGrpSpPr>
          <p:grpSpPr>
            <a:xfrm>
              <a:off x="495306" y="4554715"/>
              <a:ext cx="655844" cy="524265"/>
              <a:chOff x="1113252" y="6112956"/>
              <a:chExt cx="655844" cy="524265"/>
            </a:xfrm>
          </p:grpSpPr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8AC9F5C5-E4A9-1F33-75B8-1F1CEFF93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" name="グラフィックス 8">
                <a:extLst>
                  <a:ext uri="{FF2B5EF4-FFF2-40B4-BE49-F238E27FC236}">
                    <a16:creationId xmlns:a16="http://schemas.microsoft.com/office/drawing/2014/main" id="{1846ACBE-64EB-DB3C-BE4E-7634EEFEF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" name="グラフィックス 9">
                <a:extLst>
                  <a:ext uri="{FF2B5EF4-FFF2-40B4-BE49-F238E27FC236}">
                    <a16:creationId xmlns:a16="http://schemas.microsoft.com/office/drawing/2014/main" id="{1B0EFD23-0111-3E61-F00A-89265B7FC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7BA905E-51D9-4077-C6F4-7C3ECBA80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0996" y="5145274"/>
              <a:ext cx="17812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（国民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企業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24D937B-3DE4-BF7D-0409-FF8E89D8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749" y="1589720"/>
            <a:ext cx="190629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（東京リージョン）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86E29C1-43C5-EBC9-8ABA-B9E3015DB32B}"/>
              </a:ext>
            </a:extLst>
          </p:cNvPr>
          <p:cNvGrpSpPr/>
          <p:nvPr/>
        </p:nvGrpSpPr>
        <p:grpSpPr>
          <a:xfrm>
            <a:off x="5030837" y="2532192"/>
            <a:ext cx="588623" cy="685464"/>
            <a:chOff x="6713489" y="3543695"/>
            <a:chExt cx="588623" cy="685464"/>
          </a:xfrm>
        </p:grpSpPr>
        <p:pic>
          <p:nvPicPr>
            <p:cNvPr id="14" name="グラフィックス 13">
              <a:extLst>
                <a:ext uri="{FF2B5EF4-FFF2-40B4-BE49-F238E27FC236}">
                  <a16:creationId xmlns:a16="http://schemas.microsoft.com/office/drawing/2014/main" id="{9F62B5FE-248D-7C36-DDDC-0BB2D231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03013" y="3543695"/>
              <a:ext cx="409575" cy="400050"/>
            </a:xfrm>
            <a:prstGeom prst="rect">
              <a:avLst/>
            </a:prstGeom>
          </p:spPr>
        </p:pic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60B5E2F7-B5B6-B59E-5864-4ABD00DE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3489" y="3921382"/>
              <a:ext cx="588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WAF</a:t>
              </a:r>
            </a:p>
          </p:txBody>
        </p:sp>
      </p:grp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B19527E5-C76C-E2D9-F7DE-BEF89CCB5A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4463" y="3598897"/>
            <a:ext cx="400050" cy="400050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9EA8AC8-487E-8CFF-09CA-6B2F3947AA5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151075" y="3798922"/>
            <a:ext cx="408338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76EFC1-32D1-2A0A-0DBD-900D464E937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634513" y="3798922"/>
            <a:ext cx="38005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B0F3BAB-6B02-0CB2-A222-EB10930E12D5}"/>
              </a:ext>
            </a:extLst>
          </p:cNvPr>
          <p:cNvCxnSpPr>
            <a:cxnSpLocks/>
          </p:cNvCxnSpPr>
          <p:nvPr/>
        </p:nvCxnSpPr>
        <p:spPr>
          <a:xfrm>
            <a:off x="8489475" y="3793944"/>
            <a:ext cx="755277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085A794-B6A0-3AE1-60C3-B08F36269082}"/>
              </a:ext>
            </a:extLst>
          </p:cNvPr>
          <p:cNvCxnSpPr>
            <a:cxnSpLocks/>
          </p:cNvCxnSpPr>
          <p:nvPr/>
        </p:nvCxnSpPr>
        <p:spPr>
          <a:xfrm>
            <a:off x="7796225" y="4656908"/>
            <a:ext cx="0" cy="72618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49FA0A-E6D0-0E26-2DEB-F26E49AE26AB}"/>
              </a:ext>
            </a:extLst>
          </p:cNvPr>
          <p:cNvSpPr/>
          <p:nvPr/>
        </p:nvSpPr>
        <p:spPr>
          <a:xfrm>
            <a:off x="6068664" y="5358381"/>
            <a:ext cx="3126660" cy="142307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10" name="グループ化 409">
            <a:extLst>
              <a:ext uri="{FF2B5EF4-FFF2-40B4-BE49-F238E27FC236}">
                <a16:creationId xmlns:a16="http://schemas.microsoft.com/office/drawing/2014/main" id="{241ADBA3-6BF8-88B1-4CE1-D08DC91623C1}"/>
              </a:ext>
            </a:extLst>
          </p:cNvPr>
          <p:cNvGrpSpPr/>
          <p:nvPr/>
        </p:nvGrpSpPr>
        <p:grpSpPr>
          <a:xfrm>
            <a:off x="7365660" y="5751992"/>
            <a:ext cx="861133" cy="850897"/>
            <a:chOff x="11698681" y="6169657"/>
            <a:chExt cx="861133" cy="850897"/>
          </a:xfrm>
        </p:grpSpPr>
        <p:pic>
          <p:nvPicPr>
            <p:cNvPr id="41" name="グラフィックス 40">
              <a:extLst>
                <a:ext uri="{FF2B5EF4-FFF2-40B4-BE49-F238E27FC236}">
                  <a16:creationId xmlns:a16="http://schemas.microsoft.com/office/drawing/2014/main" id="{0DE42D71-7BC7-D796-EE35-E2E75A10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36111" y="6169657"/>
              <a:ext cx="400050" cy="361950"/>
            </a:xfrm>
            <a:prstGeom prst="rect">
              <a:avLst/>
            </a:prstGeom>
          </p:spPr>
        </p:pic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EBFD6C03-6E13-7A3B-64A5-0361CDE4B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8681" y="6497334"/>
              <a:ext cx="8611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Identity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Domain</a:t>
              </a:r>
            </a:p>
          </p:txBody>
        </p:sp>
      </p:grpSp>
      <p:sp>
        <p:nvSpPr>
          <p:cNvPr id="45" name="Rectangle 134">
            <a:extLst>
              <a:ext uri="{FF2B5EF4-FFF2-40B4-BE49-F238E27FC236}">
                <a16:creationId xmlns:a16="http://schemas.microsoft.com/office/drawing/2014/main" id="{92E87A83-80F3-EA8F-81AC-EC653224F5F7}"/>
              </a:ext>
            </a:extLst>
          </p:cNvPr>
          <p:cNvSpPr/>
          <p:nvPr/>
        </p:nvSpPr>
        <p:spPr>
          <a:xfrm>
            <a:off x="698940" y="5736216"/>
            <a:ext cx="1452135" cy="63094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8BFBFAB-A0DB-C706-2266-3484368337B5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2151075" y="6039330"/>
            <a:ext cx="5279356" cy="123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0BF500A-6077-EFAA-F4B2-24141AD68E6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529936" y="2732217"/>
            <a:ext cx="816798" cy="83869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12">
            <a:extLst>
              <a:ext uri="{FF2B5EF4-FFF2-40B4-BE49-F238E27FC236}">
                <a16:creationId xmlns:a16="http://schemas.microsoft.com/office/drawing/2014/main" id="{FE91DC8F-A1A0-B067-931E-EA4C4EC0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631" y="3922558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grpSp>
        <p:nvGrpSpPr>
          <p:cNvPr id="673" name="グループ化 672">
            <a:extLst>
              <a:ext uri="{FF2B5EF4-FFF2-40B4-BE49-F238E27FC236}">
                <a16:creationId xmlns:a16="http://schemas.microsoft.com/office/drawing/2014/main" id="{F432ED30-EFF6-220A-2ABF-17894F8B54A9}"/>
              </a:ext>
            </a:extLst>
          </p:cNvPr>
          <p:cNvGrpSpPr/>
          <p:nvPr/>
        </p:nvGrpSpPr>
        <p:grpSpPr>
          <a:xfrm>
            <a:off x="9380877" y="3551144"/>
            <a:ext cx="561372" cy="748093"/>
            <a:chOff x="10451200" y="5083166"/>
            <a:chExt cx="561372" cy="748093"/>
          </a:xfrm>
        </p:grpSpPr>
        <p:pic>
          <p:nvPicPr>
            <p:cNvPr id="674" name="グラフィックス 673">
              <a:extLst>
                <a:ext uri="{FF2B5EF4-FFF2-40B4-BE49-F238E27FC236}">
                  <a16:creationId xmlns:a16="http://schemas.microsoft.com/office/drawing/2014/main" id="{F57B082D-C5D9-7BFE-4687-B1653E7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03286" y="5083166"/>
              <a:ext cx="457200" cy="400050"/>
            </a:xfrm>
            <a:prstGeom prst="rect">
              <a:avLst/>
            </a:prstGeom>
          </p:spPr>
        </p:pic>
        <p:sp>
          <p:nvSpPr>
            <p:cNvPr id="675" name="TextBox 12">
              <a:extLst>
                <a:ext uri="{FF2B5EF4-FFF2-40B4-BE49-F238E27FC236}">
                  <a16:creationId xmlns:a16="http://schemas.microsoft.com/office/drawing/2014/main" id="{15B128ED-FE2F-9192-59DF-9F1599384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1200" y="5523482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A895B3F6-464B-A2B6-2F05-39C222A62695}"/>
              </a:ext>
            </a:extLst>
          </p:cNvPr>
          <p:cNvGrpSpPr/>
          <p:nvPr/>
        </p:nvGrpSpPr>
        <p:grpSpPr>
          <a:xfrm>
            <a:off x="9260311" y="3542947"/>
            <a:ext cx="2239962" cy="832258"/>
            <a:chOff x="10206819" y="5302354"/>
            <a:chExt cx="2239962" cy="832258"/>
          </a:xfrm>
        </p:grpSpPr>
        <p:sp>
          <p:nvSpPr>
            <p:cNvPr id="677" name="TextBox 9">
              <a:extLst>
                <a:ext uri="{FF2B5EF4-FFF2-40B4-BE49-F238E27FC236}">
                  <a16:creationId xmlns:a16="http://schemas.microsoft.com/office/drawing/2014/main" id="{4DC9DD3E-0B22-0B17-D5B1-8A4765DF8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6819" y="5672947"/>
              <a:ext cx="2239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Object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683" name="グラフィックス 682">
              <a:extLst>
                <a:ext uri="{FF2B5EF4-FFF2-40B4-BE49-F238E27FC236}">
                  <a16:creationId xmlns:a16="http://schemas.microsoft.com/office/drawing/2014/main" id="{0EEEBC4D-8A26-7060-583B-16DC74D7E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113170" y="5302354"/>
              <a:ext cx="400050" cy="400050"/>
            </a:xfrm>
            <a:prstGeom prst="rect">
              <a:avLst/>
            </a:prstGeom>
          </p:spPr>
        </p:pic>
      </p:grpSp>
      <p:sp>
        <p:nvSpPr>
          <p:cNvPr id="684" name="正方形/長方形 683">
            <a:extLst>
              <a:ext uri="{FF2B5EF4-FFF2-40B4-BE49-F238E27FC236}">
                <a16:creationId xmlns:a16="http://schemas.microsoft.com/office/drawing/2014/main" id="{633CAAF1-0D7F-CF80-F479-E6399631D4CE}"/>
              </a:ext>
            </a:extLst>
          </p:cNvPr>
          <p:cNvSpPr/>
          <p:nvPr/>
        </p:nvSpPr>
        <p:spPr>
          <a:xfrm>
            <a:off x="12017611" y="2871349"/>
            <a:ext cx="2122463" cy="180222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</a:p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分析用ダッシュボード機能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5" name="Graphic 3">
            <a:extLst>
              <a:ext uri="{FF2B5EF4-FFF2-40B4-BE49-F238E27FC236}">
                <a16:creationId xmlns:a16="http://schemas.microsoft.com/office/drawing/2014/main" id="{05B8A5A7-D82E-6F96-0651-43EC6AC36F50}"/>
              </a:ext>
            </a:extLst>
          </p:cNvPr>
          <p:cNvGrpSpPr/>
          <p:nvPr/>
        </p:nvGrpSpPr>
        <p:grpSpPr>
          <a:xfrm>
            <a:off x="12726152" y="3432289"/>
            <a:ext cx="814647" cy="1165680"/>
            <a:chOff x="1112279" y="2437955"/>
            <a:chExt cx="677406" cy="926649"/>
          </a:xfrm>
        </p:grpSpPr>
        <p:grpSp>
          <p:nvGrpSpPr>
            <p:cNvPr id="686" name="Graphic 3">
              <a:extLst>
                <a:ext uri="{FF2B5EF4-FFF2-40B4-BE49-F238E27FC236}">
                  <a16:creationId xmlns:a16="http://schemas.microsoft.com/office/drawing/2014/main" id="{8E0442E4-5435-38F5-6D16-66AB4A27E843}"/>
                </a:ext>
              </a:extLst>
            </p:cNvPr>
            <p:cNvGrpSpPr/>
            <p:nvPr/>
          </p:nvGrpSpPr>
          <p:grpSpPr>
            <a:xfrm>
              <a:off x="1187115" y="2437955"/>
              <a:ext cx="513347" cy="439241"/>
              <a:chOff x="1187115" y="2437955"/>
              <a:chExt cx="513347" cy="439241"/>
            </a:xfrm>
          </p:grpSpPr>
          <p:sp>
            <p:nvSpPr>
              <p:cNvPr id="688" name="Freeform: Shape 10">
                <a:extLst>
                  <a:ext uri="{FF2B5EF4-FFF2-40B4-BE49-F238E27FC236}">
                    <a16:creationId xmlns:a16="http://schemas.microsoft.com/office/drawing/2014/main" id="{C599894F-1E30-A01A-1385-1F40B8B87A59}"/>
                  </a:ext>
                </a:extLst>
              </p:cNvPr>
              <p:cNvSpPr/>
              <p:nvPr/>
            </p:nvSpPr>
            <p:spPr>
              <a:xfrm>
                <a:off x="1192327" y="2443175"/>
                <a:ext cx="501772" cy="428783"/>
              </a:xfrm>
              <a:custGeom>
                <a:avLst/>
                <a:gdLst>
                  <a:gd name="connsiteX0" fmla="*/ 175693 w 501772"/>
                  <a:gd name="connsiteY0" fmla="*/ 428784 h 428783"/>
                  <a:gd name="connsiteX1" fmla="*/ 175693 w 501772"/>
                  <a:gd name="connsiteY1" fmla="*/ 409957 h 428783"/>
                  <a:gd name="connsiteX2" fmla="*/ 200789 w 501772"/>
                  <a:gd name="connsiteY2" fmla="*/ 397405 h 428783"/>
                  <a:gd name="connsiteX3" fmla="*/ 203927 w 501772"/>
                  <a:gd name="connsiteY3" fmla="*/ 397405 h 428783"/>
                  <a:gd name="connsiteX4" fmla="*/ 204973 w 501772"/>
                  <a:gd name="connsiteY4" fmla="*/ 392176 h 428783"/>
                  <a:gd name="connsiteX5" fmla="*/ 112943 w 501772"/>
                  <a:gd name="connsiteY5" fmla="*/ 392176 h 428783"/>
                  <a:gd name="connsiteX6" fmla="*/ 112943 w 501772"/>
                  <a:gd name="connsiteY6" fmla="*/ 256222 h 428783"/>
                  <a:gd name="connsiteX7" fmla="*/ 0 w 501772"/>
                  <a:gd name="connsiteY7" fmla="*/ 256222 h 428783"/>
                  <a:gd name="connsiteX8" fmla="*/ 1046 w 501772"/>
                  <a:gd name="connsiteY8" fmla="*/ 239489 h 428783"/>
                  <a:gd name="connsiteX9" fmla="*/ 65882 w 501772"/>
                  <a:gd name="connsiteY9" fmla="*/ 141184 h 428783"/>
                  <a:gd name="connsiteX10" fmla="*/ 81571 w 501772"/>
                  <a:gd name="connsiteY10" fmla="*/ 120268 h 428783"/>
                  <a:gd name="connsiteX11" fmla="*/ 134908 w 501772"/>
                  <a:gd name="connsiteY11" fmla="*/ 53336 h 428783"/>
                  <a:gd name="connsiteX12" fmla="*/ 172555 w 501772"/>
                  <a:gd name="connsiteY12" fmla="*/ 46015 h 428783"/>
                  <a:gd name="connsiteX13" fmla="*/ 180923 w 501772"/>
                  <a:gd name="connsiteY13" fmla="*/ 46015 h 428783"/>
                  <a:gd name="connsiteX14" fmla="*/ 184061 w 501772"/>
                  <a:gd name="connsiteY14" fmla="*/ 46015 h 428783"/>
                  <a:gd name="connsiteX15" fmla="*/ 204973 w 501772"/>
                  <a:gd name="connsiteY15" fmla="*/ 36603 h 428783"/>
                  <a:gd name="connsiteX16" fmla="*/ 288642 w 501772"/>
                  <a:gd name="connsiteY16" fmla="*/ 0 h 428783"/>
                  <a:gd name="connsiteX17" fmla="*/ 390086 w 501772"/>
                  <a:gd name="connsiteY17" fmla="*/ 62748 h 428783"/>
                  <a:gd name="connsiteX18" fmla="*/ 410999 w 501772"/>
                  <a:gd name="connsiteY18" fmla="*/ 79481 h 428783"/>
                  <a:gd name="connsiteX19" fmla="*/ 447600 w 501772"/>
                  <a:gd name="connsiteY19" fmla="*/ 95168 h 428783"/>
                  <a:gd name="connsiteX20" fmla="*/ 488392 w 501772"/>
                  <a:gd name="connsiteY20" fmla="*/ 248900 h 428783"/>
                  <a:gd name="connsiteX21" fmla="*/ 486300 w 501772"/>
                  <a:gd name="connsiteY21" fmla="*/ 256222 h 428783"/>
                  <a:gd name="connsiteX22" fmla="*/ 393224 w 501772"/>
                  <a:gd name="connsiteY22" fmla="*/ 256222 h 428783"/>
                  <a:gd name="connsiteX23" fmla="*/ 393224 w 501772"/>
                  <a:gd name="connsiteY23" fmla="*/ 392176 h 428783"/>
                  <a:gd name="connsiteX24" fmla="*/ 301187 w 501772"/>
                  <a:gd name="connsiteY24" fmla="*/ 392176 h 428783"/>
                  <a:gd name="connsiteX25" fmla="*/ 302233 w 501772"/>
                  <a:gd name="connsiteY25" fmla="*/ 397405 h 428783"/>
                  <a:gd name="connsiteX26" fmla="*/ 307463 w 501772"/>
                  <a:gd name="connsiteY26" fmla="*/ 397405 h 428783"/>
                  <a:gd name="connsiteX27" fmla="*/ 332566 w 501772"/>
                  <a:gd name="connsiteY27" fmla="*/ 409957 h 428783"/>
                  <a:gd name="connsiteX28" fmla="*/ 332566 w 501772"/>
                  <a:gd name="connsiteY28" fmla="*/ 428784 h 428783"/>
                  <a:gd name="connsiteX29" fmla="*/ 175693 w 501772"/>
                  <a:gd name="connsiteY29" fmla="*/ 428784 h 42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1772" h="428783">
                    <a:moveTo>
                      <a:pt x="175693" y="428784"/>
                    </a:moveTo>
                    <a:lnTo>
                      <a:pt x="175693" y="409957"/>
                    </a:lnTo>
                    <a:lnTo>
                      <a:pt x="200789" y="397405"/>
                    </a:lnTo>
                    <a:lnTo>
                      <a:pt x="203927" y="397405"/>
                    </a:lnTo>
                    <a:lnTo>
                      <a:pt x="204973" y="392176"/>
                    </a:lnTo>
                    <a:lnTo>
                      <a:pt x="112943" y="392176"/>
                    </a:lnTo>
                    <a:lnTo>
                      <a:pt x="112943" y="256222"/>
                    </a:lnTo>
                    <a:lnTo>
                      <a:pt x="0" y="256222"/>
                    </a:lnTo>
                    <a:lnTo>
                      <a:pt x="1046" y="239489"/>
                    </a:lnTo>
                    <a:cubicBezTo>
                      <a:pt x="4184" y="197657"/>
                      <a:pt x="28234" y="160008"/>
                      <a:pt x="65882" y="141184"/>
                    </a:cubicBezTo>
                    <a:cubicBezTo>
                      <a:pt x="74249" y="137001"/>
                      <a:pt x="80525" y="128634"/>
                      <a:pt x="81571" y="120268"/>
                    </a:cubicBezTo>
                    <a:cubicBezTo>
                      <a:pt x="87847" y="90985"/>
                      <a:pt x="107713" y="65886"/>
                      <a:pt x="134908" y="53336"/>
                    </a:cubicBezTo>
                    <a:cubicBezTo>
                      <a:pt x="146413" y="48107"/>
                      <a:pt x="158958" y="46015"/>
                      <a:pt x="172555" y="46015"/>
                    </a:cubicBezTo>
                    <a:cubicBezTo>
                      <a:pt x="175693" y="46015"/>
                      <a:pt x="177785" y="46015"/>
                      <a:pt x="180923" y="46015"/>
                    </a:cubicBezTo>
                    <a:cubicBezTo>
                      <a:pt x="181969" y="46015"/>
                      <a:pt x="183015" y="46015"/>
                      <a:pt x="184061" y="46015"/>
                    </a:cubicBezTo>
                    <a:cubicBezTo>
                      <a:pt x="192428" y="46015"/>
                      <a:pt x="199750" y="42878"/>
                      <a:pt x="204973" y="36603"/>
                    </a:cubicBezTo>
                    <a:cubicBezTo>
                      <a:pt x="226938" y="13595"/>
                      <a:pt x="257264" y="0"/>
                      <a:pt x="288642" y="0"/>
                    </a:cubicBezTo>
                    <a:cubicBezTo>
                      <a:pt x="331520" y="0"/>
                      <a:pt x="371259" y="24054"/>
                      <a:pt x="390086" y="62748"/>
                    </a:cubicBezTo>
                    <a:cubicBezTo>
                      <a:pt x="394264" y="71115"/>
                      <a:pt x="401585" y="77390"/>
                      <a:pt x="410999" y="79481"/>
                    </a:cubicBezTo>
                    <a:cubicBezTo>
                      <a:pt x="423550" y="82619"/>
                      <a:pt x="436101" y="87848"/>
                      <a:pt x="447600" y="95168"/>
                    </a:cubicBezTo>
                    <a:cubicBezTo>
                      <a:pt x="498845" y="127589"/>
                      <a:pt x="516626" y="195565"/>
                      <a:pt x="488392" y="248900"/>
                    </a:cubicBezTo>
                    <a:lnTo>
                      <a:pt x="486300" y="256222"/>
                    </a:lnTo>
                    <a:lnTo>
                      <a:pt x="393224" y="256222"/>
                    </a:lnTo>
                    <a:lnTo>
                      <a:pt x="393224" y="392176"/>
                    </a:lnTo>
                    <a:lnTo>
                      <a:pt x="301187" y="392176"/>
                    </a:lnTo>
                    <a:lnTo>
                      <a:pt x="302233" y="397405"/>
                    </a:lnTo>
                    <a:lnTo>
                      <a:pt x="307463" y="397405"/>
                    </a:lnTo>
                    <a:lnTo>
                      <a:pt x="332566" y="409957"/>
                    </a:lnTo>
                    <a:lnTo>
                      <a:pt x="332566" y="428784"/>
                    </a:lnTo>
                    <a:lnTo>
                      <a:pt x="175693" y="428784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11">
                <a:extLst>
                  <a:ext uri="{FF2B5EF4-FFF2-40B4-BE49-F238E27FC236}">
                    <a16:creationId xmlns:a16="http://schemas.microsoft.com/office/drawing/2014/main" id="{FED69FB6-1235-E164-05E4-795F14CC8738}"/>
                  </a:ext>
                </a:extLst>
              </p:cNvPr>
              <p:cNvSpPr/>
              <p:nvPr/>
            </p:nvSpPr>
            <p:spPr>
              <a:xfrm>
                <a:off x="1187115" y="2437955"/>
                <a:ext cx="513347" cy="439241"/>
              </a:xfrm>
              <a:custGeom>
                <a:avLst/>
                <a:gdLst>
                  <a:gd name="connsiteX0" fmla="*/ 294918 w 513347"/>
                  <a:gd name="connsiteY0" fmla="*/ 10458 h 439241"/>
                  <a:gd name="connsiteX1" fmla="*/ 392178 w 513347"/>
                  <a:gd name="connsiteY1" fmla="*/ 70069 h 439241"/>
                  <a:gd name="connsiteX2" fmla="*/ 417274 w 513347"/>
                  <a:gd name="connsiteY2" fmla="*/ 88893 h 439241"/>
                  <a:gd name="connsiteX3" fmla="*/ 452837 w 513347"/>
                  <a:gd name="connsiteY3" fmla="*/ 103534 h 439241"/>
                  <a:gd name="connsiteX4" fmla="*/ 491530 w 513347"/>
                  <a:gd name="connsiteY4" fmla="*/ 249944 h 439241"/>
                  <a:gd name="connsiteX5" fmla="*/ 488392 w 513347"/>
                  <a:gd name="connsiteY5" fmla="*/ 255174 h 439241"/>
                  <a:gd name="connsiteX6" fmla="*/ 393224 w 513347"/>
                  <a:gd name="connsiteY6" fmla="*/ 255174 h 439241"/>
                  <a:gd name="connsiteX7" fmla="*/ 393224 w 513347"/>
                  <a:gd name="connsiteY7" fmla="*/ 390088 h 439241"/>
                  <a:gd name="connsiteX8" fmla="*/ 300148 w 513347"/>
                  <a:gd name="connsiteY8" fmla="*/ 390088 h 439241"/>
                  <a:gd name="connsiteX9" fmla="*/ 302240 w 513347"/>
                  <a:gd name="connsiteY9" fmla="*/ 405771 h 439241"/>
                  <a:gd name="connsiteX10" fmla="*/ 311653 w 513347"/>
                  <a:gd name="connsiteY10" fmla="*/ 405771 h 439241"/>
                  <a:gd name="connsiteX11" fmla="*/ 332566 w 513347"/>
                  <a:gd name="connsiteY11" fmla="*/ 416230 h 439241"/>
                  <a:gd name="connsiteX12" fmla="*/ 332566 w 513347"/>
                  <a:gd name="connsiteY12" fmla="*/ 426690 h 439241"/>
                  <a:gd name="connsiteX13" fmla="*/ 311653 w 513347"/>
                  <a:gd name="connsiteY13" fmla="*/ 426690 h 439241"/>
                  <a:gd name="connsiteX14" fmla="*/ 208117 w 513347"/>
                  <a:gd name="connsiteY14" fmla="*/ 426690 h 439241"/>
                  <a:gd name="connsiteX15" fmla="*/ 187199 w 513347"/>
                  <a:gd name="connsiteY15" fmla="*/ 426690 h 439241"/>
                  <a:gd name="connsiteX16" fmla="*/ 187199 w 513347"/>
                  <a:gd name="connsiteY16" fmla="*/ 416230 h 439241"/>
                  <a:gd name="connsiteX17" fmla="*/ 208117 w 513347"/>
                  <a:gd name="connsiteY17" fmla="*/ 405771 h 439241"/>
                  <a:gd name="connsiteX18" fmla="*/ 214393 w 513347"/>
                  <a:gd name="connsiteY18" fmla="*/ 405771 h 439241"/>
                  <a:gd name="connsiteX19" fmla="*/ 216485 w 513347"/>
                  <a:gd name="connsiteY19" fmla="*/ 390088 h 439241"/>
                  <a:gd name="connsiteX20" fmla="*/ 123402 w 513347"/>
                  <a:gd name="connsiteY20" fmla="*/ 390088 h 439241"/>
                  <a:gd name="connsiteX21" fmla="*/ 123402 w 513347"/>
                  <a:gd name="connsiteY21" fmla="*/ 256220 h 439241"/>
                  <a:gd name="connsiteX22" fmla="*/ 11505 w 513347"/>
                  <a:gd name="connsiteY22" fmla="*/ 256220 h 439241"/>
                  <a:gd name="connsiteX23" fmla="*/ 12551 w 513347"/>
                  <a:gd name="connsiteY23" fmla="*/ 244718 h 439241"/>
                  <a:gd name="connsiteX24" fmla="*/ 74249 w 513347"/>
                  <a:gd name="connsiteY24" fmla="*/ 150596 h 439241"/>
                  <a:gd name="connsiteX25" fmla="*/ 93076 w 513347"/>
                  <a:gd name="connsiteY25" fmla="*/ 125497 h 439241"/>
                  <a:gd name="connsiteX26" fmla="*/ 143275 w 513347"/>
                  <a:gd name="connsiteY26" fmla="*/ 62748 h 439241"/>
                  <a:gd name="connsiteX27" fmla="*/ 178831 w 513347"/>
                  <a:gd name="connsiteY27" fmla="*/ 55427 h 439241"/>
                  <a:gd name="connsiteX28" fmla="*/ 187199 w 513347"/>
                  <a:gd name="connsiteY28" fmla="*/ 55427 h 439241"/>
                  <a:gd name="connsiteX29" fmla="*/ 190336 w 513347"/>
                  <a:gd name="connsiteY29" fmla="*/ 55427 h 439241"/>
                  <a:gd name="connsiteX30" fmla="*/ 215439 w 513347"/>
                  <a:gd name="connsiteY30" fmla="*/ 44969 h 439241"/>
                  <a:gd name="connsiteX31" fmla="*/ 294918 w 513347"/>
                  <a:gd name="connsiteY31" fmla="*/ 10458 h 439241"/>
                  <a:gd name="connsiteX32" fmla="*/ 294918 w 513347"/>
                  <a:gd name="connsiteY32" fmla="*/ 0 h 439241"/>
                  <a:gd name="connsiteX33" fmla="*/ 208117 w 513347"/>
                  <a:gd name="connsiteY33" fmla="*/ 37649 h 439241"/>
                  <a:gd name="connsiteX34" fmla="*/ 190336 w 513347"/>
                  <a:gd name="connsiteY34" fmla="*/ 44969 h 439241"/>
                  <a:gd name="connsiteX35" fmla="*/ 188244 w 513347"/>
                  <a:gd name="connsiteY35" fmla="*/ 44969 h 439241"/>
                  <a:gd name="connsiteX36" fmla="*/ 178831 w 513347"/>
                  <a:gd name="connsiteY36" fmla="*/ 44969 h 439241"/>
                  <a:gd name="connsiteX37" fmla="*/ 139091 w 513347"/>
                  <a:gd name="connsiteY37" fmla="*/ 53336 h 439241"/>
                  <a:gd name="connsiteX38" fmla="*/ 82617 w 513347"/>
                  <a:gd name="connsiteY38" fmla="*/ 124451 h 439241"/>
                  <a:gd name="connsiteX39" fmla="*/ 69026 w 513347"/>
                  <a:gd name="connsiteY39" fmla="*/ 142229 h 439241"/>
                  <a:gd name="connsiteX40" fmla="*/ 1046 w 513347"/>
                  <a:gd name="connsiteY40" fmla="*/ 244718 h 439241"/>
                  <a:gd name="connsiteX41" fmla="*/ 0 w 513347"/>
                  <a:gd name="connsiteY41" fmla="*/ 256220 h 439241"/>
                  <a:gd name="connsiteX42" fmla="*/ 0 w 513347"/>
                  <a:gd name="connsiteY42" fmla="*/ 266679 h 439241"/>
                  <a:gd name="connsiteX43" fmla="*/ 11505 w 513347"/>
                  <a:gd name="connsiteY43" fmla="*/ 266679 h 439241"/>
                  <a:gd name="connsiteX44" fmla="*/ 112949 w 513347"/>
                  <a:gd name="connsiteY44" fmla="*/ 266679 h 439241"/>
                  <a:gd name="connsiteX45" fmla="*/ 112949 w 513347"/>
                  <a:gd name="connsiteY45" fmla="*/ 391134 h 439241"/>
                  <a:gd name="connsiteX46" fmla="*/ 112949 w 513347"/>
                  <a:gd name="connsiteY46" fmla="*/ 401587 h 439241"/>
                  <a:gd name="connsiteX47" fmla="*/ 123402 w 513347"/>
                  <a:gd name="connsiteY47" fmla="*/ 401587 h 439241"/>
                  <a:gd name="connsiteX48" fmla="*/ 195566 w 513347"/>
                  <a:gd name="connsiteY48" fmla="*/ 401587 h 439241"/>
                  <a:gd name="connsiteX49" fmla="*/ 181969 w 513347"/>
                  <a:gd name="connsiteY49" fmla="*/ 407863 h 439241"/>
                  <a:gd name="connsiteX50" fmla="*/ 175693 w 513347"/>
                  <a:gd name="connsiteY50" fmla="*/ 411001 h 439241"/>
                  <a:gd name="connsiteX51" fmla="*/ 175693 w 513347"/>
                  <a:gd name="connsiteY51" fmla="*/ 418322 h 439241"/>
                  <a:gd name="connsiteX52" fmla="*/ 175693 w 513347"/>
                  <a:gd name="connsiteY52" fmla="*/ 428782 h 439241"/>
                  <a:gd name="connsiteX53" fmla="*/ 175693 w 513347"/>
                  <a:gd name="connsiteY53" fmla="*/ 439241 h 439241"/>
                  <a:gd name="connsiteX54" fmla="*/ 186153 w 513347"/>
                  <a:gd name="connsiteY54" fmla="*/ 439241 h 439241"/>
                  <a:gd name="connsiteX55" fmla="*/ 207072 w 513347"/>
                  <a:gd name="connsiteY55" fmla="*/ 439241 h 439241"/>
                  <a:gd name="connsiteX56" fmla="*/ 310607 w 513347"/>
                  <a:gd name="connsiteY56" fmla="*/ 439241 h 439241"/>
                  <a:gd name="connsiteX57" fmla="*/ 331520 w 513347"/>
                  <a:gd name="connsiteY57" fmla="*/ 439241 h 439241"/>
                  <a:gd name="connsiteX58" fmla="*/ 341979 w 513347"/>
                  <a:gd name="connsiteY58" fmla="*/ 439241 h 439241"/>
                  <a:gd name="connsiteX59" fmla="*/ 341979 w 513347"/>
                  <a:gd name="connsiteY59" fmla="*/ 428782 h 439241"/>
                  <a:gd name="connsiteX60" fmla="*/ 341979 w 513347"/>
                  <a:gd name="connsiteY60" fmla="*/ 418322 h 439241"/>
                  <a:gd name="connsiteX61" fmla="*/ 341979 w 513347"/>
                  <a:gd name="connsiteY61" fmla="*/ 412047 h 439241"/>
                  <a:gd name="connsiteX62" fmla="*/ 335703 w 513347"/>
                  <a:gd name="connsiteY62" fmla="*/ 408909 h 439241"/>
                  <a:gd name="connsiteX63" fmla="*/ 322106 w 513347"/>
                  <a:gd name="connsiteY63" fmla="*/ 402633 h 439241"/>
                  <a:gd name="connsiteX64" fmla="*/ 391132 w 513347"/>
                  <a:gd name="connsiteY64" fmla="*/ 402633 h 439241"/>
                  <a:gd name="connsiteX65" fmla="*/ 401592 w 513347"/>
                  <a:gd name="connsiteY65" fmla="*/ 402633 h 439241"/>
                  <a:gd name="connsiteX66" fmla="*/ 401592 w 513347"/>
                  <a:gd name="connsiteY66" fmla="*/ 392180 h 439241"/>
                  <a:gd name="connsiteX67" fmla="*/ 401592 w 513347"/>
                  <a:gd name="connsiteY67" fmla="*/ 266679 h 439241"/>
                  <a:gd name="connsiteX68" fmla="*/ 486300 w 513347"/>
                  <a:gd name="connsiteY68" fmla="*/ 266679 h 439241"/>
                  <a:gd name="connsiteX69" fmla="*/ 492576 w 513347"/>
                  <a:gd name="connsiteY69" fmla="*/ 266679 h 439241"/>
                  <a:gd name="connsiteX70" fmla="*/ 495714 w 513347"/>
                  <a:gd name="connsiteY70" fmla="*/ 261450 h 439241"/>
                  <a:gd name="connsiteX71" fmla="*/ 498852 w 513347"/>
                  <a:gd name="connsiteY71" fmla="*/ 256220 h 439241"/>
                  <a:gd name="connsiteX72" fmla="*/ 457020 w 513347"/>
                  <a:gd name="connsiteY72" fmla="*/ 95168 h 439241"/>
                  <a:gd name="connsiteX73" fmla="*/ 418320 w 513347"/>
                  <a:gd name="connsiteY73" fmla="*/ 79481 h 439241"/>
                  <a:gd name="connsiteX74" fmla="*/ 400546 w 513347"/>
                  <a:gd name="connsiteY74" fmla="*/ 65886 h 439241"/>
                  <a:gd name="connsiteX75" fmla="*/ 294918 w 513347"/>
                  <a:gd name="connsiteY75" fmla="*/ 0 h 4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13347" h="439241">
                    <a:moveTo>
                      <a:pt x="294918" y="10458"/>
                    </a:moveTo>
                    <a:cubicBezTo>
                      <a:pt x="336749" y="10458"/>
                      <a:pt x="373351" y="33466"/>
                      <a:pt x="392178" y="70069"/>
                    </a:cubicBezTo>
                    <a:cubicBezTo>
                      <a:pt x="397408" y="79481"/>
                      <a:pt x="405775" y="86802"/>
                      <a:pt x="417274" y="88893"/>
                    </a:cubicBezTo>
                    <a:cubicBezTo>
                      <a:pt x="429826" y="92031"/>
                      <a:pt x="441331" y="96214"/>
                      <a:pt x="452837" y="103534"/>
                    </a:cubicBezTo>
                    <a:cubicBezTo>
                      <a:pt x="501990" y="134909"/>
                      <a:pt x="518718" y="198703"/>
                      <a:pt x="491530" y="249944"/>
                    </a:cubicBezTo>
                    <a:lnTo>
                      <a:pt x="488392" y="255174"/>
                    </a:lnTo>
                    <a:lnTo>
                      <a:pt x="393224" y="255174"/>
                    </a:lnTo>
                    <a:lnTo>
                      <a:pt x="393224" y="390088"/>
                    </a:lnTo>
                    <a:lnTo>
                      <a:pt x="300148" y="390088"/>
                    </a:lnTo>
                    <a:lnTo>
                      <a:pt x="302240" y="405771"/>
                    </a:lnTo>
                    <a:lnTo>
                      <a:pt x="311653" y="405771"/>
                    </a:lnTo>
                    <a:lnTo>
                      <a:pt x="332566" y="416230"/>
                    </a:lnTo>
                    <a:lnTo>
                      <a:pt x="332566" y="426690"/>
                    </a:lnTo>
                    <a:lnTo>
                      <a:pt x="311653" y="426690"/>
                    </a:lnTo>
                    <a:lnTo>
                      <a:pt x="208117" y="426690"/>
                    </a:lnTo>
                    <a:lnTo>
                      <a:pt x="187199" y="426690"/>
                    </a:lnTo>
                    <a:lnTo>
                      <a:pt x="187199" y="416230"/>
                    </a:lnTo>
                    <a:lnTo>
                      <a:pt x="208117" y="405771"/>
                    </a:lnTo>
                    <a:lnTo>
                      <a:pt x="214393" y="405771"/>
                    </a:lnTo>
                    <a:lnTo>
                      <a:pt x="216485" y="390088"/>
                    </a:lnTo>
                    <a:lnTo>
                      <a:pt x="123402" y="390088"/>
                    </a:lnTo>
                    <a:lnTo>
                      <a:pt x="123402" y="256220"/>
                    </a:lnTo>
                    <a:lnTo>
                      <a:pt x="11505" y="256220"/>
                    </a:lnTo>
                    <a:lnTo>
                      <a:pt x="12551" y="244718"/>
                    </a:lnTo>
                    <a:cubicBezTo>
                      <a:pt x="15689" y="203932"/>
                      <a:pt x="38694" y="169421"/>
                      <a:pt x="74249" y="150596"/>
                    </a:cubicBezTo>
                    <a:cubicBezTo>
                      <a:pt x="83663" y="145367"/>
                      <a:pt x="90984" y="135955"/>
                      <a:pt x="93076" y="125497"/>
                    </a:cubicBezTo>
                    <a:cubicBezTo>
                      <a:pt x="98306" y="97260"/>
                      <a:pt x="117133" y="74252"/>
                      <a:pt x="143275" y="62748"/>
                    </a:cubicBezTo>
                    <a:cubicBezTo>
                      <a:pt x="154781" y="57519"/>
                      <a:pt x="166286" y="55427"/>
                      <a:pt x="178831" y="55427"/>
                    </a:cubicBezTo>
                    <a:cubicBezTo>
                      <a:pt x="181969" y="55427"/>
                      <a:pt x="184061" y="55427"/>
                      <a:pt x="187199" y="55427"/>
                    </a:cubicBezTo>
                    <a:cubicBezTo>
                      <a:pt x="188244" y="55427"/>
                      <a:pt x="189290" y="55427"/>
                      <a:pt x="190336" y="55427"/>
                    </a:cubicBezTo>
                    <a:cubicBezTo>
                      <a:pt x="199750" y="55427"/>
                      <a:pt x="209163" y="51244"/>
                      <a:pt x="215439" y="44969"/>
                    </a:cubicBezTo>
                    <a:cubicBezTo>
                      <a:pt x="236352" y="23008"/>
                      <a:pt x="264592" y="10458"/>
                      <a:pt x="294918" y="10458"/>
                    </a:cubicBezTo>
                    <a:close/>
                    <a:moveTo>
                      <a:pt x="294918" y="0"/>
                    </a:moveTo>
                    <a:cubicBezTo>
                      <a:pt x="261454" y="0"/>
                      <a:pt x="230076" y="13595"/>
                      <a:pt x="208117" y="37649"/>
                    </a:cubicBezTo>
                    <a:cubicBezTo>
                      <a:pt x="203934" y="42878"/>
                      <a:pt x="197658" y="44969"/>
                      <a:pt x="190336" y="44969"/>
                    </a:cubicBezTo>
                    <a:cubicBezTo>
                      <a:pt x="189290" y="44969"/>
                      <a:pt x="188244" y="44969"/>
                      <a:pt x="188244" y="44969"/>
                    </a:cubicBezTo>
                    <a:cubicBezTo>
                      <a:pt x="185107" y="44969"/>
                      <a:pt x="181969" y="44969"/>
                      <a:pt x="178831" y="44969"/>
                    </a:cubicBezTo>
                    <a:cubicBezTo>
                      <a:pt x="165240" y="44969"/>
                      <a:pt x="151643" y="48107"/>
                      <a:pt x="139091" y="53336"/>
                    </a:cubicBezTo>
                    <a:cubicBezTo>
                      <a:pt x="109811" y="65886"/>
                      <a:pt x="88892" y="93076"/>
                      <a:pt x="82617" y="124451"/>
                    </a:cubicBezTo>
                    <a:cubicBezTo>
                      <a:pt x="81571" y="131771"/>
                      <a:pt x="76341" y="138046"/>
                      <a:pt x="69026" y="142229"/>
                    </a:cubicBezTo>
                    <a:cubicBezTo>
                      <a:pt x="30326" y="163146"/>
                      <a:pt x="4184" y="200795"/>
                      <a:pt x="1046" y="244718"/>
                    </a:cubicBezTo>
                    <a:lnTo>
                      <a:pt x="0" y="256220"/>
                    </a:lnTo>
                    <a:lnTo>
                      <a:pt x="0" y="266679"/>
                    </a:lnTo>
                    <a:lnTo>
                      <a:pt x="11505" y="266679"/>
                    </a:lnTo>
                    <a:lnTo>
                      <a:pt x="112949" y="266679"/>
                    </a:lnTo>
                    <a:lnTo>
                      <a:pt x="112949" y="391134"/>
                    </a:lnTo>
                    <a:lnTo>
                      <a:pt x="112949" y="401587"/>
                    </a:lnTo>
                    <a:lnTo>
                      <a:pt x="123402" y="401587"/>
                    </a:lnTo>
                    <a:lnTo>
                      <a:pt x="195566" y="401587"/>
                    </a:lnTo>
                    <a:lnTo>
                      <a:pt x="181969" y="407863"/>
                    </a:lnTo>
                    <a:lnTo>
                      <a:pt x="175693" y="411001"/>
                    </a:lnTo>
                    <a:lnTo>
                      <a:pt x="175693" y="418322"/>
                    </a:lnTo>
                    <a:lnTo>
                      <a:pt x="175693" y="428782"/>
                    </a:lnTo>
                    <a:lnTo>
                      <a:pt x="175693" y="439241"/>
                    </a:lnTo>
                    <a:lnTo>
                      <a:pt x="186153" y="439241"/>
                    </a:lnTo>
                    <a:lnTo>
                      <a:pt x="207072" y="439241"/>
                    </a:lnTo>
                    <a:lnTo>
                      <a:pt x="310607" y="439241"/>
                    </a:lnTo>
                    <a:lnTo>
                      <a:pt x="331520" y="439241"/>
                    </a:lnTo>
                    <a:lnTo>
                      <a:pt x="341979" y="439241"/>
                    </a:lnTo>
                    <a:lnTo>
                      <a:pt x="341979" y="428782"/>
                    </a:lnTo>
                    <a:lnTo>
                      <a:pt x="341979" y="418322"/>
                    </a:lnTo>
                    <a:lnTo>
                      <a:pt x="341979" y="412047"/>
                    </a:lnTo>
                    <a:lnTo>
                      <a:pt x="335703" y="408909"/>
                    </a:lnTo>
                    <a:lnTo>
                      <a:pt x="322106" y="402633"/>
                    </a:lnTo>
                    <a:lnTo>
                      <a:pt x="391132" y="402633"/>
                    </a:lnTo>
                    <a:lnTo>
                      <a:pt x="401592" y="402633"/>
                    </a:lnTo>
                    <a:lnTo>
                      <a:pt x="401592" y="392180"/>
                    </a:lnTo>
                    <a:lnTo>
                      <a:pt x="401592" y="266679"/>
                    </a:lnTo>
                    <a:lnTo>
                      <a:pt x="486300" y="266679"/>
                    </a:lnTo>
                    <a:lnTo>
                      <a:pt x="492576" y="266679"/>
                    </a:lnTo>
                    <a:lnTo>
                      <a:pt x="495714" y="261450"/>
                    </a:lnTo>
                    <a:lnTo>
                      <a:pt x="498852" y="256220"/>
                    </a:lnTo>
                    <a:cubicBezTo>
                      <a:pt x="529178" y="199749"/>
                      <a:pt x="510351" y="129680"/>
                      <a:pt x="457020" y="95168"/>
                    </a:cubicBezTo>
                    <a:cubicBezTo>
                      <a:pt x="445515" y="87848"/>
                      <a:pt x="431918" y="82619"/>
                      <a:pt x="418320" y="79481"/>
                    </a:cubicBezTo>
                    <a:cubicBezTo>
                      <a:pt x="411005" y="77390"/>
                      <a:pt x="403684" y="73207"/>
                      <a:pt x="400546" y="65886"/>
                    </a:cubicBezTo>
                    <a:cubicBezTo>
                      <a:pt x="381719" y="25099"/>
                      <a:pt x="340933" y="0"/>
                      <a:pt x="294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12">
                <a:extLst>
                  <a:ext uri="{FF2B5EF4-FFF2-40B4-BE49-F238E27FC236}">
                    <a16:creationId xmlns:a16="http://schemas.microsoft.com/office/drawing/2014/main" id="{494F9DB4-176B-986D-A9A3-6C507AEF190D}"/>
                  </a:ext>
                </a:extLst>
              </p:cNvPr>
              <p:cNvSpPr/>
              <p:nvPr/>
            </p:nvSpPr>
            <p:spPr>
              <a:xfrm>
                <a:off x="1310530" y="2620968"/>
                <a:ext cx="269815" cy="245762"/>
              </a:xfrm>
              <a:custGeom>
                <a:avLst/>
                <a:gdLst>
                  <a:gd name="connsiteX0" fmla="*/ 0 w 269815"/>
                  <a:gd name="connsiteY0" fmla="*/ 209161 h 245762"/>
                  <a:gd name="connsiteX1" fmla="*/ 93076 w 269815"/>
                  <a:gd name="connsiteY1" fmla="*/ 209161 h 245762"/>
                  <a:gd name="connsiteX2" fmla="*/ 90984 w 269815"/>
                  <a:gd name="connsiteY2" fmla="*/ 224850 h 245762"/>
                  <a:gd name="connsiteX3" fmla="*/ 84709 w 269815"/>
                  <a:gd name="connsiteY3" fmla="*/ 224850 h 245762"/>
                  <a:gd name="connsiteX4" fmla="*/ 63796 w 269815"/>
                  <a:gd name="connsiteY4" fmla="*/ 235309 h 245762"/>
                  <a:gd name="connsiteX5" fmla="*/ 63796 w 269815"/>
                  <a:gd name="connsiteY5" fmla="*/ 245763 h 245762"/>
                  <a:gd name="connsiteX6" fmla="*/ 84709 w 269815"/>
                  <a:gd name="connsiteY6" fmla="*/ 245763 h 245762"/>
                  <a:gd name="connsiteX7" fmla="*/ 188244 w 269815"/>
                  <a:gd name="connsiteY7" fmla="*/ 245763 h 245762"/>
                  <a:gd name="connsiteX8" fmla="*/ 209163 w 269815"/>
                  <a:gd name="connsiteY8" fmla="*/ 245763 h 245762"/>
                  <a:gd name="connsiteX9" fmla="*/ 209163 w 269815"/>
                  <a:gd name="connsiteY9" fmla="*/ 235309 h 245762"/>
                  <a:gd name="connsiteX10" fmla="*/ 188244 w 269815"/>
                  <a:gd name="connsiteY10" fmla="*/ 224850 h 245762"/>
                  <a:gd name="connsiteX11" fmla="*/ 178831 w 269815"/>
                  <a:gd name="connsiteY11" fmla="*/ 224850 h 245762"/>
                  <a:gd name="connsiteX12" fmla="*/ 176739 w 269815"/>
                  <a:gd name="connsiteY12" fmla="*/ 209161 h 245762"/>
                  <a:gd name="connsiteX13" fmla="*/ 269815 w 269815"/>
                  <a:gd name="connsiteY13" fmla="*/ 209161 h 245762"/>
                  <a:gd name="connsiteX14" fmla="*/ 269815 w 269815"/>
                  <a:gd name="connsiteY14" fmla="*/ 0 h 245762"/>
                  <a:gd name="connsiteX15" fmla="*/ 0 w 269815"/>
                  <a:gd name="connsiteY15" fmla="*/ 0 h 245762"/>
                  <a:gd name="connsiteX16" fmla="*/ 0 w 269815"/>
                  <a:gd name="connsiteY16" fmla="*/ 209161 h 245762"/>
                  <a:gd name="connsiteX17" fmla="*/ 111903 w 269815"/>
                  <a:gd name="connsiteY17" fmla="*/ 224850 h 245762"/>
                  <a:gd name="connsiteX18" fmla="*/ 113989 w 269815"/>
                  <a:gd name="connsiteY18" fmla="*/ 209161 h 245762"/>
                  <a:gd name="connsiteX19" fmla="*/ 155827 w 269815"/>
                  <a:gd name="connsiteY19" fmla="*/ 209161 h 245762"/>
                  <a:gd name="connsiteX20" fmla="*/ 157918 w 269815"/>
                  <a:gd name="connsiteY20" fmla="*/ 224850 h 245762"/>
                  <a:gd name="connsiteX21" fmla="*/ 111903 w 269815"/>
                  <a:gd name="connsiteY21" fmla="*/ 224850 h 245762"/>
                  <a:gd name="connsiteX22" fmla="*/ 20913 w 269815"/>
                  <a:gd name="connsiteY22" fmla="*/ 20916 h 245762"/>
                  <a:gd name="connsiteX23" fmla="*/ 248903 w 269815"/>
                  <a:gd name="connsiteY23" fmla="*/ 20916 h 245762"/>
                  <a:gd name="connsiteX24" fmla="*/ 248903 w 269815"/>
                  <a:gd name="connsiteY24" fmla="*/ 150594 h 245762"/>
                  <a:gd name="connsiteX25" fmla="*/ 214387 w 269815"/>
                  <a:gd name="connsiteY25" fmla="*/ 150594 h 245762"/>
                  <a:gd name="connsiteX26" fmla="*/ 214387 w 269815"/>
                  <a:gd name="connsiteY26" fmla="*/ 161054 h 245762"/>
                  <a:gd name="connsiteX27" fmla="*/ 193474 w 269815"/>
                  <a:gd name="connsiteY27" fmla="*/ 161054 h 245762"/>
                  <a:gd name="connsiteX28" fmla="*/ 193474 w 269815"/>
                  <a:gd name="connsiteY28" fmla="*/ 150594 h 245762"/>
                  <a:gd name="connsiteX29" fmla="*/ 168372 w 269815"/>
                  <a:gd name="connsiteY29" fmla="*/ 150594 h 245762"/>
                  <a:gd name="connsiteX30" fmla="*/ 168372 w 269815"/>
                  <a:gd name="connsiteY30" fmla="*/ 161054 h 245762"/>
                  <a:gd name="connsiteX31" fmla="*/ 147459 w 269815"/>
                  <a:gd name="connsiteY31" fmla="*/ 161054 h 245762"/>
                  <a:gd name="connsiteX32" fmla="*/ 147459 w 269815"/>
                  <a:gd name="connsiteY32" fmla="*/ 150594 h 245762"/>
                  <a:gd name="connsiteX33" fmla="*/ 122356 w 269815"/>
                  <a:gd name="connsiteY33" fmla="*/ 150594 h 245762"/>
                  <a:gd name="connsiteX34" fmla="*/ 122356 w 269815"/>
                  <a:gd name="connsiteY34" fmla="*/ 161054 h 245762"/>
                  <a:gd name="connsiteX35" fmla="*/ 101444 w 269815"/>
                  <a:gd name="connsiteY35" fmla="*/ 161054 h 245762"/>
                  <a:gd name="connsiteX36" fmla="*/ 101444 w 269815"/>
                  <a:gd name="connsiteY36" fmla="*/ 150594 h 245762"/>
                  <a:gd name="connsiteX37" fmla="*/ 76341 w 269815"/>
                  <a:gd name="connsiteY37" fmla="*/ 150594 h 245762"/>
                  <a:gd name="connsiteX38" fmla="*/ 76341 w 269815"/>
                  <a:gd name="connsiteY38" fmla="*/ 161054 h 245762"/>
                  <a:gd name="connsiteX39" fmla="*/ 55429 w 269815"/>
                  <a:gd name="connsiteY39" fmla="*/ 161054 h 245762"/>
                  <a:gd name="connsiteX40" fmla="*/ 55429 w 269815"/>
                  <a:gd name="connsiteY40" fmla="*/ 150594 h 245762"/>
                  <a:gd name="connsiteX41" fmla="*/ 24050 w 269815"/>
                  <a:gd name="connsiteY41" fmla="*/ 150594 h 245762"/>
                  <a:gd name="connsiteX42" fmla="*/ 24050 w 269815"/>
                  <a:gd name="connsiteY42" fmla="*/ 20916 h 245762"/>
                  <a:gd name="connsiteX43" fmla="*/ 20913 w 269815"/>
                  <a:gd name="connsiteY43" fmla="*/ 20916 h 245762"/>
                  <a:gd name="connsiteX44" fmla="*/ 20913 w 269815"/>
                  <a:gd name="connsiteY44" fmla="*/ 171513 h 245762"/>
                  <a:gd name="connsiteX45" fmla="*/ 248903 w 269815"/>
                  <a:gd name="connsiteY45" fmla="*/ 171513 h 245762"/>
                  <a:gd name="connsiteX46" fmla="*/ 248903 w 269815"/>
                  <a:gd name="connsiteY46" fmla="*/ 187202 h 245762"/>
                  <a:gd name="connsiteX47" fmla="*/ 20913 w 269815"/>
                  <a:gd name="connsiteY47" fmla="*/ 187202 h 245762"/>
                  <a:gd name="connsiteX48" fmla="*/ 20913 w 269815"/>
                  <a:gd name="connsiteY48" fmla="*/ 171513 h 24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69815" h="245762">
                    <a:moveTo>
                      <a:pt x="0" y="209161"/>
                    </a:moveTo>
                    <a:lnTo>
                      <a:pt x="93076" y="209161"/>
                    </a:lnTo>
                    <a:lnTo>
                      <a:pt x="90984" y="224850"/>
                    </a:lnTo>
                    <a:lnTo>
                      <a:pt x="84709" y="224850"/>
                    </a:lnTo>
                    <a:lnTo>
                      <a:pt x="63796" y="235309"/>
                    </a:lnTo>
                    <a:lnTo>
                      <a:pt x="63796" y="245763"/>
                    </a:lnTo>
                    <a:lnTo>
                      <a:pt x="84709" y="245763"/>
                    </a:lnTo>
                    <a:lnTo>
                      <a:pt x="188244" y="245763"/>
                    </a:lnTo>
                    <a:lnTo>
                      <a:pt x="209163" y="245763"/>
                    </a:lnTo>
                    <a:lnTo>
                      <a:pt x="209163" y="235309"/>
                    </a:lnTo>
                    <a:lnTo>
                      <a:pt x="188244" y="224850"/>
                    </a:lnTo>
                    <a:lnTo>
                      <a:pt x="178831" y="224850"/>
                    </a:lnTo>
                    <a:lnTo>
                      <a:pt x="176739" y="209161"/>
                    </a:lnTo>
                    <a:lnTo>
                      <a:pt x="269815" y="209161"/>
                    </a:lnTo>
                    <a:lnTo>
                      <a:pt x="269815" y="0"/>
                    </a:lnTo>
                    <a:lnTo>
                      <a:pt x="0" y="0"/>
                    </a:lnTo>
                    <a:lnTo>
                      <a:pt x="0" y="209161"/>
                    </a:lnTo>
                    <a:close/>
                    <a:moveTo>
                      <a:pt x="111903" y="224850"/>
                    </a:moveTo>
                    <a:lnTo>
                      <a:pt x="113989" y="209161"/>
                    </a:lnTo>
                    <a:lnTo>
                      <a:pt x="155827" y="209161"/>
                    </a:lnTo>
                    <a:lnTo>
                      <a:pt x="157918" y="224850"/>
                    </a:lnTo>
                    <a:lnTo>
                      <a:pt x="111903" y="224850"/>
                    </a:lnTo>
                    <a:close/>
                    <a:moveTo>
                      <a:pt x="20913" y="20916"/>
                    </a:moveTo>
                    <a:lnTo>
                      <a:pt x="248903" y="20916"/>
                    </a:lnTo>
                    <a:lnTo>
                      <a:pt x="248903" y="150594"/>
                    </a:lnTo>
                    <a:lnTo>
                      <a:pt x="214387" y="150594"/>
                    </a:lnTo>
                    <a:lnTo>
                      <a:pt x="214387" y="161054"/>
                    </a:lnTo>
                    <a:lnTo>
                      <a:pt x="193474" y="161054"/>
                    </a:lnTo>
                    <a:lnTo>
                      <a:pt x="193474" y="150594"/>
                    </a:lnTo>
                    <a:lnTo>
                      <a:pt x="168372" y="150594"/>
                    </a:lnTo>
                    <a:lnTo>
                      <a:pt x="168372" y="161054"/>
                    </a:lnTo>
                    <a:lnTo>
                      <a:pt x="147459" y="161054"/>
                    </a:lnTo>
                    <a:lnTo>
                      <a:pt x="147459" y="150594"/>
                    </a:lnTo>
                    <a:lnTo>
                      <a:pt x="122356" y="150594"/>
                    </a:lnTo>
                    <a:lnTo>
                      <a:pt x="122356" y="161054"/>
                    </a:lnTo>
                    <a:lnTo>
                      <a:pt x="101444" y="161054"/>
                    </a:lnTo>
                    <a:lnTo>
                      <a:pt x="101444" y="150594"/>
                    </a:lnTo>
                    <a:lnTo>
                      <a:pt x="76341" y="150594"/>
                    </a:lnTo>
                    <a:lnTo>
                      <a:pt x="76341" y="161054"/>
                    </a:lnTo>
                    <a:lnTo>
                      <a:pt x="55429" y="161054"/>
                    </a:lnTo>
                    <a:lnTo>
                      <a:pt x="55429" y="150594"/>
                    </a:lnTo>
                    <a:lnTo>
                      <a:pt x="24050" y="150594"/>
                    </a:lnTo>
                    <a:lnTo>
                      <a:pt x="24050" y="20916"/>
                    </a:lnTo>
                    <a:lnTo>
                      <a:pt x="20913" y="20916"/>
                    </a:lnTo>
                    <a:close/>
                    <a:moveTo>
                      <a:pt x="20913" y="171513"/>
                    </a:moveTo>
                    <a:lnTo>
                      <a:pt x="248903" y="171513"/>
                    </a:lnTo>
                    <a:lnTo>
                      <a:pt x="248903" y="187202"/>
                    </a:lnTo>
                    <a:lnTo>
                      <a:pt x="20913" y="187202"/>
                    </a:lnTo>
                    <a:lnTo>
                      <a:pt x="20913" y="17151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13">
                <a:extLst>
                  <a:ext uri="{FF2B5EF4-FFF2-40B4-BE49-F238E27FC236}">
                    <a16:creationId xmlns:a16="http://schemas.microsoft.com/office/drawing/2014/main" id="{D9C28FBF-D5B6-AB47-53A3-E7585C5CF298}"/>
                  </a:ext>
                </a:extLst>
              </p:cNvPr>
              <p:cNvSpPr/>
              <p:nvPr/>
            </p:nvSpPr>
            <p:spPr>
              <a:xfrm>
                <a:off x="1198614" y="2448408"/>
                <a:ext cx="493310" cy="245766"/>
              </a:xfrm>
              <a:custGeom>
                <a:avLst/>
                <a:gdLst>
                  <a:gd name="connsiteX0" fmla="*/ 440285 w 493310"/>
                  <a:gd name="connsiteY0" fmla="*/ 94123 h 245766"/>
                  <a:gd name="connsiteX1" fmla="*/ 404729 w 493310"/>
                  <a:gd name="connsiteY1" fmla="*/ 79482 h 245766"/>
                  <a:gd name="connsiteX2" fmla="*/ 379633 w 493310"/>
                  <a:gd name="connsiteY2" fmla="*/ 60657 h 245766"/>
                  <a:gd name="connsiteX3" fmla="*/ 283413 w 493310"/>
                  <a:gd name="connsiteY3" fmla="*/ 0 h 245766"/>
                  <a:gd name="connsiteX4" fmla="*/ 203934 w 493310"/>
                  <a:gd name="connsiteY4" fmla="*/ 34512 h 245766"/>
                  <a:gd name="connsiteX5" fmla="*/ 175700 w 493310"/>
                  <a:gd name="connsiteY5" fmla="*/ 44970 h 245766"/>
                  <a:gd name="connsiteX6" fmla="*/ 131776 w 493310"/>
                  <a:gd name="connsiteY6" fmla="*/ 52290 h 245766"/>
                  <a:gd name="connsiteX7" fmla="*/ 81577 w 493310"/>
                  <a:gd name="connsiteY7" fmla="*/ 115039 h 245766"/>
                  <a:gd name="connsiteX8" fmla="*/ 62750 w 493310"/>
                  <a:gd name="connsiteY8" fmla="*/ 140138 h 245766"/>
                  <a:gd name="connsiteX9" fmla="*/ 1046 w 493310"/>
                  <a:gd name="connsiteY9" fmla="*/ 234261 h 245766"/>
                  <a:gd name="connsiteX10" fmla="*/ 0 w 493310"/>
                  <a:gd name="connsiteY10" fmla="*/ 245766 h 245766"/>
                  <a:gd name="connsiteX11" fmla="*/ 96214 w 493310"/>
                  <a:gd name="connsiteY11" fmla="*/ 245766 h 245766"/>
                  <a:gd name="connsiteX12" fmla="*/ 96214 w 493310"/>
                  <a:gd name="connsiteY12" fmla="*/ 224849 h 245766"/>
                  <a:gd name="connsiteX13" fmla="*/ 23011 w 493310"/>
                  <a:gd name="connsiteY13" fmla="*/ 224849 h 245766"/>
                  <a:gd name="connsiteX14" fmla="*/ 72164 w 493310"/>
                  <a:gd name="connsiteY14" fmla="*/ 158963 h 245766"/>
                  <a:gd name="connsiteX15" fmla="*/ 101444 w 493310"/>
                  <a:gd name="connsiteY15" fmla="*/ 119222 h 245766"/>
                  <a:gd name="connsiteX16" fmla="*/ 140137 w 493310"/>
                  <a:gd name="connsiteY16" fmla="*/ 71115 h 245766"/>
                  <a:gd name="connsiteX17" fmla="*/ 172562 w 493310"/>
                  <a:gd name="connsiteY17" fmla="*/ 65886 h 245766"/>
                  <a:gd name="connsiteX18" fmla="*/ 218577 w 493310"/>
                  <a:gd name="connsiteY18" fmla="*/ 48107 h 245766"/>
                  <a:gd name="connsiteX19" fmla="*/ 283413 w 493310"/>
                  <a:gd name="connsiteY19" fmla="*/ 20916 h 245766"/>
                  <a:gd name="connsiteX20" fmla="*/ 361852 w 493310"/>
                  <a:gd name="connsiteY20" fmla="*/ 69023 h 245766"/>
                  <a:gd name="connsiteX21" fmla="*/ 401592 w 493310"/>
                  <a:gd name="connsiteY21" fmla="*/ 99352 h 245766"/>
                  <a:gd name="connsiteX22" fmla="*/ 429826 w 493310"/>
                  <a:gd name="connsiteY22" fmla="*/ 110855 h 245766"/>
                  <a:gd name="connsiteX23" fmla="*/ 464342 w 493310"/>
                  <a:gd name="connsiteY23" fmla="*/ 223803 h 245766"/>
                  <a:gd name="connsiteX24" fmla="*/ 398454 w 493310"/>
                  <a:gd name="connsiteY24" fmla="*/ 223803 h 245766"/>
                  <a:gd name="connsiteX25" fmla="*/ 398454 w 493310"/>
                  <a:gd name="connsiteY25" fmla="*/ 244720 h 245766"/>
                  <a:gd name="connsiteX26" fmla="*/ 477933 w 493310"/>
                  <a:gd name="connsiteY26" fmla="*/ 244720 h 245766"/>
                  <a:gd name="connsiteX27" fmla="*/ 481071 w 493310"/>
                  <a:gd name="connsiteY27" fmla="*/ 239491 h 245766"/>
                  <a:gd name="connsiteX28" fmla="*/ 440285 w 493310"/>
                  <a:gd name="connsiteY28" fmla="*/ 94123 h 24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3310" h="245766">
                    <a:moveTo>
                      <a:pt x="440285" y="94123"/>
                    </a:moveTo>
                    <a:cubicBezTo>
                      <a:pt x="429826" y="86802"/>
                      <a:pt x="417281" y="82619"/>
                      <a:pt x="404729" y="79482"/>
                    </a:cubicBezTo>
                    <a:cubicBezTo>
                      <a:pt x="394270" y="77390"/>
                      <a:pt x="384857" y="70069"/>
                      <a:pt x="379633" y="60657"/>
                    </a:cubicBezTo>
                    <a:cubicBezTo>
                      <a:pt x="361852" y="23008"/>
                      <a:pt x="325250" y="0"/>
                      <a:pt x="283413" y="0"/>
                    </a:cubicBezTo>
                    <a:cubicBezTo>
                      <a:pt x="253087" y="0"/>
                      <a:pt x="223807" y="12550"/>
                      <a:pt x="203934" y="34512"/>
                    </a:cubicBezTo>
                    <a:cubicBezTo>
                      <a:pt x="196612" y="41833"/>
                      <a:pt x="186153" y="46016"/>
                      <a:pt x="175700" y="44970"/>
                    </a:cubicBezTo>
                    <a:cubicBezTo>
                      <a:pt x="160010" y="43924"/>
                      <a:pt x="145367" y="46016"/>
                      <a:pt x="131776" y="52290"/>
                    </a:cubicBezTo>
                    <a:cubicBezTo>
                      <a:pt x="105628" y="63794"/>
                      <a:pt x="86807" y="87848"/>
                      <a:pt x="81577" y="115039"/>
                    </a:cubicBezTo>
                    <a:cubicBezTo>
                      <a:pt x="79485" y="125497"/>
                      <a:pt x="72164" y="134909"/>
                      <a:pt x="62750" y="140138"/>
                    </a:cubicBezTo>
                    <a:cubicBezTo>
                      <a:pt x="27195" y="158963"/>
                      <a:pt x="4184" y="194520"/>
                      <a:pt x="1046" y="234261"/>
                    </a:cubicBezTo>
                    <a:lnTo>
                      <a:pt x="0" y="245766"/>
                    </a:lnTo>
                    <a:lnTo>
                      <a:pt x="96214" y="245766"/>
                    </a:lnTo>
                    <a:lnTo>
                      <a:pt x="96214" y="224849"/>
                    </a:lnTo>
                    <a:lnTo>
                      <a:pt x="23011" y="224849"/>
                    </a:lnTo>
                    <a:cubicBezTo>
                      <a:pt x="28240" y="196612"/>
                      <a:pt x="46015" y="172559"/>
                      <a:pt x="72164" y="158963"/>
                    </a:cubicBezTo>
                    <a:cubicBezTo>
                      <a:pt x="87853" y="150596"/>
                      <a:pt x="98306" y="135955"/>
                      <a:pt x="101444" y="119222"/>
                    </a:cubicBezTo>
                    <a:cubicBezTo>
                      <a:pt x="105628" y="98306"/>
                      <a:pt x="120271" y="80528"/>
                      <a:pt x="140137" y="71115"/>
                    </a:cubicBezTo>
                    <a:cubicBezTo>
                      <a:pt x="150597" y="66932"/>
                      <a:pt x="162102" y="64840"/>
                      <a:pt x="172562" y="65886"/>
                    </a:cubicBezTo>
                    <a:cubicBezTo>
                      <a:pt x="190336" y="67977"/>
                      <a:pt x="207071" y="61702"/>
                      <a:pt x="218577" y="48107"/>
                    </a:cubicBezTo>
                    <a:cubicBezTo>
                      <a:pt x="236352" y="31375"/>
                      <a:pt x="259362" y="20916"/>
                      <a:pt x="283413" y="20916"/>
                    </a:cubicBezTo>
                    <a:cubicBezTo>
                      <a:pt x="316883" y="20916"/>
                      <a:pt x="347209" y="39741"/>
                      <a:pt x="361852" y="69023"/>
                    </a:cubicBezTo>
                    <a:cubicBezTo>
                      <a:pt x="369174" y="84711"/>
                      <a:pt x="383811" y="96214"/>
                      <a:pt x="401592" y="99352"/>
                    </a:cubicBezTo>
                    <a:cubicBezTo>
                      <a:pt x="412051" y="101443"/>
                      <a:pt x="421465" y="105626"/>
                      <a:pt x="429826" y="110855"/>
                    </a:cubicBezTo>
                    <a:cubicBezTo>
                      <a:pt x="467480" y="134909"/>
                      <a:pt x="482116" y="184062"/>
                      <a:pt x="464342" y="223803"/>
                    </a:cubicBezTo>
                    <a:lnTo>
                      <a:pt x="398454" y="223803"/>
                    </a:lnTo>
                    <a:lnTo>
                      <a:pt x="398454" y="244720"/>
                    </a:lnTo>
                    <a:lnTo>
                      <a:pt x="477933" y="244720"/>
                    </a:lnTo>
                    <a:lnTo>
                      <a:pt x="481071" y="239491"/>
                    </a:lnTo>
                    <a:cubicBezTo>
                      <a:pt x="507219" y="189291"/>
                      <a:pt x="490484" y="124451"/>
                      <a:pt x="440285" y="94123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14">
                <a:extLst>
                  <a:ext uri="{FF2B5EF4-FFF2-40B4-BE49-F238E27FC236}">
                    <a16:creationId xmlns:a16="http://schemas.microsoft.com/office/drawing/2014/main" id="{00BA0A6A-0829-DF57-0F4C-0015E012CFA0}"/>
                  </a:ext>
                </a:extLst>
              </p:cNvPr>
              <p:cNvSpPr/>
              <p:nvPr/>
            </p:nvSpPr>
            <p:spPr>
              <a:xfrm>
                <a:off x="1362815" y="2733914"/>
                <a:ext cx="20918" cy="48107"/>
              </a:xfrm>
              <a:custGeom>
                <a:avLst/>
                <a:gdLst>
                  <a:gd name="connsiteX0" fmla="*/ 0 w 20918"/>
                  <a:gd name="connsiteY0" fmla="*/ 0 h 48107"/>
                  <a:gd name="connsiteX1" fmla="*/ 0 w 20918"/>
                  <a:gd name="connsiteY1" fmla="*/ 37648 h 48107"/>
                  <a:gd name="connsiteX2" fmla="*/ 0 w 20918"/>
                  <a:gd name="connsiteY2" fmla="*/ 48107 h 48107"/>
                  <a:gd name="connsiteX3" fmla="*/ 20919 w 20918"/>
                  <a:gd name="connsiteY3" fmla="*/ 48107 h 48107"/>
                  <a:gd name="connsiteX4" fmla="*/ 20919 w 20918"/>
                  <a:gd name="connsiteY4" fmla="*/ 37648 h 48107"/>
                  <a:gd name="connsiteX5" fmla="*/ 20919 w 20918"/>
                  <a:gd name="connsiteY5" fmla="*/ 0 h 48107"/>
                  <a:gd name="connsiteX6" fmla="*/ 0 w 20918"/>
                  <a:gd name="connsiteY6" fmla="*/ 0 h 4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48107">
                    <a:moveTo>
                      <a:pt x="0" y="0"/>
                    </a:moveTo>
                    <a:lnTo>
                      <a:pt x="0" y="37648"/>
                    </a:lnTo>
                    <a:lnTo>
                      <a:pt x="0" y="48107"/>
                    </a:lnTo>
                    <a:lnTo>
                      <a:pt x="20919" y="48107"/>
                    </a:lnTo>
                    <a:lnTo>
                      <a:pt x="20919" y="37648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15">
                <a:extLst>
                  <a:ext uri="{FF2B5EF4-FFF2-40B4-BE49-F238E27FC236}">
                    <a16:creationId xmlns:a16="http://schemas.microsoft.com/office/drawing/2014/main" id="{2B38C089-4041-B134-0754-633D5FD167F6}"/>
                  </a:ext>
                </a:extLst>
              </p:cNvPr>
              <p:cNvSpPr/>
              <p:nvPr/>
            </p:nvSpPr>
            <p:spPr>
              <a:xfrm>
                <a:off x="1409882" y="2713002"/>
                <a:ext cx="20912" cy="69026"/>
              </a:xfrm>
              <a:custGeom>
                <a:avLst/>
                <a:gdLst>
                  <a:gd name="connsiteX0" fmla="*/ 0 w 20912"/>
                  <a:gd name="connsiteY0" fmla="*/ 0 h 69026"/>
                  <a:gd name="connsiteX1" fmla="*/ 0 w 20912"/>
                  <a:gd name="connsiteY1" fmla="*/ 58567 h 69026"/>
                  <a:gd name="connsiteX2" fmla="*/ 0 w 20912"/>
                  <a:gd name="connsiteY2" fmla="*/ 69026 h 69026"/>
                  <a:gd name="connsiteX3" fmla="*/ 20913 w 20912"/>
                  <a:gd name="connsiteY3" fmla="*/ 69026 h 69026"/>
                  <a:gd name="connsiteX4" fmla="*/ 20913 w 20912"/>
                  <a:gd name="connsiteY4" fmla="*/ 58567 h 69026"/>
                  <a:gd name="connsiteX5" fmla="*/ 20913 w 20912"/>
                  <a:gd name="connsiteY5" fmla="*/ 0 h 69026"/>
                  <a:gd name="connsiteX6" fmla="*/ 0 w 20912"/>
                  <a:gd name="connsiteY6" fmla="*/ 0 h 6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2" h="69026">
                    <a:moveTo>
                      <a:pt x="0" y="0"/>
                    </a:moveTo>
                    <a:lnTo>
                      <a:pt x="0" y="58567"/>
                    </a:lnTo>
                    <a:lnTo>
                      <a:pt x="0" y="69026"/>
                    </a:lnTo>
                    <a:lnTo>
                      <a:pt x="20913" y="69026"/>
                    </a:lnTo>
                    <a:lnTo>
                      <a:pt x="20913" y="58567"/>
                    </a:lnTo>
                    <a:lnTo>
                      <a:pt x="209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18">
                <a:extLst>
                  <a:ext uri="{FF2B5EF4-FFF2-40B4-BE49-F238E27FC236}">
                    <a16:creationId xmlns:a16="http://schemas.microsoft.com/office/drawing/2014/main" id="{2D27D3D6-9507-6B87-928B-1C5A38466F71}"/>
                  </a:ext>
                </a:extLst>
              </p:cNvPr>
              <p:cNvSpPr/>
              <p:nvPr/>
            </p:nvSpPr>
            <p:spPr>
              <a:xfrm>
                <a:off x="1456944" y="2683722"/>
                <a:ext cx="20918" cy="98306"/>
              </a:xfrm>
              <a:custGeom>
                <a:avLst/>
                <a:gdLst>
                  <a:gd name="connsiteX0" fmla="*/ 0 w 20918"/>
                  <a:gd name="connsiteY0" fmla="*/ 0 h 98306"/>
                  <a:gd name="connsiteX1" fmla="*/ 0 w 20918"/>
                  <a:gd name="connsiteY1" fmla="*/ 87847 h 98306"/>
                  <a:gd name="connsiteX2" fmla="*/ 0 w 20918"/>
                  <a:gd name="connsiteY2" fmla="*/ 98306 h 98306"/>
                  <a:gd name="connsiteX3" fmla="*/ 20919 w 20918"/>
                  <a:gd name="connsiteY3" fmla="*/ 98306 h 98306"/>
                  <a:gd name="connsiteX4" fmla="*/ 20919 w 20918"/>
                  <a:gd name="connsiteY4" fmla="*/ 87847 h 98306"/>
                  <a:gd name="connsiteX5" fmla="*/ 20919 w 20918"/>
                  <a:gd name="connsiteY5" fmla="*/ 0 h 98306"/>
                  <a:gd name="connsiteX6" fmla="*/ 0 w 20918"/>
                  <a:gd name="connsiteY6" fmla="*/ 0 h 9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98306">
                    <a:moveTo>
                      <a:pt x="0" y="0"/>
                    </a:moveTo>
                    <a:lnTo>
                      <a:pt x="0" y="87847"/>
                    </a:lnTo>
                    <a:lnTo>
                      <a:pt x="0" y="98306"/>
                    </a:lnTo>
                    <a:lnTo>
                      <a:pt x="20919" y="98306"/>
                    </a:lnTo>
                    <a:lnTo>
                      <a:pt x="20919" y="87847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19">
                <a:extLst>
                  <a:ext uri="{FF2B5EF4-FFF2-40B4-BE49-F238E27FC236}">
                    <a16:creationId xmlns:a16="http://schemas.microsoft.com/office/drawing/2014/main" id="{E7FDA45D-B950-A73C-1D2D-33EF335E02E0}"/>
                  </a:ext>
                </a:extLst>
              </p:cNvPr>
              <p:cNvSpPr/>
              <p:nvPr/>
            </p:nvSpPr>
            <p:spPr>
              <a:xfrm>
                <a:off x="1502952" y="2657580"/>
                <a:ext cx="21958" cy="124448"/>
              </a:xfrm>
              <a:custGeom>
                <a:avLst/>
                <a:gdLst>
                  <a:gd name="connsiteX0" fmla="*/ 0 w 21958"/>
                  <a:gd name="connsiteY0" fmla="*/ 0 h 124448"/>
                  <a:gd name="connsiteX1" fmla="*/ 0 w 21958"/>
                  <a:gd name="connsiteY1" fmla="*/ 113995 h 124448"/>
                  <a:gd name="connsiteX2" fmla="*/ 0 w 21958"/>
                  <a:gd name="connsiteY2" fmla="*/ 124448 h 124448"/>
                  <a:gd name="connsiteX3" fmla="*/ 21958 w 21958"/>
                  <a:gd name="connsiteY3" fmla="*/ 124448 h 124448"/>
                  <a:gd name="connsiteX4" fmla="*/ 21958 w 21958"/>
                  <a:gd name="connsiteY4" fmla="*/ 113995 h 124448"/>
                  <a:gd name="connsiteX5" fmla="*/ 21958 w 21958"/>
                  <a:gd name="connsiteY5" fmla="*/ 0 h 124448"/>
                  <a:gd name="connsiteX6" fmla="*/ 0 w 21958"/>
                  <a:gd name="connsiteY6" fmla="*/ 0 h 12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" h="124448">
                    <a:moveTo>
                      <a:pt x="0" y="0"/>
                    </a:moveTo>
                    <a:lnTo>
                      <a:pt x="0" y="113995"/>
                    </a:lnTo>
                    <a:lnTo>
                      <a:pt x="0" y="124448"/>
                    </a:lnTo>
                    <a:lnTo>
                      <a:pt x="21958" y="124448"/>
                    </a:lnTo>
                    <a:lnTo>
                      <a:pt x="21958" y="113995"/>
                    </a:lnTo>
                    <a:lnTo>
                      <a:pt x="219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7" name="TextBox 22">
              <a:extLst>
                <a:ext uri="{FF2B5EF4-FFF2-40B4-BE49-F238E27FC236}">
                  <a16:creationId xmlns:a16="http://schemas.microsoft.com/office/drawing/2014/main" id="{4205F047-F3E7-8541-1421-DF53E76663A9}"/>
                </a:ext>
              </a:extLst>
            </p:cNvPr>
            <p:cNvSpPr txBox="1"/>
            <p:nvPr/>
          </p:nvSpPr>
          <p:spPr>
            <a:xfrm>
              <a:off x="1112279" y="2850808"/>
              <a:ext cx="677406" cy="51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Oracle 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Analytics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Cloud</a:t>
              </a:r>
            </a:p>
          </p:txBody>
        </p:sp>
      </p:grpSp>
      <p:sp>
        <p:nvSpPr>
          <p:cNvPr id="48" name="角丸四角形 45">
            <a:extLst>
              <a:ext uri="{FF2B5EF4-FFF2-40B4-BE49-F238E27FC236}">
                <a16:creationId xmlns:a16="http://schemas.microsoft.com/office/drawing/2014/main" id="{79C0AE46-89ED-214D-FC65-10CA22420E75}"/>
              </a:ext>
            </a:extLst>
          </p:cNvPr>
          <p:cNvSpPr/>
          <p:nvPr/>
        </p:nvSpPr>
        <p:spPr>
          <a:xfrm>
            <a:off x="9252090" y="3317264"/>
            <a:ext cx="1462398" cy="1215855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97CFDA5-01FC-C211-1A7C-B971D4837A86}"/>
              </a:ext>
            </a:extLst>
          </p:cNvPr>
          <p:cNvCxnSpPr>
            <a:cxnSpLocks/>
          </p:cNvCxnSpPr>
          <p:nvPr/>
        </p:nvCxnSpPr>
        <p:spPr>
          <a:xfrm flipH="1">
            <a:off x="10714488" y="3812289"/>
            <a:ext cx="225008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9234F27-766E-C9C1-7788-D791B07FB0EC}"/>
              </a:ext>
            </a:extLst>
          </p:cNvPr>
          <p:cNvSpPr/>
          <p:nvPr/>
        </p:nvSpPr>
        <p:spPr>
          <a:xfrm>
            <a:off x="9294378" y="5379737"/>
            <a:ext cx="2572285" cy="137207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統計処理機能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データ連携機能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11" name="グループ化 710">
            <a:extLst>
              <a:ext uri="{FF2B5EF4-FFF2-40B4-BE49-F238E27FC236}">
                <a16:creationId xmlns:a16="http://schemas.microsoft.com/office/drawing/2014/main" id="{5D180E8D-F5A4-8FB1-7BC9-8E4851CA7C13}"/>
              </a:ext>
            </a:extLst>
          </p:cNvPr>
          <p:cNvGrpSpPr/>
          <p:nvPr/>
        </p:nvGrpSpPr>
        <p:grpSpPr>
          <a:xfrm>
            <a:off x="9709913" y="5936535"/>
            <a:ext cx="1651414" cy="815279"/>
            <a:chOff x="9436949" y="7148495"/>
            <a:chExt cx="1651414" cy="815279"/>
          </a:xfrm>
        </p:grpSpPr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5667BE4E-E22B-2246-F3CE-E20285B9D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6949" y="7655997"/>
              <a:ext cx="1651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Transforms</a:t>
              </a:r>
            </a:p>
          </p:txBody>
        </p:sp>
        <p:grpSp>
          <p:nvGrpSpPr>
            <p:cNvPr id="54" name="Graphic 3">
              <a:extLst>
                <a:ext uri="{FF2B5EF4-FFF2-40B4-BE49-F238E27FC236}">
                  <a16:creationId xmlns:a16="http://schemas.microsoft.com/office/drawing/2014/main" id="{63C6C0F7-FFFF-BBEE-1501-790A685C0DC9}"/>
                </a:ext>
              </a:extLst>
            </p:cNvPr>
            <p:cNvGrpSpPr/>
            <p:nvPr/>
          </p:nvGrpSpPr>
          <p:grpSpPr>
            <a:xfrm>
              <a:off x="10014708" y="7148495"/>
              <a:ext cx="512121" cy="513347"/>
              <a:chOff x="3667225" y="1582905"/>
              <a:chExt cx="512121" cy="513347"/>
            </a:xfrm>
          </p:grpSpPr>
          <p:grpSp>
            <p:nvGrpSpPr>
              <p:cNvPr id="55" name="Graphic 3">
                <a:extLst>
                  <a:ext uri="{FF2B5EF4-FFF2-40B4-BE49-F238E27FC236}">
                    <a16:creationId xmlns:a16="http://schemas.microsoft.com/office/drawing/2014/main" id="{7DA5A770-F48F-39A4-6311-1F7F6071C650}"/>
                  </a:ext>
                </a:extLst>
              </p:cNvPr>
              <p:cNvGrpSpPr/>
              <p:nvPr/>
            </p:nvGrpSpPr>
            <p:grpSpPr>
              <a:xfrm>
                <a:off x="3667225" y="1582905"/>
                <a:ext cx="512121" cy="513347"/>
                <a:chOff x="3667225" y="1582905"/>
                <a:chExt cx="512121" cy="513347"/>
              </a:xfrm>
              <a:solidFill>
                <a:srgbClr val="FFFFFF"/>
              </a:solidFill>
            </p:grpSpPr>
            <p:sp>
              <p:nvSpPr>
                <p:cNvPr id="709" name="Freeform: Shape 89">
                  <a:extLst>
                    <a:ext uri="{FF2B5EF4-FFF2-40B4-BE49-F238E27FC236}">
                      <a16:creationId xmlns:a16="http://schemas.microsoft.com/office/drawing/2014/main" id="{8C16F7C3-D34A-156B-4F63-7ECE8FB4C334}"/>
                    </a:ext>
                  </a:extLst>
                </p:cNvPr>
                <p:cNvSpPr/>
                <p:nvPr/>
              </p:nvSpPr>
              <p:spPr>
                <a:xfrm>
                  <a:off x="3673353" y="1589047"/>
                  <a:ext cx="504748" cy="504753"/>
                </a:xfrm>
                <a:custGeom>
                  <a:avLst/>
                  <a:gdLst>
                    <a:gd name="connsiteX0" fmla="*/ 187898 w 504748"/>
                    <a:gd name="connsiteY0" fmla="*/ 503521 h 504753"/>
                    <a:gd name="connsiteX1" fmla="*/ 180531 w 504748"/>
                    <a:gd name="connsiteY1" fmla="*/ 442119 h 504753"/>
                    <a:gd name="connsiteX2" fmla="*/ 167024 w 504748"/>
                    <a:gd name="connsiteY2" fmla="*/ 435978 h 504753"/>
                    <a:gd name="connsiteX3" fmla="*/ 119129 w 504748"/>
                    <a:gd name="connsiteY3" fmla="*/ 474049 h 504753"/>
                    <a:gd name="connsiteX4" fmla="*/ 28247 w 504748"/>
                    <a:gd name="connsiteY4" fmla="*/ 383167 h 504753"/>
                    <a:gd name="connsiteX5" fmla="*/ 66318 w 504748"/>
                    <a:gd name="connsiteY5" fmla="*/ 335272 h 504753"/>
                    <a:gd name="connsiteX6" fmla="*/ 61403 w 504748"/>
                    <a:gd name="connsiteY6" fmla="*/ 321764 h 504753"/>
                    <a:gd name="connsiteX7" fmla="*/ 0 w 504748"/>
                    <a:gd name="connsiteY7" fmla="*/ 314395 h 504753"/>
                    <a:gd name="connsiteX8" fmla="*/ 0 w 504748"/>
                    <a:gd name="connsiteY8" fmla="*/ 187900 h 504753"/>
                    <a:gd name="connsiteX9" fmla="*/ 61403 w 504748"/>
                    <a:gd name="connsiteY9" fmla="*/ 180531 h 504753"/>
                    <a:gd name="connsiteX10" fmla="*/ 66318 w 504748"/>
                    <a:gd name="connsiteY10" fmla="*/ 167022 h 504753"/>
                    <a:gd name="connsiteX11" fmla="*/ 28247 w 504748"/>
                    <a:gd name="connsiteY11" fmla="*/ 119126 h 504753"/>
                    <a:gd name="connsiteX12" fmla="*/ 119129 w 504748"/>
                    <a:gd name="connsiteY12" fmla="*/ 28246 h 504753"/>
                    <a:gd name="connsiteX13" fmla="*/ 167024 w 504748"/>
                    <a:gd name="connsiteY13" fmla="*/ 66317 h 504753"/>
                    <a:gd name="connsiteX14" fmla="*/ 180531 w 504748"/>
                    <a:gd name="connsiteY14" fmla="*/ 61405 h 504753"/>
                    <a:gd name="connsiteX15" fmla="*/ 187898 w 504748"/>
                    <a:gd name="connsiteY15" fmla="*/ 0 h 504753"/>
                    <a:gd name="connsiteX16" fmla="*/ 316851 w 504748"/>
                    <a:gd name="connsiteY16" fmla="*/ 0 h 504753"/>
                    <a:gd name="connsiteX17" fmla="*/ 322992 w 504748"/>
                    <a:gd name="connsiteY17" fmla="*/ 61405 h 504753"/>
                    <a:gd name="connsiteX18" fmla="*/ 336499 w 504748"/>
                    <a:gd name="connsiteY18" fmla="*/ 66317 h 504753"/>
                    <a:gd name="connsiteX19" fmla="*/ 384394 w 504748"/>
                    <a:gd name="connsiteY19" fmla="*/ 28246 h 504753"/>
                    <a:gd name="connsiteX20" fmla="*/ 475276 w 504748"/>
                    <a:gd name="connsiteY20" fmla="*/ 119126 h 504753"/>
                    <a:gd name="connsiteX21" fmla="*/ 437205 w 504748"/>
                    <a:gd name="connsiteY21" fmla="*/ 167022 h 504753"/>
                    <a:gd name="connsiteX22" fmla="*/ 443346 w 504748"/>
                    <a:gd name="connsiteY22" fmla="*/ 180531 h 504753"/>
                    <a:gd name="connsiteX23" fmla="*/ 504749 w 504748"/>
                    <a:gd name="connsiteY23" fmla="*/ 187900 h 504753"/>
                    <a:gd name="connsiteX24" fmla="*/ 504749 w 504748"/>
                    <a:gd name="connsiteY24" fmla="*/ 316849 h 504753"/>
                    <a:gd name="connsiteX25" fmla="*/ 443346 w 504748"/>
                    <a:gd name="connsiteY25" fmla="*/ 322990 h 504753"/>
                    <a:gd name="connsiteX26" fmla="*/ 437205 w 504748"/>
                    <a:gd name="connsiteY26" fmla="*/ 336497 h 504753"/>
                    <a:gd name="connsiteX27" fmla="*/ 475276 w 504748"/>
                    <a:gd name="connsiteY27" fmla="*/ 384399 h 504753"/>
                    <a:gd name="connsiteX28" fmla="*/ 384394 w 504748"/>
                    <a:gd name="connsiteY28" fmla="*/ 475274 h 504753"/>
                    <a:gd name="connsiteX29" fmla="*/ 336499 w 504748"/>
                    <a:gd name="connsiteY29" fmla="*/ 437203 h 504753"/>
                    <a:gd name="connsiteX30" fmla="*/ 322992 w 504748"/>
                    <a:gd name="connsiteY30" fmla="*/ 443344 h 504753"/>
                    <a:gd name="connsiteX31" fmla="*/ 316851 w 504748"/>
                    <a:gd name="connsiteY31" fmla="*/ 504753 h 504753"/>
                    <a:gd name="connsiteX32" fmla="*/ 187898 w 504748"/>
                    <a:gd name="connsiteY32" fmla="*/ 504753 h 504753"/>
                    <a:gd name="connsiteX33" fmla="*/ 187898 w 504748"/>
                    <a:gd name="connsiteY33" fmla="*/ 503521 h 5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04748" h="504753">
                      <a:moveTo>
                        <a:pt x="187898" y="503521"/>
                      </a:moveTo>
                      <a:lnTo>
                        <a:pt x="180531" y="442119"/>
                      </a:lnTo>
                      <a:cubicBezTo>
                        <a:pt x="175622" y="440887"/>
                        <a:pt x="171933" y="438435"/>
                        <a:pt x="167024" y="435978"/>
                      </a:cubicBezTo>
                      <a:lnTo>
                        <a:pt x="119129" y="474049"/>
                      </a:lnTo>
                      <a:lnTo>
                        <a:pt x="28247" y="383167"/>
                      </a:lnTo>
                      <a:lnTo>
                        <a:pt x="66318" y="335272"/>
                      </a:lnTo>
                      <a:cubicBezTo>
                        <a:pt x="63860" y="330363"/>
                        <a:pt x="62635" y="326673"/>
                        <a:pt x="61403" y="321764"/>
                      </a:cubicBezTo>
                      <a:lnTo>
                        <a:pt x="0" y="314395"/>
                      </a:lnTo>
                      <a:lnTo>
                        <a:pt x="0" y="187900"/>
                      </a:lnTo>
                      <a:lnTo>
                        <a:pt x="61403" y="180531"/>
                      </a:lnTo>
                      <a:cubicBezTo>
                        <a:pt x="62635" y="175619"/>
                        <a:pt x="65092" y="171934"/>
                        <a:pt x="66318" y="167022"/>
                      </a:cubicBezTo>
                      <a:lnTo>
                        <a:pt x="28247" y="119126"/>
                      </a:lnTo>
                      <a:lnTo>
                        <a:pt x="119129" y="28246"/>
                      </a:lnTo>
                      <a:lnTo>
                        <a:pt x="167024" y="66317"/>
                      </a:lnTo>
                      <a:cubicBezTo>
                        <a:pt x="171933" y="63861"/>
                        <a:pt x="175622" y="62633"/>
                        <a:pt x="180531" y="61405"/>
                      </a:cubicBezTo>
                      <a:lnTo>
                        <a:pt x="187898" y="0"/>
                      </a:lnTo>
                      <a:lnTo>
                        <a:pt x="316851" y="0"/>
                      </a:lnTo>
                      <a:lnTo>
                        <a:pt x="322992" y="61405"/>
                      </a:lnTo>
                      <a:cubicBezTo>
                        <a:pt x="327907" y="62633"/>
                        <a:pt x="331590" y="65089"/>
                        <a:pt x="336499" y="66317"/>
                      </a:cubicBezTo>
                      <a:lnTo>
                        <a:pt x="384394" y="28246"/>
                      </a:lnTo>
                      <a:lnTo>
                        <a:pt x="475276" y="119126"/>
                      </a:lnTo>
                      <a:lnTo>
                        <a:pt x="437205" y="167022"/>
                      </a:lnTo>
                      <a:cubicBezTo>
                        <a:pt x="439663" y="171934"/>
                        <a:pt x="440888" y="175619"/>
                        <a:pt x="443346" y="180531"/>
                      </a:cubicBezTo>
                      <a:lnTo>
                        <a:pt x="504749" y="187900"/>
                      </a:lnTo>
                      <a:lnTo>
                        <a:pt x="504749" y="316849"/>
                      </a:lnTo>
                      <a:lnTo>
                        <a:pt x="443346" y="322990"/>
                      </a:lnTo>
                      <a:cubicBezTo>
                        <a:pt x="442120" y="327905"/>
                        <a:pt x="439663" y="331588"/>
                        <a:pt x="437205" y="336497"/>
                      </a:cubicBezTo>
                      <a:lnTo>
                        <a:pt x="475276" y="384399"/>
                      </a:lnTo>
                      <a:lnTo>
                        <a:pt x="384394" y="475274"/>
                      </a:lnTo>
                      <a:lnTo>
                        <a:pt x="336499" y="437203"/>
                      </a:lnTo>
                      <a:cubicBezTo>
                        <a:pt x="331590" y="439661"/>
                        <a:pt x="327907" y="440887"/>
                        <a:pt x="322992" y="443344"/>
                      </a:cubicBezTo>
                      <a:lnTo>
                        <a:pt x="316851" y="504753"/>
                      </a:lnTo>
                      <a:lnTo>
                        <a:pt x="187898" y="504753"/>
                      </a:lnTo>
                      <a:lnTo>
                        <a:pt x="187898" y="503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0" name="Freeform: Shape 92">
                  <a:extLst>
                    <a:ext uri="{FF2B5EF4-FFF2-40B4-BE49-F238E27FC236}">
                      <a16:creationId xmlns:a16="http://schemas.microsoft.com/office/drawing/2014/main" id="{926DB90A-8BB0-491F-DAB3-24FE04056D46}"/>
                    </a:ext>
                  </a:extLst>
                </p:cNvPr>
                <p:cNvSpPr/>
                <p:nvPr/>
              </p:nvSpPr>
              <p:spPr>
                <a:xfrm>
                  <a:off x="3667225" y="1582905"/>
                  <a:ext cx="512121" cy="513347"/>
                </a:xfrm>
                <a:custGeom>
                  <a:avLst/>
                  <a:gdLst>
                    <a:gd name="connsiteX0" fmla="*/ 316851 w 512121"/>
                    <a:gd name="connsiteY0" fmla="*/ 12281 h 513347"/>
                    <a:gd name="connsiteX1" fmla="*/ 322992 w 512121"/>
                    <a:gd name="connsiteY1" fmla="*/ 71230 h 513347"/>
                    <a:gd name="connsiteX2" fmla="*/ 343872 w 512121"/>
                    <a:gd name="connsiteY2" fmla="*/ 79827 h 513347"/>
                    <a:gd name="connsiteX3" fmla="*/ 390536 w 512121"/>
                    <a:gd name="connsiteY3" fmla="*/ 42984 h 513347"/>
                    <a:gd name="connsiteX4" fmla="*/ 474050 w 512121"/>
                    <a:gd name="connsiteY4" fmla="*/ 126495 h 513347"/>
                    <a:gd name="connsiteX5" fmla="*/ 437205 w 512121"/>
                    <a:gd name="connsiteY5" fmla="*/ 173162 h 513347"/>
                    <a:gd name="connsiteX6" fmla="*/ 445804 w 512121"/>
                    <a:gd name="connsiteY6" fmla="*/ 192812 h 513347"/>
                    <a:gd name="connsiteX7" fmla="*/ 504749 w 512121"/>
                    <a:gd name="connsiteY7" fmla="*/ 198953 h 513347"/>
                    <a:gd name="connsiteX8" fmla="*/ 504749 w 512121"/>
                    <a:gd name="connsiteY8" fmla="*/ 316851 h 513347"/>
                    <a:gd name="connsiteX9" fmla="*/ 445804 w 512121"/>
                    <a:gd name="connsiteY9" fmla="*/ 322992 h 513347"/>
                    <a:gd name="connsiteX10" fmla="*/ 437205 w 512121"/>
                    <a:gd name="connsiteY10" fmla="*/ 342640 h 513347"/>
                    <a:gd name="connsiteX11" fmla="*/ 474050 w 512121"/>
                    <a:gd name="connsiteY11" fmla="*/ 389310 h 513347"/>
                    <a:gd name="connsiteX12" fmla="*/ 390536 w 512121"/>
                    <a:gd name="connsiteY12" fmla="*/ 472819 h 513347"/>
                    <a:gd name="connsiteX13" fmla="*/ 343872 w 512121"/>
                    <a:gd name="connsiteY13" fmla="*/ 435980 h 513347"/>
                    <a:gd name="connsiteX14" fmla="*/ 324217 w 512121"/>
                    <a:gd name="connsiteY14" fmla="*/ 444572 h 513347"/>
                    <a:gd name="connsiteX15" fmla="*/ 316851 w 512121"/>
                    <a:gd name="connsiteY15" fmla="*/ 503523 h 513347"/>
                    <a:gd name="connsiteX16" fmla="*/ 198954 w 512121"/>
                    <a:gd name="connsiteY16" fmla="*/ 503523 h 513347"/>
                    <a:gd name="connsiteX17" fmla="*/ 192813 w 512121"/>
                    <a:gd name="connsiteY17" fmla="*/ 444572 h 513347"/>
                    <a:gd name="connsiteX18" fmla="*/ 173165 w 512121"/>
                    <a:gd name="connsiteY18" fmla="*/ 435980 h 513347"/>
                    <a:gd name="connsiteX19" fmla="*/ 126495 w 512121"/>
                    <a:gd name="connsiteY19" fmla="*/ 472819 h 513347"/>
                    <a:gd name="connsiteX20" fmla="*/ 42986 w 512121"/>
                    <a:gd name="connsiteY20" fmla="*/ 389310 h 513347"/>
                    <a:gd name="connsiteX21" fmla="*/ 79826 w 512121"/>
                    <a:gd name="connsiteY21" fmla="*/ 342640 h 513347"/>
                    <a:gd name="connsiteX22" fmla="*/ 71227 w 512121"/>
                    <a:gd name="connsiteY22" fmla="*/ 322992 h 513347"/>
                    <a:gd name="connsiteX23" fmla="*/ 12282 w 512121"/>
                    <a:gd name="connsiteY23" fmla="*/ 316851 h 513347"/>
                    <a:gd name="connsiteX24" fmla="*/ 12282 w 512121"/>
                    <a:gd name="connsiteY24" fmla="*/ 198953 h 513347"/>
                    <a:gd name="connsiteX25" fmla="*/ 71227 w 512121"/>
                    <a:gd name="connsiteY25" fmla="*/ 192812 h 513347"/>
                    <a:gd name="connsiteX26" fmla="*/ 79826 w 512121"/>
                    <a:gd name="connsiteY26" fmla="*/ 171935 h 513347"/>
                    <a:gd name="connsiteX27" fmla="*/ 42986 w 512121"/>
                    <a:gd name="connsiteY27" fmla="*/ 125266 h 513347"/>
                    <a:gd name="connsiteX28" fmla="*/ 126495 w 512121"/>
                    <a:gd name="connsiteY28" fmla="*/ 41756 h 513347"/>
                    <a:gd name="connsiteX29" fmla="*/ 173165 w 512121"/>
                    <a:gd name="connsiteY29" fmla="*/ 78599 h 513347"/>
                    <a:gd name="connsiteX30" fmla="*/ 192813 w 512121"/>
                    <a:gd name="connsiteY30" fmla="*/ 70002 h 513347"/>
                    <a:gd name="connsiteX31" fmla="*/ 198954 w 512121"/>
                    <a:gd name="connsiteY31" fmla="*/ 12281 h 513347"/>
                    <a:gd name="connsiteX32" fmla="*/ 316851 w 512121"/>
                    <a:gd name="connsiteY32" fmla="*/ 12281 h 513347"/>
                    <a:gd name="connsiteX33" fmla="*/ 327900 w 512121"/>
                    <a:gd name="connsiteY33" fmla="*/ 0 h 513347"/>
                    <a:gd name="connsiteX34" fmla="*/ 316851 w 512121"/>
                    <a:gd name="connsiteY34" fmla="*/ 0 h 513347"/>
                    <a:gd name="connsiteX35" fmla="*/ 198954 w 512121"/>
                    <a:gd name="connsiteY35" fmla="*/ 0 h 513347"/>
                    <a:gd name="connsiteX36" fmla="*/ 187898 w 512121"/>
                    <a:gd name="connsiteY36" fmla="*/ 0 h 513347"/>
                    <a:gd name="connsiteX37" fmla="*/ 186672 w 512121"/>
                    <a:gd name="connsiteY37" fmla="*/ 11053 h 513347"/>
                    <a:gd name="connsiteX38" fmla="*/ 180531 w 512121"/>
                    <a:gd name="connsiteY38" fmla="*/ 62634 h 513347"/>
                    <a:gd name="connsiteX39" fmla="*/ 173165 w 512121"/>
                    <a:gd name="connsiteY39" fmla="*/ 65089 h 513347"/>
                    <a:gd name="connsiteX40" fmla="*/ 132636 w 512121"/>
                    <a:gd name="connsiteY40" fmla="*/ 31931 h 513347"/>
                    <a:gd name="connsiteX41" fmla="*/ 124038 w 512121"/>
                    <a:gd name="connsiteY41" fmla="*/ 24562 h 513347"/>
                    <a:gd name="connsiteX42" fmla="*/ 116671 w 512121"/>
                    <a:gd name="connsiteY42" fmla="*/ 34387 h 513347"/>
                    <a:gd name="connsiteX43" fmla="*/ 34388 w 512121"/>
                    <a:gd name="connsiteY43" fmla="*/ 116670 h 513347"/>
                    <a:gd name="connsiteX44" fmla="*/ 27021 w 512121"/>
                    <a:gd name="connsiteY44" fmla="*/ 124038 h 513347"/>
                    <a:gd name="connsiteX45" fmla="*/ 34388 w 512121"/>
                    <a:gd name="connsiteY45" fmla="*/ 132635 h 513347"/>
                    <a:gd name="connsiteX46" fmla="*/ 67544 w 512121"/>
                    <a:gd name="connsiteY46" fmla="*/ 173162 h 513347"/>
                    <a:gd name="connsiteX47" fmla="*/ 65092 w 512121"/>
                    <a:gd name="connsiteY47" fmla="*/ 180531 h 513347"/>
                    <a:gd name="connsiteX48" fmla="*/ 13507 w 512121"/>
                    <a:gd name="connsiteY48" fmla="*/ 186672 h 513347"/>
                    <a:gd name="connsiteX49" fmla="*/ 0 w 512121"/>
                    <a:gd name="connsiteY49" fmla="*/ 187900 h 513347"/>
                    <a:gd name="connsiteX50" fmla="*/ 0 w 512121"/>
                    <a:gd name="connsiteY50" fmla="*/ 198953 h 513347"/>
                    <a:gd name="connsiteX51" fmla="*/ 0 w 512121"/>
                    <a:gd name="connsiteY51" fmla="*/ 316851 h 513347"/>
                    <a:gd name="connsiteX52" fmla="*/ 0 w 512121"/>
                    <a:gd name="connsiteY52" fmla="*/ 327901 h 513347"/>
                    <a:gd name="connsiteX53" fmla="*/ 11050 w 512121"/>
                    <a:gd name="connsiteY53" fmla="*/ 329133 h 513347"/>
                    <a:gd name="connsiteX54" fmla="*/ 62635 w 512121"/>
                    <a:gd name="connsiteY54" fmla="*/ 335274 h 513347"/>
                    <a:gd name="connsiteX55" fmla="*/ 65092 w 512121"/>
                    <a:gd name="connsiteY55" fmla="*/ 341415 h 513347"/>
                    <a:gd name="connsiteX56" fmla="*/ 31930 w 512121"/>
                    <a:gd name="connsiteY56" fmla="*/ 381943 h 513347"/>
                    <a:gd name="connsiteX57" fmla="*/ 24564 w 512121"/>
                    <a:gd name="connsiteY57" fmla="*/ 390535 h 513347"/>
                    <a:gd name="connsiteX58" fmla="*/ 31930 w 512121"/>
                    <a:gd name="connsiteY58" fmla="*/ 397908 h 513347"/>
                    <a:gd name="connsiteX59" fmla="*/ 115439 w 512121"/>
                    <a:gd name="connsiteY59" fmla="*/ 481417 h 513347"/>
                    <a:gd name="connsiteX60" fmla="*/ 122812 w 512121"/>
                    <a:gd name="connsiteY60" fmla="*/ 488784 h 513347"/>
                    <a:gd name="connsiteX61" fmla="*/ 131404 w 512121"/>
                    <a:gd name="connsiteY61" fmla="*/ 481417 h 513347"/>
                    <a:gd name="connsiteX62" fmla="*/ 171933 w 512121"/>
                    <a:gd name="connsiteY62" fmla="*/ 448255 h 513347"/>
                    <a:gd name="connsiteX63" fmla="*/ 179306 w 512121"/>
                    <a:gd name="connsiteY63" fmla="*/ 450713 h 513347"/>
                    <a:gd name="connsiteX64" fmla="*/ 185447 w 512121"/>
                    <a:gd name="connsiteY64" fmla="*/ 502298 h 513347"/>
                    <a:gd name="connsiteX65" fmla="*/ 186672 w 512121"/>
                    <a:gd name="connsiteY65" fmla="*/ 513347 h 513347"/>
                    <a:gd name="connsiteX66" fmla="*/ 197722 w 512121"/>
                    <a:gd name="connsiteY66" fmla="*/ 513347 h 513347"/>
                    <a:gd name="connsiteX67" fmla="*/ 315625 w 512121"/>
                    <a:gd name="connsiteY67" fmla="*/ 513347 h 513347"/>
                    <a:gd name="connsiteX68" fmla="*/ 326675 w 512121"/>
                    <a:gd name="connsiteY68" fmla="*/ 513347 h 513347"/>
                    <a:gd name="connsiteX69" fmla="*/ 327900 w 512121"/>
                    <a:gd name="connsiteY69" fmla="*/ 502298 h 513347"/>
                    <a:gd name="connsiteX70" fmla="*/ 334042 w 512121"/>
                    <a:gd name="connsiteY70" fmla="*/ 450713 h 513347"/>
                    <a:gd name="connsiteX71" fmla="*/ 340182 w 512121"/>
                    <a:gd name="connsiteY71" fmla="*/ 448255 h 513347"/>
                    <a:gd name="connsiteX72" fmla="*/ 380711 w 512121"/>
                    <a:gd name="connsiteY72" fmla="*/ 481417 h 513347"/>
                    <a:gd name="connsiteX73" fmla="*/ 389310 w 512121"/>
                    <a:gd name="connsiteY73" fmla="*/ 488784 h 513347"/>
                    <a:gd name="connsiteX74" fmla="*/ 396676 w 512121"/>
                    <a:gd name="connsiteY74" fmla="*/ 481417 h 513347"/>
                    <a:gd name="connsiteX75" fmla="*/ 480192 w 512121"/>
                    <a:gd name="connsiteY75" fmla="*/ 397908 h 513347"/>
                    <a:gd name="connsiteX76" fmla="*/ 487558 w 512121"/>
                    <a:gd name="connsiteY76" fmla="*/ 390535 h 513347"/>
                    <a:gd name="connsiteX77" fmla="*/ 480192 w 512121"/>
                    <a:gd name="connsiteY77" fmla="*/ 381943 h 513347"/>
                    <a:gd name="connsiteX78" fmla="*/ 447029 w 512121"/>
                    <a:gd name="connsiteY78" fmla="*/ 341415 h 513347"/>
                    <a:gd name="connsiteX79" fmla="*/ 449487 w 512121"/>
                    <a:gd name="connsiteY79" fmla="*/ 335274 h 513347"/>
                    <a:gd name="connsiteX80" fmla="*/ 501066 w 512121"/>
                    <a:gd name="connsiteY80" fmla="*/ 329133 h 513347"/>
                    <a:gd name="connsiteX81" fmla="*/ 512122 w 512121"/>
                    <a:gd name="connsiteY81" fmla="*/ 327901 h 513347"/>
                    <a:gd name="connsiteX82" fmla="*/ 512122 w 512121"/>
                    <a:gd name="connsiteY82" fmla="*/ 316851 h 513347"/>
                    <a:gd name="connsiteX83" fmla="*/ 512122 w 512121"/>
                    <a:gd name="connsiteY83" fmla="*/ 198953 h 513347"/>
                    <a:gd name="connsiteX84" fmla="*/ 512122 w 512121"/>
                    <a:gd name="connsiteY84" fmla="*/ 187900 h 513347"/>
                    <a:gd name="connsiteX85" fmla="*/ 501066 w 512121"/>
                    <a:gd name="connsiteY85" fmla="*/ 186672 h 513347"/>
                    <a:gd name="connsiteX86" fmla="*/ 449487 w 512121"/>
                    <a:gd name="connsiteY86" fmla="*/ 180531 h 513347"/>
                    <a:gd name="connsiteX87" fmla="*/ 447029 w 512121"/>
                    <a:gd name="connsiteY87" fmla="*/ 173162 h 513347"/>
                    <a:gd name="connsiteX88" fmla="*/ 480192 w 512121"/>
                    <a:gd name="connsiteY88" fmla="*/ 132635 h 513347"/>
                    <a:gd name="connsiteX89" fmla="*/ 487558 w 512121"/>
                    <a:gd name="connsiteY89" fmla="*/ 124038 h 513347"/>
                    <a:gd name="connsiteX90" fmla="*/ 480192 w 512121"/>
                    <a:gd name="connsiteY90" fmla="*/ 116670 h 513347"/>
                    <a:gd name="connsiteX91" fmla="*/ 396676 w 512121"/>
                    <a:gd name="connsiteY91" fmla="*/ 33159 h 513347"/>
                    <a:gd name="connsiteX92" fmla="*/ 389310 w 512121"/>
                    <a:gd name="connsiteY92" fmla="*/ 25790 h 513347"/>
                    <a:gd name="connsiteX93" fmla="*/ 380711 w 512121"/>
                    <a:gd name="connsiteY93" fmla="*/ 33159 h 513347"/>
                    <a:gd name="connsiteX94" fmla="*/ 340182 w 512121"/>
                    <a:gd name="connsiteY94" fmla="*/ 66317 h 513347"/>
                    <a:gd name="connsiteX95" fmla="*/ 334042 w 512121"/>
                    <a:gd name="connsiteY95" fmla="*/ 63862 h 513347"/>
                    <a:gd name="connsiteX96" fmla="*/ 327900 w 512121"/>
                    <a:gd name="connsiteY96" fmla="*/ 12281 h 513347"/>
                    <a:gd name="connsiteX97" fmla="*/ 327900 w 512121"/>
                    <a:gd name="connsiteY9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512121" h="513347">
                      <a:moveTo>
                        <a:pt x="316851" y="12281"/>
                      </a:moveTo>
                      <a:lnTo>
                        <a:pt x="322992" y="71230"/>
                      </a:lnTo>
                      <a:cubicBezTo>
                        <a:pt x="330358" y="73687"/>
                        <a:pt x="336499" y="76142"/>
                        <a:pt x="343872" y="79827"/>
                      </a:cubicBezTo>
                      <a:lnTo>
                        <a:pt x="390536" y="42984"/>
                      </a:lnTo>
                      <a:lnTo>
                        <a:pt x="474050" y="126495"/>
                      </a:lnTo>
                      <a:lnTo>
                        <a:pt x="437205" y="173162"/>
                      </a:lnTo>
                      <a:cubicBezTo>
                        <a:pt x="439663" y="179303"/>
                        <a:pt x="443346" y="186672"/>
                        <a:pt x="445804" y="192812"/>
                      </a:cubicBezTo>
                      <a:lnTo>
                        <a:pt x="504749" y="198953"/>
                      </a:lnTo>
                      <a:lnTo>
                        <a:pt x="504749" y="316851"/>
                      </a:lnTo>
                      <a:lnTo>
                        <a:pt x="445804" y="322992"/>
                      </a:lnTo>
                      <a:cubicBezTo>
                        <a:pt x="443346" y="329133"/>
                        <a:pt x="440888" y="336499"/>
                        <a:pt x="437205" y="342640"/>
                      </a:cubicBezTo>
                      <a:lnTo>
                        <a:pt x="474050" y="389310"/>
                      </a:lnTo>
                      <a:lnTo>
                        <a:pt x="390536" y="472819"/>
                      </a:lnTo>
                      <a:lnTo>
                        <a:pt x="343872" y="435980"/>
                      </a:lnTo>
                      <a:cubicBezTo>
                        <a:pt x="337731" y="438431"/>
                        <a:pt x="330358" y="442120"/>
                        <a:pt x="324217" y="444572"/>
                      </a:cubicBezTo>
                      <a:lnTo>
                        <a:pt x="316851" y="503523"/>
                      </a:lnTo>
                      <a:lnTo>
                        <a:pt x="198954" y="503523"/>
                      </a:lnTo>
                      <a:lnTo>
                        <a:pt x="192813" y="444572"/>
                      </a:lnTo>
                      <a:cubicBezTo>
                        <a:pt x="185447" y="442120"/>
                        <a:pt x="179306" y="439663"/>
                        <a:pt x="173165" y="435980"/>
                      </a:cubicBezTo>
                      <a:lnTo>
                        <a:pt x="126495" y="472819"/>
                      </a:lnTo>
                      <a:lnTo>
                        <a:pt x="42986" y="389310"/>
                      </a:lnTo>
                      <a:lnTo>
                        <a:pt x="79826" y="342640"/>
                      </a:lnTo>
                      <a:cubicBezTo>
                        <a:pt x="77368" y="336499"/>
                        <a:pt x="73684" y="329133"/>
                        <a:pt x="71227" y="322992"/>
                      </a:cubicBezTo>
                      <a:lnTo>
                        <a:pt x="12282" y="316851"/>
                      </a:lnTo>
                      <a:lnTo>
                        <a:pt x="12282" y="198953"/>
                      </a:lnTo>
                      <a:lnTo>
                        <a:pt x="71227" y="192812"/>
                      </a:lnTo>
                      <a:cubicBezTo>
                        <a:pt x="73684" y="185444"/>
                        <a:pt x="76142" y="179303"/>
                        <a:pt x="79826" y="171935"/>
                      </a:cubicBezTo>
                      <a:lnTo>
                        <a:pt x="42986" y="125266"/>
                      </a:lnTo>
                      <a:lnTo>
                        <a:pt x="126495" y="41756"/>
                      </a:lnTo>
                      <a:lnTo>
                        <a:pt x="173165" y="78599"/>
                      </a:lnTo>
                      <a:cubicBezTo>
                        <a:pt x="179306" y="76142"/>
                        <a:pt x="186672" y="72458"/>
                        <a:pt x="192813" y="70002"/>
                      </a:cubicBezTo>
                      <a:lnTo>
                        <a:pt x="198954" y="12281"/>
                      </a:lnTo>
                      <a:lnTo>
                        <a:pt x="316851" y="12281"/>
                      </a:lnTo>
                      <a:close/>
                      <a:moveTo>
                        <a:pt x="327900" y="0"/>
                      </a:moveTo>
                      <a:lnTo>
                        <a:pt x="316851" y="0"/>
                      </a:lnTo>
                      <a:lnTo>
                        <a:pt x="198954" y="0"/>
                      </a:lnTo>
                      <a:lnTo>
                        <a:pt x="187898" y="0"/>
                      </a:lnTo>
                      <a:lnTo>
                        <a:pt x="186672" y="11053"/>
                      </a:lnTo>
                      <a:lnTo>
                        <a:pt x="180531" y="62634"/>
                      </a:lnTo>
                      <a:cubicBezTo>
                        <a:pt x="178074" y="63862"/>
                        <a:pt x="175616" y="65089"/>
                        <a:pt x="173165" y="65089"/>
                      </a:cubicBezTo>
                      <a:lnTo>
                        <a:pt x="132636" y="31931"/>
                      </a:lnTo>
                      <a:lnTo>
                        <a:pt x="124038" y="24562"/>
                      </a:lnTo>
                      <a:lnTo>
                        <a:pt x="116671" y="34387"/>
                      </a:lnTo>
                      <a:lnTo>
                        <a:pt x="34388" y="116670"/>
                      </a:lnTo>
                      <a:lnTo>
                        <a:pt x="27021" y="124038"/>
                      </a:lnTo>
                      <a:lnTo>
                        <a:pt x="34388" y="132635"/>
                      </a:lnTo>
                      <a:lnTo>
                        <a:pt x="67544" y="173162"/>
                      </a:lnTo>
                      <a:cubicBezTo>
                        <a:pt x="66318" y="175619"/>
                        <a:pt x="65092" y="178075"/>
                        <a:pt x="65092" y="180531"/>
                      </a:cubicBezTo>
                      <a:lnTo>
                        <a:pt x="13507" y="186672"/>
                      </a:lnTo>
                      <a:lnTo>
                        <a:pt x="0" y="187900"/>
                      </a:lnTo>
                      <a:lnTo>
                        <a:pt x="0" y="198953"/>
                      </a:lnTo>
                      <a:lnTo>
                        <a:pt x="0" y="316851"/>
                      </a:lnTo>
                      <a:lnTo>
                        <a:pt x="0" y="327901"/>
                      </a:lnTo>
                      <a:lnTo>
                        <a:pt x="11050" y="329133"/>
                      </a:lnTo>
                      <a:lnTo>
                        <a:pt x="62635" y="335274"/>
                      </a:lnTo>
                      <a:cubicBezTo>
                        <a:pt x="63861" y="337731"/>
                        <a:pt x="65092" y="340183"/>
                        <a:pt x="65092" y="341415"/>
                      </a:cubicBezTo>
                      <a:lnTo>
                        <a:pt x="31930" y="381943"/>
                      </a:lnTo>
                      <a:lnTo>
                        <a:pt x="24564" y="390535"/>
                      </a:lnTo>
                      <a:lnTo>
                        <a:pt x="31930" y="397908"/>
                      </a:lnTo>
                      <a:lnTo>
                        <a:pt x="115439" y="481417"/>
                      </a:lnTo>
                      <a:lnTo>
                        <a:pt x="122812" y="488784"/>
                      </a:lnTo>
                      <a:lnTo>
                        <a:pt x="131404" y="481417"/>
                      </a:lnTo>
                      <a:lnTo>
                        <a:pt x="171933" y="448255"/>
                      </a:lnTo>
                      <a:cubicBezTo>
                        <a:pt x="174391" y="449487"/>
                        <a:pt x="176848" y="450713"/>
                        <a:pt x="179306" y="450713"/>
                      </a:cubicBezTo>
                      <a:lnTo>
                        <a:pt x="185447" y="502298"/>
                      </a:lnTo>
                      <a:lnTo>
                        <a:pt x="186672" y="513347"/>
                      </a:lnTo>
                      <a:lnTo>
                        <a:pt x="197722" y="513347"/>
                      </a:lnTo>
                      <a:lnTo>
                        <a:pt x="315625" y="513347"/>
                      </a:lnTo>
                      <a:lnTo>
                        <a:pt x="326675" y="513347"/>
                      </a:lnTo>
                      <a:lnTo>
                        <a:pt x="327900" y="502298"/>
                      </a:lnTo>
                      <a:lnTo>
                        <a:pt x="334042" y="450713"/>
                      </a:lnTo>
                      <a:cubicBezTo>
                        <a:pt x="336499" y="449487"/>
                        <a:pt x="338957" y="448255"/>
                        <a:pt x="340182" y="448255"/>
                      </a:cubicBezTo>
                      <a:lnTo>
                        <a:pt x="380711" y="481417"/>
                      </a:lnTo>
                      <a:lnTo>
                        <a:pt x="389310" y="488784"/>
                      </a:lnTo>
                      <a:lnTo>
                        <a:pt x="396676" y="481417"/>
                      </a:lnTo>
                      <a:lnTo>
                        <a:pt x="480192" y="397908"/>
                      </a:lnTo>
                      <a:lnTo>
                        <a:pt x="487558" y="390535"/>
                      </a:lnTo>
                      <a:lnTo>
                        <a:pt x="480192" y="381943"/>
                      </a:lnTo>
                      <a:lnTo>
                        <a:pt x="447029" y="341415"/>
                      </a:lnTo>
                      <a:cubicBezTo>
                        <a:pt x="448255" y="338957"/>
                        <a:pt x="449487" y="336499"/>
                        <a:pt x="449487" y="335274"/>
                      </a:cubicBezTo>
                      <a:lnTo>
                        <a:pt x="501066" y="329133"/>
                      </a:lnTo>
                      <a:lnTo>
                        <a:pt x="512122" y="327901"/>
                      </a:lnTo>
                      <a:lnTo>
                        <a:pt x="512122" y="316851"/>
                      </a:lnTo>
                      <a:lnTo>
                        <a:pt x="512122" y="198953"/>
                      </a:lnTo>
                      <a:lnTo>
                        <a:pt x="512122" y="187900"/>
                      </a:lnTo>
                      <a:lnTo>
                        <a:pt x="501066" y="186672"/>
                      </a:lnTo>
                      <a:lnTo>
                        <a:pt x="449487" y="180531"/>
                      </a:lnTo>
                      <a:cubicBezTo>
                        <a:pt x="448255" y="178075"/>
                        <a:pt x="447029" y="175619"/>
                        <a:pt x="447029" y="173162"/>
                      </a:cubicBezTo>
                      <a:lnTo>
                        <a:pt x="480192" y="132635"/>
                      </a:lnTo>
                      <a:lnTo>
                        <a:pt x="487558" y="124038"/>
                      </a:lnTo>
                      <a:lnTo>
                        <a:pt x="480192" y="116670"/>
                      </a:lnTo>
                      <a:lnTo>
                        <a:pt x="396676" y="33159"/>
                      </a:lnTo>
                      <a:lnTo>
                        <a:pt x="389310" y="25790"/>
                      </a:lnTo>
                      <a:lnTo>
                        <a:pt x="380711" y="33159"/>
                      </a:lnTo>
                      <a:lnTo>
                        <a:pt x="340182" y="66317"/>
                      </a:lnTo>
                      <a:cubicBezTo>
                        <a:pt x="337731" y="65089"/>
                        <a:pt x="335274" y="63862"/>
                        <a:pt x="334042" y="63862"/>
                      </a:cubicBezTo>
                      <a:lnTo>
                        <a:pt x="327900" y="12281"/>
                      </a:lnTo>
                      <a:lnTo>
                        <a:pt x="3279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8" name="Graphic 3">
                <a:extLst>
                  <a:ext uri="{FF2B5EF4-FFF2-40B4-BE49-F238E27FC236}">
                    <a16:creationId xmlns:a16="http://schemas.microsoft.com/office/drawing/2014/main" id="{4ED8FD07-9297-DE9B-729F-9D1AEE53690E}"/>
                  </a:ext>
                </a:extLst>
              </p:cNvPr>
              <p:cNvGrpSpPr/>
              <p:nvPr/>
            </p:nvGrpSpPr>
            <p:grpSpPr>
              <a:xfrm>
                <a:off x="3679513" y="1595190"/>
                <a:ext cx="491241" cy="492469"/>
                <a:chOff x="3679513" y="1595190"/>
                <a:chExt cx="491241" cy="492469"/>
              </a:xfrm>
              <a:solidFill>
                <a:srgbClr val="2D5967"/>
              </a:solidFill>
            </p:grpSpPr>
            <p:sp>
              <p:nvSpPr>
                <p:cNvPr id="59" name="Freeform: Shape 94">
                  <a:extLst>
                    <a:ext uri="{FF2B5EF4-FFF2-40B4-BE49-F238E27FC236}">
                      <a16:creationId xmlns:a16="http://schemas.microsoft.com/office/drawing/2014/main" id="{56AF602D-F1E3-F99D-947A-B93CE7834A49}"/>
                    </a:ext>
                  </a:extLst>
                </p:cNvPr>
                <p:cNvSpPr/>
                <p:nvPr/>
              </p:nvSpPr>
              <p:spPr>
                <a:xfrm>
                  <a:off x="3679513" y="1595190"/>
                  <a:ext cx="491241" cy="492469"/>
                </a:xfrm>
                <a:custGeom>
                  <a:avLst/>
                  <a:gdLst>
                    <a:gd name="connsiteX0" fmla="*/ 491241 w 491241"/>
                    <a:gd name="connsiteY0" fmla="*/ 304570 h 492469"/>
                    <a:gd name="connsiteX1" fmla="*/ 491241 w 491241"/>
                    <a:gd name="connsiteY1" fmla="*/ 186672 h 492469"/>
                    <a:gd name="connsiteX2" fmla="*/ 432290 w 491241"/>
                    <a:gd name="connsiteY2" fmla="*/ 180531 h 492469"/>
                    <a:gd name="connsiteX3" fmla="*/ 423691 w 491241"/>
                    <a:gd name="connsiteY3" fmla="*/ 160881 h 492469"/>
                    <a:gd name="connsiteX4" fmla="*/ 460537 w 491241"/>
                    <a:gd name="connsiteY4" fmla="*/ 114213 h 492469"/>
                    <a:gd name="connsiteX5" fmla="*/ 377028 w 491241"/>
                    <a:gd name="connsiteY5" fmla="*/ 30702 h 492469"/>
                    <a:gd name="connsiteX6" fmla="*/ 330359 w 491241"/>
                    <a:gd name="connsiteY6" fmla="*/ 67546 h 492469"/>
                    <a:gd name="connsiteX7" fmla="*/ 310710 w 491241"/>
                    <a:gd name="connsiteY7" fmla="*/ 58949 h 492469"/>
                    <a:gd name="connsiteX8" fmla="*/ 304569 w 491241"/>
                    <a:gd name="connsiteY8" fmla="*/ 0 h 492469"/>
                    <a:gd name="connsiteX9" fmla="*/ 186666 w 491241"/>
                    <a:gd name="connsiteY9" fmla="*/ 0 h 492469"/>
                    <a:gd name="connsiteX10" fmla="*/ 180532 w 491241"/>
                    <a:gd name="connsiteY10" fmla="*/ 58949 h 492469"/>
                    <a:gd name="connsiteX11" fmla="*/ 159651 w 491241"/>
                    <a:gd name="connsiteY11" fmla="*/ 67546 h 492469"/>
                    <a:gd name="connsiteX12" fmla="*/ 112981 w 491241"/>
                    <a:gd name="connsiteY12" fmla="*/ 30702 h 492469"/>
                    <a:gd name="connsiteX13" fmla="*/ 29473 w 491241"/>
                    <a:gd name="connsiteY13" fmla="*/ 114213 h 492469"/>
                    <a:gd name="connsiteX14" fmla="*/ 66312 w 491241"/>
                    <a:gd name="connsiteY14" fmla="*/ 160881 h 492469"/>
                    <a:gd name="connsiteX15" fmla="*/ 57719 w 491241"/>
                    <a:gd name="connsiteY15" fmla="*/ 180531 h 492469"/>
                    <a:gd name="connsiteX16" fmla="*/ 0 w 491241"/>
                    <a:gd name="connsiteY16" fmla="*/ 186672 h 492469"/>
                    <a:gd name="connsiteX17" fmla="*/ 0 w 491241"/>
                    <a:gd name="connsiteY17" fmla="*/ 304570 h 492469"/>
                    <a:gd name="connsiteX18" fmla="*/ 58945 w 491241"/>
                    <a:gd name="connsiteY18" fmla="*/ 310713 h 492469"/>
                    <a:gd name="connsiteX19" fmla="*/ 67544 w 491241"/>
                    <a:gd name="connsiteY19" fmla="*/ 331586 h 492469"/>
                    <a:gd name="connsiteX20" fmla="*/ 30698 w 491241"/>
                    <a:gd name="connsiteY20" fmla="*/ 378256 h 492469"/>
                    <a:gd name="connsiteX21" fmla="*/ 114213 w 491241"/>
                    <a:gd name="connsiteY21" fmla="*/ 461765 h 492469"/>
                    <a:gd name="connsiteX22" fmla="*/ 160877 w 491241"/>
                    <a:gd name="connsiteY22" fmla="*/ 424926 h 492469"/>
                    <a:gd name="connsiteX23" fmla="*/ 180532 w 491241"/>
                    <a:gd name="connsiteY23" fmla="*/ 433518 h 492469"/>
                    <a:gd name="connsiteX24" fmla="*/ 186666 w 491241"/>
                    <a:gd name="connsiteY24" fmla="*/ 492470 h 492469"/>
                    <a:gd name="connsiteX25" fmla="*/ 304569 w 491241"/>
                    <a:gd name="connsiteY25" fmla="*/ 492470 h 492469"/>
                    <a:gd name="connsiteX26" fmla="*/ 310710 w 491241"/>
                    <a:gd name="connsiteY26" fmla="*/ 433518 h 492469"/>
                    <a:gd name="connsiteX27" fmla="*/ 330359 w 491241"/>
                    <a:gd name="connsiteY27" fmla="*/ 424926 h 492469"/>
                    <a:gd name="connsiteX28" fmla="*/ 377028 w 491241"/>
                    <a:gd name="connsiteY28" fmla="*/ 461765 h 492469"/>
                    <a:gd name="connsiteX29" fmla="*/ 460537 w 491241"/>
                    <a:gd name="connsiteY29" fmla="*/ 378256 h 492469"/>
                    <a:gd name="connsiteX30" fmla="*/ 423691 w 491241"/>
                    <a:gd name="connsiteY30" fmla="*/ 331586 h 492469"/>
                    <a:gd name="connsiteX31" fmla="*/ 432290 w 491241"/>
                    <a:gd name="connsiteY31" fmla="*/ 311938 h 492469"/>
                    <a:gd name="connsiteX32" fmla="*/ 491241 w 491241"/>
                    <a:gd name="connsiteY32" fmla="*/ 304570 h 492469"/>
                    <a:gd name="connsiteX33" fmla="*/ 435973 w 491241"/>
                    <a:gd name="connsiteY33" fmla="*/ 375799 h 492469"/>
                    <a:gd name="connsiteX34" fmla="*/ 375796 w 491241"/>
                    <a:gd name="connsiteY34" fmla="*/ 435976 h 492469"/>
                    <a:gd name="connsiteX35" fmla="*/ 332816 w 491241"/>
                    <a:gd name="connsiteY35" fmla="*/ 401588 h 492469"/>
                    <a:gd name="connsiteX36" fmla="*/ 327901 w 491241"/>
                    <a:gd name="connsiteY36" fmla="*/ 405271 h 492469"/>
                    <a:gd name="connsiteX37" fmla="*/ 299654 w 491241"/>
                    <a:gd name="connsiteY37" fmla="*/ 417553 h 492469"/>
                    <a:gd name="connsiteX38" fmla="*/ 294745 w 491241"/>
                    <a:gd name="connsiteY38" fmla="*/ 418785 h 492469"/>
                    <a:gd name="connsiteX39" fmla="*/ 288604 w 491241"/>
                    <a:gd name="connsiteY39" fmla="*/ 474047 h 492469"/>
                    <a:gd name="connsiteX40" fmla="*/ 203863 w 491241"/>
                    <a:gd name="connsiteY40" fmla="*/ 474047 h 492469"/>
                    <a:gd name="connsiteX41" fmla="*/ 196497 w 491241"/>
                    <a:gd name="connsiteY41" fmla="*/ 418785 h 492469"/>
                    <a:gd name="connsiteX42" fmla="*/ 190356 w 491241"/>
                    <a:gd name="connsiteY42" fmla="*/ 416327 h 492469"/>
                    <a:gd name="connsiteX43" fmla="*/ 162109 w 491241"/>
                    <a:gd name="connsiteY43" fmla="*/ 404045 h 492469"/>
                    <a:gd name="connsiteX44" fmla="*/ 157193 w 491241"/>
                    <a:gd name="connsiteY44" fmla="*/ 401588 h 492469"/>
                    <a:gd name="connsiteX45" fmla="*/ 114213 w 491241"/>
                    <a:gd name="connsiteY45" fmla="*/ 435976 h 492469"/>
                    <a:gd name="connsiteX46" fmla="*/ 54036 w 491241"/>
                    <a:gd name="connsiteY46" fmla="*/ 375799 h 492469"/>
                    <a:gd name="connsiteX47" fmla="*/ 88418 w 491241"/>
                    <a:gd name="connsiteY47" fmla="*/ 332819 h 492469"/>
                    <a:gd name="connsiteX48" fmla="*/ 85967 w 491241"/>
                    <a:gd name="connsiteY48" fmla="*/ 327903 h 492469"/>
                    <a:gd name="connsiteX49" fmla="*/ 74910 w 491241"/>
                    <a:gd name="connsiteY49" fmla="*/ 299657 h 492469"/>
                    <a:gd name="connsiteX50" fmla="*/ 72453 w 491241"/>
                    <a:gd name="connsiteY50" fmla="*/ 294745 h 492469"/>
                    <a:gd name="connsiteX51" fmla="*/ 17191 w 491241"/>
                    <a:gd name="connsiteY51" fmla="*/ 288604 h 492469"/>
                    <a:gd name="connsiteX52" fmla="*/ 17191 w 491241"/>
                    <a:gd name="connsiteY52" fmla="*/ 203865 h 492469"/>
                    <a:gd name="connsiteX53" fmla="*/ 72453 w 491241"/>
                    <a:gd name="connsiteY53" fmla="*/ 196497 h 492469"/>
                    <a:gd name="connsiteX54" fmla="*/ 74910 w 491241"/>
                    <a:gd name="connsiteY54" fmla="*/ 190356 h 492469"/>
                    <a:gd name="connsiteX55" fmla="*/ 85967 w 491241"/>
                    <a:gd name="connsiteY55" fmla="*/ 163338 h 492469"/>
                    <a:gd name="connsiteX56" fmla="*/ 88418 w 491241"/>
                    <a:gd name="connsiteY56" fmla="*/ 158425 h 492469"/>
                    <a:gd name="connsiteX57" fmla="*/ 54036 w 491241"/>
                    <a:gd name="connsiteY57" fmla="*/ 115442 h 492469"/>
                    <a:gd name="connsiteX58" fmla="*/ 114213 w 491241"/>
                    <a:gd name="connsiteY58" fmla="*/ 55264 h 492469"/>
                    <a:gd name="connsiteX59" fmla="*/ 157193 w 491241"/>
                    <a:gd name="connsiteY59" fmla="*/ 89651 h 492469"/>
                    <a:gd name="connsiteX60" fmla="*/ 163335 w 491241"/>
                    <a:gd name="connsiteY60" fmla="*/ 85967 h 492469"/>
                    <a:gd name="connsiteX61" fmla="*/ 191581 w 491241"/>
                    <a:gd name="connsiteY61" fmla="*/ 74914 h 492469"/>
                    <a:gd name="connsiteX62" fmla="*/ 196497 w 491241"/>
                    <a:gd name="connsiteY62" fmla="*/ 72458 h 492469"/>
                    <a:gd name="connsiteX63" fmla="*/ 202631 w 491241"/>
                    <a:gd name="connsiteY63" fmla="*/ 17193 h 492469"/>
                    <a:gd name="connsiteX64" fmla="*/ 287372 w 491241"/>
                    <a:gd name="connsiteY64" fmla="*/ 17193 h 492469"/>
                    <a:gd name="connsiteX65" fmla="*/ 294745 w 491241"/>
                    <a:gd name="connsiteY65" fmla="*/ 72458 h 492469"/>
                    <a:gd name="connsiteX66" fmla="*/ 300886 w 491241"/>
                    <a:gd name="connsiteY66" fmla="*/ 74914 h 492469"/>
                    <a:gd name="connsiteX67" fmla="*/ 327901 w 491241"/>
                    <a:gd name="connsiteY67" fmla="*/ 85967 h 492469"/>
                    <a:gd name="connsiteX68" fmla="*/ 332816 w 491241"/>
                    <a:gd name="connsiteY68" fmla="*/ 88423 h 492469"/>
                    <a:gd name="connsiteX69" fmla="*/ 375796 w 491241"/>
                    <a:gd name="connsiteY69" fmla="*/ 54036 h 492469"/>
                    <a:gd name="connsiteX70" fmla="*/ 435973 w 491241"/>
                    <a:gd name="connsiteY70" fmla="*/ 114213 h 492469"/>
                    <a:gd name="connsiteX71" fmla="*/ 401585 w 491241"/>
                    <a:gd name="connsiteY71" fmla="*/ 157197 h 492469"/>
                    <a:gd name="connsiteX72" fmla="*/ 404043 w 491241"/>
                    <a:gd name="connsiteY72" fmla="*/ 162109 h 492469"/>
                    <a:gd name="connsiteX73" fmla="*/ 416325 w 491241"/>
                    <a:gd name="connsiteY73" fmla="*/ 190356 h 492469"/>
                    <a:gd name="connsiteX74" fmla="*/ 418782 w 491241"/>
                    <a:gd name="connsiteY74" fmla="*/ 196497 h 492469"/>
                    <a:gd name="connsiteX75" fmla="*/ 474044 w 491241"/>
                    <a:gd name="connsiteY75" fmla="*/ 202637 h 492469"/>
                    <a:gd name="connsiteX76" fmla="*/ 474044 w 491241"/>
                    <a:gd name="connsiteY76" fmla="*/ 287376 h 492469"/>
                    <a:gd name="connsiteX77" fmla="*/ 418782 w 491241"/>
                    <a:gd name="connsiteY77" fmla="*/ 294745 h 492469"/>
                    <a:gd name="connsiteX78" fmla="*/ 416325 w 491241"/>
                    <a:gd name="connsiteY78" fmla="*/ 300885 h 492469"/>
                    <a:gd name="connsiteX79" fmla="*/ 404043 w 491241"/>
                    <a:gd name="connsiteY79" fmla="*/ 329129 h 492469"/>
                    <a:gd name="connsiteX80" fmla="*/ 401585 w 491241"/>
                    <a:gd name="connsiteY80" fmla="*/ 334044 h 492469"/>
                    <a:gd name="connsiteX81" fmla="*/ 435973 w 491241"/>
                    <a:gd name="connsiteY81" fmla="*/ 375799 h 49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491241" h="492469">
                      <a:moveTo>
                        <a:pt x="491241" y="304570"/>
                      </a:moveTo>
                      <a:lnTo>
                        <a:pt x="491241" y="186672"/>
                      </a:lnTo>
                      <a:lnTo>
                        <a:pt x="432290" y="180531"/>
                      </a:lnTo>
                      <a:cubicBezTo>
                        <a:pt x="429832" y="173162"/>
                        <a:pt x="427375" y="167022"/>
                        <a:pt x="423691" y="160881"/>
                      </a:cubicBezTo>
                      <a:lnTo>
                        <a:pt x="460537" y="114213"/>
                      </a:lnTo>
                      <a:lnTo>
                        <a:pt x="377028" y="30702"/>
                      </a:lnTo>
                      <a:lnTo>
                        <a:pt x="330359" y="67546"/>
                      </a:lnTo>
                      <a:cubicBezTo>
                        <a:pt x="324217" y="65089"/>
                        <a:pt x="316851" y="61405"/>
                        <a:pt x="310710" y="58949"/>
                      </a:cubicBezTo>
                      <a:lnTo>
                        <a:pt x="304569" y="0"/>
                      </a:lnTo>
                      <a:lnTo>
                        <a:pt x="186666" y="0"/>
                      </a:lnTo>
                      <a:lnTo>
                        <a:pt x="180532" y="58949"/>
                      </a:lnTo>
                      <a:cubicBezTo>
                        <a:pt x="173159" y="61405"/>
                        <a:pt x="167018" y="63861"/>
                        <a:pt x="159651" y="67546"/>
                      </a:cubicBezTo>
                      <a:lnTo>
                        <a:pt x="112981" y="30702"/>
                      </a:lnTo>
                      <a:lnTo>
                        <a:pt x="29473" y="114213"/>
                      </a:lnTo>
                      <a:lnTo>
                        <a:pt x="66312" y="160881"/>
                      </a:lnTo>
                      <a:cubicBezTo>
                        <a:pt x="63861" y="167022"/>
                        <a:pt x="60177" y="174391"/>
                        <a:pt x="57719" y="180531"/>
                      </a:cubicBezTo>
                      <a:lnTo>
                        <a:pt x="0" y="186672"/>
                      </a:lnTo>
                      <a:lnTo>
                        <a:pt x="0" y="304570"/>
                      </a:lnTo>
                      <a:lnTo>
                        <a:pt x="58945" y="310713"/>
                      </a:lnTo>
                      <a:cubicBezTo>
                        <a:pt x="61403" y="318079"/>
                        <a:pt x="63861" y="324220"/>
                        <a:pt x="67544" y="331586"/>
                      </a:cubicBezTo>
                      <a:lnTo>
                        <a:pt x="30698" y="378256"/>
                      </a:lnTo>
                      <a:lnTo>
                        <a:pt x="114213" y="461765"/>
                      </a:lnTo>
                      <a:lnTo>
                        <a:pt x="160877" y="424926"/>
                      </a:lnTo>
                      <a:cubicBezTo>
                        <a:pt x="167018" y="427377"/>
                        <a:pt x="174391" y="431067"/>
                        <a:pt x="180532" y="433518"/>
                      </a:cubicBezTo>
                      <a:lnTo>
                        <a:pt x="186666" y="492470"/>
                      </a:lnTo>
                      <a:lnTo>
                        <a:pt x="304569" y="492470"/>
                      </a:lnTo>
                      <a:lnTo>
                        <a:pt x="310710" y="433518"/>
                      </a:lnTo>
                      <a:cubicBezTo>
                        <a:pt x="316851" y="431067"/>
                        <a:pt x="324217" y="428609"/>
                        <a:pt x="330359" y="424926"/>
                      </a:cubicBezTo>
                      <a:lnTo>
                        <a:pt x="377028" y="461765"/>
                      </a:lnTo>
                      <a:lnTo>
                        <a:pt x="460537" y="378256"/>
                      </a:lnTo>
                      <a:lnTo>
                        <a:pt x="423691" y="331586"/>
                      </a:lnTo>
                      <a:cubicBezTo>
                        <a:pt x="426149" y="325446"/>
                        <a:pt x="429832" y="318079"/>
                        <a:pt x="432290" y="311938"/>
                      </a:cubicBezTo>
                      <a:lnTo>
                        <a:pt x="491241" y="304570"/>
                      </a:lnTo>
                      <a:close/>
                      <a:moveTo>
                        <a:pt x="435973" y="375799"/>
                      </a:moveTo>
                      <a:lnTo>
                        <a:pt x="375796" y="435976"/>
                      </a:lnTo>
                      <a:lnTo>
                        <a:pt x="332816" y="401588"/>
                      </a:lnTo>
                      <a:lnTo>
                        <a:pt x="327901" y="405271"/>
                      </a:lnTo>
                      <a:cubicBezTo>
                        <a:pt x="319302" y="410186"/>
                        <a:pt x="309478" y="413870"/>
                        <a:pt x="299654" y="417553"/>
                      </a:cubicBezTo>
                      <a:lnTo>
                        <a:pt x="294745" y="418785"/>
                      </a:lnTo>
                      <a:lnTo>
                        <a:pt x="288604" y="474047"/>
                      </a:lnTo>
                      <a:lnTo>
                        <a:pt x="203863" y="474047"/>
                      </a:lnTo>
                      <a:lnTo>
                        <a:pt x="196497" y="418785"/>
                      </a:lnTo>
                      <a:lnTo>
                        <a:pt x="190356" y="416327"/>
                      </a:lnTo>
                      <a:cubicBezTo>
                        <a:pt x="180532" y="413870"/>
                        <a:pt x="170701" y="408961"/>
                        <a:pt x="162109" y="404045"/>
                      </a:cubicBezTo>
                      <a:lnTo>
                        <a:pt x="157193" y="401588"/>
                      </a:lnTo>
                      <a:lnTo>
                        <a:pt x="114213" y="435976"/>
                      </a:lnTo>
                      <a:lnTo>
                        <a:pt x="54036" y="375799"/>
                      </a:lnTo>
                      <a:lnTo>
                        <a:pt x="88418" y="332819"/>
                      </a:lnTo>
                      <a:lnTo>
                        <a:pt x="85967" y="327903"/>
                      </a:lnTo>
                      <a:cubicBezTo>
                        <a:pt x="81051" y="319305"/>
                        <a:pt x="77368" y="309480"/>
                        <a:pt x="74910" y="299657"/>
                      </a:cubicBezTo>
                      <a:lnTo>
                        <a:pt x="72453" y="294745"/>
                      </a:lnTo>
                      <a:lnTo>
                        <a:pt x="17191" y="288604"/>
                      </a:lnTo>
                      <a:lnTo>
                        <a:pt x="17191" y="203865"/>
                      </a:lnTo>
                      <a:lnTo>
                        <a:pt x="72453" y="196497"/>
                      </a:lnTo>
                      <a:lnTo>
                        <a:pt x="74910" y="190356"/>
                      </a:lnTo>
                      <a:cubicBezTo>
                        <a:pt x="77368" y="181759"/>
                        <a:pt x="82283" y="171934"/>
                        <a:pt x="85967" y="163338"/>
                      </a:cubicBezTo>
                      <a:lnTo>
                        <a:pt x="88418" y="158425"/>
                      </a:lnTo>
                      <a:lnTo>
                        <a:pt x="54036" y="115442"/>
                      </a:lnTo>
                      <a:lnTo>
                        <a:pt x="114213" y="55264"/>
                      </a:lnTo>
                      <a:lnTo>
                        <a:pt x="157193" y="89651"/>
                      </a:lnTo>
                      <a:lnTo>
                        <a:pt x="163335" y="85967"/>
                      </a:lnTo>
                      <a:cubicBezTo>
                        <a:pt x="171933" y="81054"/>
                        <a:pt x="181757" y="77370"/>
                        <a:pt x="191581" y="74914"/>
                      </a:cubicBezTo>
                      <a:lnTo>
                        <a:pt x="196497" y="72458"/>
                      </a:lnTo>
                      <a:lnTo>
                        <a:pt x="202631" y="17193"/>
                      </a:lnTo>
                      <a:lnTo>
                        <a:pt x="287372" y="17193"/>
                      </a:lnTo>
                      <a:lnTo>
                        <a:pt x="294745" y="72458"/>
                      </a:lnTo>
                      <a:lnTo>
                        <a:pt x="300886" y="74914"/>
                      </a:lnTo>
                      <a:cubicBezTo>
                        <a:pt x="309478" y="77370"/>
                        <a:pt x="319302" y="82283"/>
                        <a:pt x="327901" y="85967"/>
                      </a:cubicBezTo>
                      <a:lnTo>
                        <a:pt x="332816" y="88423"/>
                      </a:lnTo>
                      <a:lnTo>
                        <a:pt x="375796" y="54036"/>
                      </a:lnTo>
                      <a:lnTo>
                        <a:pt x="435973" y="114213"/>
                      </a:lnTo>
                      <a:lnTo>
                        <a:pt x="401585" y="157197"/>
                      </a:lnTo>
                      <a:lnTo>
                        <a:pt x="404043" y="162109"/>
                      </a:lnTo>
                      <a:cubicBezTo>
                        <a:pt x="408958" y="170706"/>
                        <a:pt x="412642" y="180531"/>
                        <a:pt x="416325" y="190356"/>
                      </a:cubicBezTo>
                      <a:lnTo>
                        <a:pt x="418782" y="196497"/>
                      </a:lnTo>
                      <a:lnTo>
                        <a:pt x="474044" y="202637"/>
                      </a:lnTo>
                      <a:lnTo>
                        <a:pt x="474044" y="287376"/>
                      </a:lnTo>
                      <a:lnTo>
                        <a:pt x="418782" y="294745"/>
                      </a:lnTo>
                      <a:lnTo>
                        <a:pt x="416325" y="300885"/>
                      </a:lnTo>
                      <a:cubicBezTo>
                        <a:pt x="413867" y="310713"/>
                        <a:pt x="408958" y="319305"/>
                        <a:pt x="404043" y="329129"/>
                      </a:cubicBezTo>
                      <a:lnTo>
                        <a:pt x="401585" y="334044"/>
                      </a:lnTo>
                      <a:lnTo>
                        <a:pt x="435973" y="37579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: Shape 95">
                  <a:extLst>
                    <a:ext uri="{FF2B5EF4-FFF2-40B4-BE49-F238E27FC236}">
                      <a16:creationId xmlns:a16="http://schemas.microsoft.com/office/drawing/2014/main" id="{493561B4-6D10-BE36-A97E-F044E86B9C1B}"/>
                    </a:ext>
                  </a:extLst>
                </p:cNvPr>
                <p:cNvSpPr/>
                <p:nvPr/>
              </p:nvSpPr>
              <p:spPr>
                <a:xfrm>
                  <a:off x="3977935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: Shape 96">
                  <a:extLst>
                    <a:ext uri="{FF2B5EF4-FFF2-40B4-BE49-F238E27FC236}">
                      <a16:creationId xmlns:a16="http://schemas.microsoft.com/office/drawing/2014/main" id="{28175C03-D98C-1B3D-C36E-463730AC6B98}"/>
                    </a:ext>
                  </a:extLst>
                </p:cNvPr>
                <p:cNvSpPr/>
                <p:nvPr/>
              </p:nvSpPr>
              <p:spPr>
                <a:xfrm>
                  <a:off x="4036899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: Shape 97">
                  <a:extLst>
                    <a:ext uri="{FF2B5EF4-FFF2-40B4-BE49-F238E27FC236}">
                      <a16:creationId xmlns:a16="http://schemas.microsoft.com/office/drawing/2014/main" id="{1F0398F2-E47F-D6A6-9D6A-077F48F08490}"/>
                    </a:ext>
                  </a:extLst>
                </p:cNvPr>
                <p:cNvSpPr/>
                <p:nvPr/>
              </p:nvSpPr>
              <p:spPr>
                <a:xfrm>
                  <a:off x="3977935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: Shape 98">
                  <a:extLst>
                    <a:ext uri="{FF2B5EF4-FFF2-40B4-BE49-F238E27FC236}">
                      <a16:creationId xmlns:a16="http://schemas.microsoft.com/office/drawing/2014/main" id="{55AA60A0-2A4A-1D1D-0D81-E6A6BEA9B11D}"/>
                    </a:ext>
                  </a:extLst>
                </p:cNvPr>
                <p:cNvSpPr/>
                <p:nvPr/>
              </p:nvSpPr>
              <p:spPr>
                <a:xfrm>
                  <a:off x="4036899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: Shape 99">
                  <a:extLst>
                    <a:ext uri="{FF2B5EF4-FFF2-40B4-BE49-F238E27FC236}">
                      <a16:creationId xmlns:a16="http://schemas.microsoft.com/office/drawing/2014/main" id="{69837DC1-B6F2-8513-73FB-E3358AE8A72D}"/>
                    </a:ext>
                  </a:extLst>
                </p:cNvPr>
                <p:cNvSpPr/>
                <p:nvPr/>
              </p:nvSpPr>
              <p:spPr>
                <a:xfrm>
                  <a:off x="3872326" y="1788003"/>
                  <a:ext cx="93332" cy="105617"/>
                </a:xfrm>
                <a:custGeom>
                  <a:avLst/>
                  <a:gdLst>
                    <a:gd name="connsiteX0" fmla="*/ 0 w 93332"/>
                    <a:gd name="connsiteY0" fmla="*/ 0 h 105617"/>
                    <a:gd name="connsiteX1" fmla="*/ 52804 w 93332"/>
                    <a:gd name="connsiteY1" fmla="*/ 52809 h 105617"/>
                    <a:gd name="connsiteX2" fmla="*/ 0 w 93332"/>
                    <a:gd name="connsiteY2" fmla="*/ 105617 h 105617"/>
                    <a:gd name="connsiteX3" fmla="*/ 41754 w 93332"/>
                    <a:gd name="connsiteY3" fmla="*/ 105617 h 105617"/>
                    <a:gd name="connsiteX4" fmla="*/ 93333 w 93332"/>
                    <a:gd name="connsiteY4" fmla="*/ 52809 h 105617"/>
                    <a:gd name="connsiteX5" fmla="*/ 41754 w 93332"/>
                    <a:gd name="connsiteY5" fmla="*/ 0 h 105617"/>
                    <a:gd name="connsiteX6" fmla="*/ 0 w 93332"/>
                    <a:gd name="connsiteY6" fmla="*/ 0 h 10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332" h="105617">
                      <a:moveTo>
                        <a:pt x="0" y="0"/>
                      </a:moveTo>
                      <a:lnTo>
                        <a:pt x="52804" y="52809"/>
                      </a:lnTo>
                      <a:lnTo>
                        <a:pt x="0" y="105617"/>
                      </a:lnTo>
                      <a:lnTo>
                        <a:pt x="41754" y="105617"/>
                      </a:lnTo>
                      <a:lnTo>
                        <a:pt x="93333" y="52809"/>
                      </a:lnTo>
                      <a:lnTo>
                        <a:pt x="417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: Shape 101">
                  <a:extLst>
                    <a:ext uri="{FF2B5EF4-FFF2-40B4-BE49-F238E27FC236}">
                      <a16:creationId xmlns:a16="http://schemas.microsoft.com/office/drawing/2014/main" id="{5BFAF08D-A05A-D906-66CF-7F67611E0720}"/>
                    </a:ext>
                  </a:extLst>
                </p:cNvPr>
                <p:cNvSpPr/>
                <p:nvPr/>
              </p:nvSpPr>
              <p:spPr>
                <a:xfrm>
                  <a:off x="3759351" y="1792914"/>
                  <a:ext cx="36845" cy="36842"/>
                </a:xfrm>
                <a:custGeom>
                  <a:avLst/>
                  <a:gdLst>
                    <a:gd name="connsiteX0" fmla="*/ 18423 w 36845"/>
                    <a:gd name="connsiteY0" fmla="*/ 36843 h 36842"/>
                    <a:gd name="connsiteX1" fmla="*/ 36846 w 36845"/>
                    <a:gd name="connsiteY1" fmla="*/ 18421 h 36842"/>
                    <a:gd name="connsiteX2" fmla="*/ 18423 w 36845"/>
                    <a:gd name="connsiteY2" fmla="*/ 0 h 36842"/>
                    <a:gd name="connsiteX3" fmla="*/ 0 w 36845"/>
                    <a:gd name="connsiteY3" fmla="*/ 18421 h 36842"/>
                    <a:gd name="connsiteX4" fmla="*/ 18423 w 36845"/>
                    <a:gd name="connsiteY4" fmla="*/ 36843 h 3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45" h="36842">
                      <a:moveTo>
                        <a:pt x="18423" y="36843"/>
                      </a:moveTo>
                      <a:cubicBezTo>
                        <a:pt x="28593" y="36843"/>
                        <a:pt x="36846" y="28595"/>
                        <a:pt x="36846" y="18421"/>
                      </a:cubicBezTo>
                      <a:cubicBezTo>
                        <a:pt x="36846" y="8248"/>
                        <a:pt x="28593" y="0"/>
                        <a:pt x="18423" y="0"/>
                      </a:cubicBezTo>
                      <a:cubicBezTo>
                        <a:pt x="8246" y="0"/>
                        <a:pt x="0" y="8248"/>
                        <a:pt x="0" y="18421"/>
                      </a:cubicBezTo>
                      <a:cubicBezTo>
                        <a:pt x="0" y="28595"/>
                        <a:pt x="8246" y="36843"/>
                        <a:pt x="18423" y="3684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6" name="Freeform: Shape 102">
                  <a:extLst>
                    <a:ext uri="{FF2B5EF4-FFF2-40B4-BE49-F238E27FC236}">
                      <a16:creationId xmlns:a16="http://schemas.microsoft.com/office/drawing/2014/main" id="{CBC7BF05-8496-E442-CCE1-084B4E189E6A}"/>
                    </a:ext>
                  </a:extLst>
                </p:cNvPr>
                <p:cNvSpPr/>
                <p:nvPr/>
              </p:nvSpPr>
              <p:spPr>
                <a:xfrm>
                  <a:off x="3810923" y="1864148"/>
                  <a:ext cx="29478" cy="29474"/>
                </a:xfrm>
                <a:custGeom>
                  <a:avLst/>
                  <a:gdLst>
                    <a:gd name="connsiteX0" fmla="*/ 14739 w 29478"/>
                    <a:gd name="connsiteY0" fmla="*/ 29474 h 29474"/>
                    <a:gd name="connsiteX1" fmla="*/ 29479 w 29478"/>
                    <a:gd name="connsiteY1" fmla="*/ 14737 h 29474"/>
                    <a:gd name="connsiteX2" fmla="*/ 14739 w 29478"/>
                    <a:gd name="connsiteY2" fmla="*/ 0 h 29474"/>
                    <a:gd name="connsiteX3" fmla="*/ 0 w 29478"/>
                    <a:gd name="connsiteY3" fmla="*/ 14737 h 29474"/>
                    <a:gd name="connsiteX4" fmla="*/ 14739 w 29478"/>
                    <a:gd name="connsiteY4" fmla="*/ 29474 h 2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78" h="29474">
                      <a:moveTo>
                        <a:pt x="14739" y="29474"/>
                      </a:moveTo>
                      <a:cubicBezTo>
                        <a:pt x="22876" y="29474"/>
                        <a:pt x="29479" y="22876"/>
                        <a:pt x="29479" y="14737"/>
                      </a:cubicBezTo>
                      <a:cubicBezTo>
                        <a:pt x="29479" y="6598"/>
                        <a:pt x="22876" y="0"/>
                        <a:pt x="14739" y="0"/>
                      </a:cubicBezTo>
                      <a:cubicBezTo>
                        <a:pt x="6603" y="0"/>
                        <a:pt x="0" y="6598"/>
                        <a:pt x="0" y="14737"/>
                      </a:cubicBezTo>
                      <a:cubicBezTo>
                        <a:pt x="0" y="22876"/>
                        <a:pt x="6603" y="29474"/>
                        <a:pt x="14739" y="29474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7" name="Freeform: Shape 103">
                  <a:extLst>
                    <a:ext uri="{FF2B5EF4-FFF2-40B4-BE49-F238E27FC236}">
                      <a16:creationId xmlns:a16="http://schemas.microsoft.com/office/drawing/2014/main" id="{5DF51618-F92A-4662-50EA-F3582B1897B6}"/>
                    </a:ext>
                  </a:extLst>
                </p:cNvPr>
                <p:cNvSpPr/>
                <p:nvPr/>
              </p:nvSpPr>
              <p:spPr>
                <a:xfrm>
                  <a:off x="3751966" y="1842041"/>
                  <a:ext cx="46663" cy="46667"/>
                </a:xfrm>
                <a:custGeom>
                  <a:avLst/>
                  <a:gdLst>
                    <a:gd name="connsiteX0" fmla="*/ 23332 w 46663"/>
                    <a:gd name="connsiteY0" fmla="*/ 46668 h 46667"/>
                    <a:gd name="connsiteX1" fmla="*/ 46663 w 46663"/>
                    <a:gd name="connsiteY1" fmla="*/ 23334 h 46667"/>
                    <a:gd name="connsiteX2" fmla="*/ 23332 w 46663"/>
                    <a:gd name="connsiteY2" fmla="*/ 0 h 46667"/>
                    <a:gd name="connsiteX3" fmla="*/ 0 w 46663"/>
                    <a:gd name="connsiteY3" fmla="*/ 23334 h 46667"/>
                    <a:gd name="connsiteX4" fmla="*/ 23332 w 46663"/>
                    <a:gd name="connsiteY4" fmla="*/ 46668 h 4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63" h="46667">
                      <a:moveTo>
                        <a:pt x="23332" y="46668"/>
                      </a:moveTo>
                      <a:cubicBezTo>
                        <a:pt x="36217" y="46668"/>
                        <a:pt x="46663" y="36221"/>
                        <a:pt x="46663" y="23334"/>
                      </a:cubicBezTo>
                      <a:cubicBezTo>
                        <a:pt x="46663" y="10447"/>
                        <a:pt x="36217" y="0"/>
                        <a:pt x="23332" y="0"/>
                      </a:cubicBezTo>
                      <a:cubicBezTo>
                        <a:pt x="10447" y="0"/>
                        <a:pt x="0" y="10447"/>
                        <a:pt x="0" y="23334"/>
                      </a:cubicBezTo>
                      <a:cubicBezTo>
                        <a:pt x="0" y="36221"/>
                        <a:pt x="10447" y="46668"/>
                        <a:pt x="23332" y="4666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8" name="Freeform: Shape 104">
                  <a:extLst>
                    <a:ext uri="{FF2B5EF4-FFF2-40B4-BE49-F238E27FC236}">
                      <a16:creationId xmlns:a16="http://schemas.microsoft.com/office/drawing/2014/main" id="{CF14679F-939B-5266-4A03-299EA6614611}"/>
                    </a:ext>
                  </a:extLst>
                </p:cNvPr>
                <p:cNvSpPr/>
                <p:nvPr/>
              </p:nvSpPr>
              <p:spPr>
                <a:xfrm>
                  <a:off x="3809698" y="1788003"/>
                  <a:ext cx="61402" cy="61405"/>
                </a:xfrm>
                <a:custGeom>
                  <a:avLst/>
                  <a:gdLst>
                    <a:gd name="connsiteX0" fmla="*/ 30698 w 61402"/>
                    <a:gd name="connsiteY0" fmla="*/ 61405 h 61405"/>
                    <a:gd name="connsiteX1" fmla="*/ 61403 w 61402"/>
                    <a:gd name="connsiteY1" fmla="*/ 30703 h 61405"/>
                    <a:gd name="connsiteX2" fmla="*/ 30698 w 61402"/>
                    <a:gd name="connsiteY2" fmla="*/ 0 h 61405"/>
                    <a:gd name="connsiteX3" fmla="*/ 0 w 61402"/>
                    <a:gd name="connsiteY3" fmla="*/ 30703 h 61405"/>
                    <a:gd name="connsiteX4" fmla="*/ 30698 w 61402"/>
                    <a:gd name="connsiteY4" fmla="*/ 61405 h 6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02" h="61405">
                      <a:moveTo>
                        <a:pt x="30698" y="61405"/>
                      </a:moveTo>
                      <a:cubicBezTo>
                        <a:pt x="47658" y="61405"/>
                        <a:pt x="61403" y="47659"/>
                        <a:pt x="61403" y="30703"/>
                      </a:cubicBezTo>
                      <a:cubicBezTo>
                        <a:pt x="61403" y="13746"/>
                        <a:pt x="47658" y="0"/>
                        <a:pt x="30698" y="0"/>
                      </a:cubicBezTo>
                      <a:cubicBezTo>
                        <a:pt x="13745" y="0"/>
                        <a:pt x="0" y="13746"/>
                        <a:pt x="0" y="30703"/>
                      </a:cubicBezTo>
                      <a:cubicBezTo>
                        <a:pt x="0" y="47659"/>
                        <a:pt x="13745" y="61405"/>
                        <a:pt x="30698" y="61405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cxnSp>
        <p:nvCxnSpPr>
          <p:cNvPr id="712" name="直線矢印コネクタ 711">
            <a:extLst>
              <a:ext uri="{FF2B5EF4-FFF2-40B4-BE49-F238E27FC236}">
                <a16:creationId xmlns:a16="http://schemas.microsoft.com/office/drawing/2014/main" id="{D0946189-9092-B633-D6D3-5E5CE322BF5A}"/>
              </a:ext>
            </a:extLst>
          </p:cNvPr>
          <p:cNvCxnSpPr>
            <a:cxnSpLocks/>
          </p:cNvCxnSpPr>
          <p:nvPr/>
        </p:nvCxnSpPr>
        <p:spPr>
          <a:xfrm>
            <a:off x="9567360" y="4269539"/>
            <a:ext cx="0" cy="10888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3" name="直線矢印コネクタ 712">
            <a:extLst>
              <a:ext uri="{FF2B5EF4-FFF2-40B4-BE49-F238E27FC236}">
                <a16:creationId xmlns:a16="http://schemas.microsoft.com/office/drawing/2014/main" id="{DC626C7E-B78F-A900-C7E6-0B78E80C99CF}"/>
              </a:ext>
            </a:extLst>
          </p:cNvPr>
          <p:cNvCxnSpPr>
            <a:cxnSpLocks/>
          </p:cNvCxnSpPr>
          <p:nvPr/>
        </p:nvCxnSpPr>
        <p:spPr>
          <a:xfrm flipV="1">
            <a:off x="9703486" y="4249605"/>
            <a:ext cx="0" cy="11087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1924D27B-AA2C-EDF7-EE4E-A7BB8D8718F4}"/>
              </a:ext>
            </a:extLst>
          </p:cNvPr>
          <p:cNvSpPr/>
          <p:nvPr/>
        </p:nvSpPr>
        <p:spPr>
          <a:xfrm>
            <a:off x="4936738" y="1578742"/>
            <a:ext cx="9306573" cy="6395503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 eaLnBrk="1" hangingPunct="1"/>
            <a:r>
              <a:rPr lang="ja-JP" altLang="en-US" sz="1400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業務・非機能ブロック構成</a:t>
            </a:r>
            <a:endParaRPr lang="en-US" altLang="ja-JP" sz="1400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721" name="グループ化 720">
            <a:extLst>
              <a:ext uri="{FF2B5EF4-FFF2-40B4-BE49-F238E27FC236}">
                <a16:creationId xmlns:a16="http://schemas.microsoft.com/office/drawing/2014/main" id="{66A80D4F-46B1-B9C4-8768-2255FFAE9535}"/>
              </a:ext>
            </a:extLst>
          </p:cNvPr>
          <p:cNvGrpSpPr/>
          <p:nvPr/>
        </p:nvGrpSpPr>
        <p:grpSpPr>
          <a:xfrm>
            <a:off x="15159610" y="4885614"/>
            <a:ext cx="873957" cy="708062"/>
            <a:chOff x="11623573" y="8458831"/>
            <a:chExt cx="873957" cy="708062"/>
          </a:xfrm>
        </p:grpSpPr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32022AF9-5907-0F50-71B1-CEB1CAC12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855770" y="8458831"/>
              <a:ext cx="409564" cy="409564"/>
            </a:xfrm>
            <a:prstGeom prst="rect">
              <a:avLst/>
            </a:prstGeom>
          </p:spPr>
        </p:pic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A467FDB9-0C17-F653-A4C6-69EEE3E76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3573" y="8859116"/>
              <a:ext cx="8739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Logging</a:t>
              </a:r>
            </a:p>
          </p:txBody>
        </p:sp>
      </p:grpSp>
      <p:grpSp>
        <p:nvGrpSpPr>
          <p:cNvPr id="723" name="グループ化 722">
            <a:extLst>
              <a:ext uri="{FF2B5EF4-FFF2-40B4-BE49-F238E27FC236}">
                <a16:creationId xmlns:a16="http://schemas.microsoft.com/office/drawing/2014/main" id="{C5C7D874-3C50-FFF5-3B34-AC0B49162C71}"/>
              </a:ext>
            </a:extLst>
          </p:cNvPr>
          <p:cNvGrpSpPr/>
          <p:nvPr/>
        </p:nvGrpSpPr>
        <p:grpSpPr>
          <a:xfrm>
            <a:off x="15110158" y="7045839"/>
            <a:ext cx="972859" cy="982420"/>
            <a:chOff x="12827414" y="8399916"/>
            <a:chExt cx="972859" cy="982420"/>
          </a:xfrm>
        </p:grpSpPr>
        <p:pic>
          <p:nvPicPr>
            <p:cNvPr id="26" name="グラフィックス 14">
              <a:extLst>
                <a:ext uri="{FF2B5EF4-FFF2-40B4-BE49-F238E27FC236}">
                  <a16:creationId xmlns:a16="http://schemas.microsoft.com/office/drawing/2014/main" id="{B26BDDCE-6FCD-4A15-A7E8-2907932E2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113825" y="8399916"/>
              <a:ext cx="400038" cy="400038"/>
            </a:xfrm>
            <a:prstGeom prst="rect">
              <a:avLst/>
            </a:prstGeom>
          </p:spPr>
        </p:pic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2B5ADE35-90AC-064E-F19C-73BA2E7C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7414" y="8859116"/>
              <a:ext cx="9728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Object Storage</a:t>
              </a:r>
            </a:p>
          </p:txBody>
        </p:sp>
      </p:grpSp>
      <p:grpSp>
        <p:nvGrpSpPr>
          <p:cNvPr id="725" name="グループ化 724">
            <a:extLst>
              <a:ext uri="{FF2B5EF4-FFF2-40B4-BE49-F238E27FC236}">
                <a16:creationId xmlns:a16="http://schemas.microsoft.com/office/drawing/2014/main" id="{5EC1A11C-BD45-8094-6BF0-C3916081FC5C}"/>
              </a:ext>
            </a:extLst>
          </p:cNvPr>
          <p:cNvGrpSpPr/>
          <p:nvPr/>
        </p:nvGrpSpPr>
        <p:grpSpPr>
          <a:xfrm>
            <a:off x="17053730" y="4836740"/>
            <a:ext cx="723275" cy="898317"/>
            <a:chOff x="15685029" y="6052234"/>
            <a:chExt cx="723275" cy="89831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A10F9532-51EA-EA3D-6CA2-28464ACB28B9}"/>
                </a:ext>
              </a:extLst>
            </p:cNvPr>
            <p:cNvGrpSpPr/>
            <p:nvPr/>
          </p:nvGrpSpPr>
          <p:grpSpPr>
            <a:xfrm>
              <a:off x="15732350" y="6052234"/>
              <a:ext cx="655825" cy="524249"/>
              <a:chOff x="1113252" y="6112956"/>
              <a:chExt cx="655844" cy="524265"/>
            </a:xfrm>
          </p:grpSpPr>
          <p:pic>
            <p:nvPicPr>
              <p:cNvPr id="672" name="グラフィックス 671">
                <a:extLst>
                  <a:ext uri="{FF2B5EF4-FFF2-40B4-BE49-F238E27FC236}">
                    <a16:creationId xmlns:a16="http://schemas.microsoft.com/office/drawing/2014/main" id="{F3D3D075-2557-26AF-5A7C-F080F0EEF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78" name="グラフィックス 677">
                <a:extLst>
                  <a:ext uri="{FF2B5EF4-FFF2-40B4-BE49-F238E27FC236}">
                    <a16:creationId xmlns:a16="http://schemas.microsoft.com/office/drawing/2014/main" id="{46B51424-FB58-59F4-B84C-C29A6953D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79" name="グラフィックス 678">
                <a:extLst>
                  <a:ext uri="{FF2B5EF4-FFF2-40B4-BE49-F238E27FC236}">
                    <a16:creationId xmlns:a16="http://schemas.microsoft.com/office/drawing/2014/main" id="{D1BDCBF8-521D-C80F-F4BD-62FDB81D4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680" name="TextBox 12">
              <a:extLst>
                <a:ext uri="{FF2B5EF4-FFF2-40B4-BE49-F238E27FC236}">
                  <a16:creationId xmlns:a16="http://schemas.microsoft.com/office/drawing/2014/main" id="{C495AF88-CE42-F5FD-34C1-A4E731A7A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5029" y="6642774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運用者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681" name="直線矢印コネクタ 680">
            <a:extLst>
              <a:ext uri="{FF2B5EF4-FFF2-40B4-BE49-F238E27FC236}">
                <a16:creationId xmlns:a16="http://schemas.microsoft.com/office/drawing/2014/main" id="{CB387FA3-5C3D-16A3-35E2-EB00320CF559}"/>
              </a:ext>
            </a:extLst>
          </p:cNvPr>
          <p:cNvCxnSpPr>
            <a:cxnSpLocks/>
          </p:cNvCxnSpPr>
          <p:nvPr/>
        </p:nvCxnSpPr>
        <p:spPr>
          <a:xfrm flipH="1">
            <a:off x="15882480" y="5050052"/>
            <a:ext cx="1095311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2" name="直線矢印コネクタ 681">
            <a:extLst>
              <a:ext uri="{FF2B5EF4-FFF2-40B4-BE49-F238E27FC236}">
                <a16:creationId xmlns:a16="http://schemas.microsoft.com/office/drawing/2014/main" id="{9DA74F57-C8C3-6F7B-1CE2-B24E556C2D3E}"/>
              </a:ext>
            </a:extLst>
          </p:cNvPr>
          <p:cNvCxnSpPr>
            <a:cxnSpLocks/>
          </p:cNvCxnSpPr>
          <p:nvPr/>
        </p:nvCxnSpPr>
        <p:spPr>
          <a:xfrm>
            <a:off x="15621011" y="5642207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8" name="TextBox 12">
            <a:extLst>
              <a:ext uri="{FF2B5EF4-FFF2-40B4-BE49-F238E27FC236}">
                <a16:creationId xmlns:a16="http://schemas.microsoft.com/office/drawing/2014/main" id="{A7BE731A-8094-2A02-3290-930EA02A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5018" y="4632194"/>
            <a:ext cx="20604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ログ処理・検索・分析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00" name="TextBox 12">
            <a:extLst>
              <a:ext uri="{FF2B5EF4-FFF2-40B4-BE49-F238E27FC236}">
                <a16:creationId xmlns:a16="http://schemas.microsoft.com/office/drawing/2014/main" id="{B98814F5-4EBE-3BFA-4A01-AD9DEEE5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409" y="7015506"/>
            <a:ext cx="11063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ログ保管用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ストレージ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22" name="グループ化 721">
            <a:extLst>
              <a:ext uri="{FF2B5EF4-FFF2-40B4-BE49-F238E27FC236}">
                <a16:creationId xmlns:a16="http://schemas.microsoft.com/office/drawing/2014/main" id="{B3D844B7-2FC5-B2C6-FE59-31575C7AD027}"/>
              </a:ext>
            </a:extLst>
          </p:cNvPr>
          <p:cNvGrpSpPr/>
          <p:nvPr/>
        </p:nvGrpSpPr>
        <p:grpSpPr>
          <a:xfrm>
            <a:off x="14836630" y="5882609"/>
            <a:ext cx="1569059" cy="1036550"/>
            <a:chOff x="12528762" y="7135331"/>
            <a:chExt cx="1569059" cy="1036550"/>
          </a:xfrm>
        </p:grpSpPr>
        <p:sp>
          <p:nvSpPr>
            <p:cNvPr id="714" name="TextBox 12">
              <a:extLst>
                <a:ext uri="{FF2B5EF4-FFF2-40B4-BE49-F238E27FC236}">
                  <a16:creationId xmlns:a16="http://schemas.microsoft.com/office/drawing/2014/main" id="{0CE5E27E-971C-D8D6-733F-BE31A0A03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8762" y="7648661"/>
              <a:ext cx="15690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0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Connecter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Hub</a:t>
              </a:r>
            </a:p>
          </p:txBody>
        </p:sp>
        <p:grpSp>
          <p:nvGrpSpPr>
            <p:cNvPr id="715" name="Graphic 3">
              <a:extLst>
                <a:ext uri="{FF2B5EF4-FFF2-40B4-BE49-F238E27FC236}">
                  <a16:creationId xmlns:a16="http://schemas.microsoft.com/office/drawing/2014/main" id="{7C546579-0C63-F990-CFE3-BCDC5B3E7D8A}"/>
                </a:ext>
              </a:extLst>
            </p:cNvPr>
            <p:cNvGrpSpPr/>
            <p:nvPr/>
          </p:nvGrpSpPr>
          <p:grpSpPr>
            <a:xfrm>
              <a:off x="13086100" y="7135331"/>
              <a:ext cx="454856" cy="513332"/>
              <a:chOff x="6506411" y="2363804"/>
              <a:chExt cx="454869" cy="513347"/>
            </a:xfrm>
          </p:grpSpPr>
          <p:sp>
            <p:nvSpPr>
              <p:cNvPr id="716" name="Freeform: Shape 141">
                <a:extLst>
                  <a:ext uri="{FF2B5EF4-FFF2-40B4-BE49-F238E27FC236}">
                    <a16:creationId xmlns:a16="http://schemas.microsoft.com/office/drawing/2014/main" id="{924AD53D-AAD4-E6DA-2DA3-2752E570EF4F}"/>
                  </a:ext>
                </a:extLst>
              </p:cNvPr>
              <p:cNvSpPr/>
              <p:nvPr/>
            </p:nvSpPr>
            <p:spPr>
              <a:xfrm>
                <a:off x="6510904" y="2368399"/>
                <a:ext cx="445439" cy="503960"/>
              </a:xfrm>
              <a:custGeom>
                <a:avLst/>
                <a:gdLst>
                  <a:gd name="connsiteX0" fmla="*/ 222609 w 445439"/>
                  <a:gd name="connsiteY0" fmla="*/ 503837 h 503960"/>
                  <a:gd name="connsiteX1" fmla="*/ 202204 w 445439"/>
                  <a:gd name="connsiteY1" fmla="*/ 496823 h 503960"/>
                  <a:gd name="connsiteX2" fmla="*/ 190717 w 445439"/>
                  <a:gd name="connsiteY2" fmla="*/ 478529 h 503960"/>
                  <a:gd name="connsiteX3" fmla="*/ 193284 w 445439"/>
                  <a:gd name="connsiteY3" fmla="*/ 457084 h 503960"/>
                  <a:gd name="connsiteX4" fmla="*/ 208748 w 445439"/>
                  <a:gd name="connsiteY4" fmla="*/ 442030 h 503960"/>
                  <a:gd name="connsiteX5" fmla="*/ 208748 w 445439"/>
                  <a:gd name="connsiteY5" fmla="*/ 410754 h 503960"/>
                  <a:gd name="connsiteX6" fmla="*/ 142784 w 445439"/>
                  <a:gd name="connsiteY6" fmla="*/ 389688 h 503960"/>
                  <a:gd name="connsiteX7" fmla="*/ 91834 w 445439"/>
                  <a:gd name="connsiteY7" fmla="*/ 342768 h 503960"/>
                  <a:gd name="connsiteX8" fmla="*/ 64562 w 445439"/>
                  <a:gd name="connsiteY8" fmla="*/ 358463 h 503960"/>
                  <a:gd name="connsiteX9" fmla="*/ 63599 w 445439"/>
                  <a:gd name="connsiteY9" fmla="*/ 369468 h 503960"/>
                  <a:gd name="connsiteX10" fmla="*/ 52114 w 445439"/>
                  <a:gd name="connsiteY10" fmla="*/ 386723 h 503960"/>
                  <a:gd name="connsiteX11" fmla="*/ 32478 w 445439"/>
                  <a:gd name="connsiteY11" fmla="*/ 393326 h 503960"/>
                  <a:gd name="connsiteX12" fmla="*/ 16243 w 445439"/>
                  <a:gd name="connsiteY12" fmla="*/ 388988 h 503960"/>
                  <a:gd name="connsiteX13" fmla="*/ 4308 w 445439"/>
                  <a:gd name="connsiteY13" fmla="*/ 377130 h 503960"/>
                  <a:gd name="connsiteX14" fmla="*/ 265 w 445439"/>
                  <a:gd name="connsiteY14" fmla="*/ 365086 h 503960"/>
                  <a:gd name="connsiteX15" fmla="*/ 1228 w 445439"/>
                  <a:gd name="connsiteY15" fmla="*/ 352406 h 503960"/>
                  <a:gd name="connsiteX16" fmla="*/ 8607 w 445439"/>
                  <a:gd name="connsiteY16" fmla="*/ 339065 h 503960"/>
                  <a:gd name="connsiteX17" fmla="*/ 21248 w 445439"/>
                  <a:gd name="connsiteY17" fmla="*/ 330608 h 503960"/>
                  <a:gd name="connsiteX18" fmla="*/ 36392 w 445439"/>
                  <a:gd name="connsiteY18" fmla="*/ 328907 h 503960"/>
                  <a:gd name="connsiteX19" fmla="*/ 50638 w 445439"/>
                  <a:gd name="connsiteY19" fmla="*/ 334362 h 503960"/>
                  <a:gd name="connsiteX20" fmla="*/ 77909 w 445439"/>
                  <a:gd name="connsiteY20" fmla="*/ 318538 h 503960"/>
                  <a:gd name="connsiteX21" fmla="*/ 63215 w 445439"/>
                  <a:gd name="connsiteY21" fmla="*/ 251785 h 503960"/>
                  <a:gd name="connsiteX22" fmla="*/ 78037 w 445439"/>
                  <a:gd name="connsiteY22" fmla="*/ 184909 h 503960"/>
                  <a:gd name="connsiteX23" fmla="*/ 50766 w 445439"/>
                  <a:gd name="connsiteY23" fmla="*/ 169333 h 503960"/>
                  <a:gd name="connsiteX24" fmla="*/ 32478 w 445439"/>
                  <a:gd name="connsiteY24" fmla="*/ 175144 h 503960"/>
                  <a:gd name="connsiteX25" fmla="*/ 16436 w 445439"/>
                  <a:gd name="connsiteY25" fmla="*/ 170817 h 503960"/>
                  <a:gd name="connsiteX26" fmla="*/ 6875 w 445439"/>
                  <a:gd name="connsiteY26" fmla="*/ 162580 h 503960"/>
                  <a:gd name="connsiteX27" fmla="*/ 1228 w 445439"/>
                  <a:gd name="connsiteY27" fmla="*/ 151286 h 503960"/>
                  <a:gd name="connsiteX28" fmla="*/ 265 w 445439"/>
                  <a:gd name="connsiteY28" fmla="*/ 138608 h 503960"/>
                  <a:gd name="connsiteX29" fmla="*/ 4308 w 445439"/>
                  <a:gd name="connsiteY29" fmla="*/ 126563 h 503960"/>
                  <a:gd name="connsiteX30" fmla="*/ 16243 w 445439"/>
                  <a:gd name="connsiteY30" fmla="*/ 114777 h 503960"/>
                  <a:gd name="connsiteX31" fmla="*/ 32478 w 445439"/>
                  <a:gd name="connsiteY31" fmla="*/ 110493 h 503960"/>
                  <a:gd name="connsiteX32" fmla="*/ 48392 w 445439"/>
                  <a:gd name="connsiteY32" fmla="*/ 114696 h 503960"/>
                  <a:gd name="connsiteX33" fmla="*/ 57953 w 445439"/>
                  <a:gd name="connsiteY33" fmla="*/ 122988 h 503960"/>
                  <a:gd name="connsiteX34" fmla="*/ 63599 w 445439"/>
                  <a:gd name="connsiteY34" fmla="*/ 134351 h 503960"/>
                  <a:gd name="connsiteX35" fmla="*/ 64562 w 445439"/>
                  <a:gd name="connsiteY35" fmla="*/ 145352 h 503960"/>
                  <a:gd name="connsiteX36" fmla="*/ 91962 w 445439"/>
                  <a:gd name="connsiteY36" fmla="*/ 160928 h 503960"/>
                  <a:gd name="connsiteX37" fmla="*/ 142912 w 445439"/>
                  <a:gd name="connsiteY37" fmla="*/ 114099 h 503960"/>
                  <a:gd name="connsiteX38" fmla="*/ 208748 w 445439"/>
                  <a:gd name="connsiteY38" fmla="*/ 93063 h 503960"/>
                  <a:gd name="connsiteX39" fmla="*/ 208748 w 445439"/>
                  <a:gd name="connsiteY39" fmla="*/ 61665 h 503960"/>
                  <a:gd name="connsiteX40" fmla="*/ 193540 w 445439"/>
                  <a:gd name="connsiteY40" fmla="*/ 46594 h 503960"/>
                  <a:gd name="connsiteX41" fmla="*/ 191038 w 445439"/>
                  <a:gd name="connsiteY41" fmla="*/ 25292 h 503960"/>
                  <a:gd name="connsiteX42" fmla="*/ 202396 w 445439"/>
                  <a:gd name="connsiteY42" fmla="*/ 7102 h 503960"/>
                  <a:gd name="connsiteX43" fmla="*/ 222609 w 445439"/>
                  <a:gd name="connsiteY43" fmla="*/ 0 h 503960"/>
                  <a:gd name="connsiteX44" fmla="*/ 242822 w 445439"/>
                  <a:gd name="connsiteY44" fmla="*/ 7102 h 503960"/>
                  <a:gd name="connsiteX45" fmla="*/ 254180 w 445439"/>
                  <a:gd name="connsiteY45" fmla="*/ 25292 h 503960"/>
                  <a:gd name="connsiteX46" fmla="*/ 251677 w 445439"/>
                  <a:gd name="connsiteY46" fmla="*/ 46594 h 503960"/>
                  <a:gd name="connsiteX47" fmla="*/ 236405 w 445439"/>
                  <a:gd name="connsiteY47" fmla="*/ 61665 h 503960"/>
                  <a:gd name="connsiteX48" fmla="*/ 236405 w 445439"/>
                  <a:gd name="connsiteY48" fmla="*/ 93063 h 503960"/>
                  <a:gd name="connsiteX49" fmla="*/ 302435 w 445439"/>
                  <a:gd name="connsiteY49" fmla="*/ 114049 h 503960"/>
                  <a:gd name="connsiteX50" fmla="*/ 353448 w 445439"/>
                  <a:gd name="connsiteY50" fmla="*/ 160928 h 503960"/>
                  <a:gd name="connsiteX51" fmla="*/ 380784 w 445439"/>
                  <a:gd name="connsiteY51" fmla="*/ 145352 h 503960"/>
                  <a:gd name="connsiteX52" fmla="*/ 381747 w 445439"/>
                  <a:gd name="connsiteY52" fmla="*/ 134351 h 503960"/>
                  <a:gd name="connsiteX53" fmla="*/ 387394 w 445439"/>
                  <a:gd name="connsiteY53" fmla="*/ 123007 h 503960"/>
                  <a:gd name="connsiteX54" fmla="*/ 396955 w 445439"/>
                  <a:gd name="connsiteY54" fmla="*/ 114696 h 503960"/>
                  <a:gd name="connsiteX55" fmla="*/ 412997 w 445439"/>
                  <a:gd name="connsiteY55" fmla="*/ 110493 h 503960"/>
                  <a:gd name="connsiteX56" fmla="*/ 429167 w 445439"/>
                  <a:gd name="connsiteY56" fmla="*/ 114829 h 503960"/>
                  <a:gd name="connsiteX57" fmla="*/ 441038 w 445439"/>
                  <a:gd name="connsiteY57" fmla="*/ 126686 h 503960"/>
                  <a:gd name="connsiteX58" fmla="*/ 445081 w 445439"/>
                  <a:gd name="connsiteY58" fmla="*/ 147795 h 503960"/>
                  <a:gd name="connsiteX59" fmla="*/ 435006 w 445439"/>
                  <a:gd name="connsiteY59" fmla="*/ 166777 h 503960"/>
                  <a:gd name="connsiteX60" fmla="*/ 415243 w 445439"/>
                  <a:gd name="connsiteY60" fmla="*/ 175204 h 503960"/>
                  <a:gd name="connsiteX61" fmla="*/ 394580 w 445439"/>
                  <a:gd name="connsiteY61" fmla="*/ 169333 h 503960"/>
                  <a:gd name="connsiteX62" fmla="*/ 367309 w 445439"/>
                  <a:gd name="connsiteY62" fmla="*/ 185033 h 503960"/>
                  <a:gd name="connsiteX63" fmla="*/ 382003 w 445439"/>
                  <a:gd name="connsiteY63" fmla="*/ 251909 h 503960"/>
                  <a:gd name="connsiteX64" fmla="*/ 367309 w 445439"/>
                  <a:gd name="connsiteY64" fmla="*/ 318782 h 503960"/>
                  <a:gd name="connsiteX65" fmla="*/ 394580 w 445439"/>
                  <a:gd name="connsiteY65" fmla="*/ 334484 h 503960"/>
                  <a:gd name="connsiteX66" fmla="*/ 413125 w 445439"/>
                  <a:gd name="connsiteY66" fmla="*/ 328670 h 503960"/>
                  <a:gd name="connsiteX67" fmla="*/ 429167 w 445439"/>
                  <a:gd name="connsiteY67" fmla="*/ 333059 h 503960"/>
                  <a:gd name="connsiteX68" fmla="*/ 440974 w 445439"/>
                  <a:gd name="connsiteY68" fmla="*/ 344885 h 503960"/>
                  <a:gd name="connsiteX69" fmla="*/ 445274 w 445439"/>
                  <a:gd name="connsiteY69" fmla="*/ 360998 h 503960"/>
                  <a:gd name="connsiteX70" fmla="*/ 441038 w 445439"/>
                  <a:gd name="connsiteY70" fmla="*/ 377130 h 503960"/>
                  <a:gd name="connsiteX71" fmla="*/ 429167 w 445439"/>
                  <a:gd name="connsiteY71" fmla="*/ 388988 h 503960"/>
                  <a:gd name="connsiteX72" fmla="*/ 412997 w 445439"/>
                  <a:gd name="connsiteY72" fmla="*/ 393326 h 503960"/>
                  <a:gd name="connsiteX73" fmla="*/ 396955 w 445439"/>
                  <a:gd name="connsiteY73" fmla="*/ 389123 h 503960"/>
                  <a:gd name="connsiteX74" fmla="*/ 384378 w 445439"/>
                  <a:gd name="connsiteY74" fmla="*/ 376219 h 503960"/>
                  <a:gd name="connsiteX75" fmla="*/ 380784 w 445439"/>
                  <a:gd name="connsiteY75" fmla="*/ 358585 h 503960"/>
                  <a:gd name="connsiteX76" fmla="*/ 353448 w 445439"/>
                  <a:gd name="connsiteY76" fmla="*/ 342890 h 503960"/>
                  <a:gd name="connsiteX77" fmla="*/ 302499 w 445439"/>
                  <a:gd name="connsiteY77" fmla="*/ 389746 h 503960"/>
                  <a:gd name="connsiteX78" fmla="*/ 236534 w 445439"/>
                  <a:gd name="connsiteY78" fmla="*/ 410754 h 503960"/>
                  <a:gd name="connsiteX79" fmla="*/ 236534 w 445439"/>
                  <a:gd name="connsiteY79" fmla="*/ 442152 h 503960"/>
                  <a:gd name="connsiteX80" fmla="*/ 251998 w 445439"/>
                  <a:gd name="connsiteY80" fmla="*/ 457206 h 503960"/>
                  <a:gd name="connsiteX81" fmla="*/ 254629 w 445439"/>
                  <a:gd name="connsiteY81" fmla="*/ 478651 h 503960"/>
                  <a:gd name="connsiteX82" fmla="*/ 243143 w 445439"/>
                  <a:gd name="connsiteY82" fmla="*/ 496952 h 503960"/>
                  <a:gd name="connsiteX83" fmla="*/ 222737 w 445439"/>
                  <a:gd name="connsiteY83" fmla="*/ 503959 h 503960"/>
                  <a:gd name="connsiteX84" fmla="*/ 222609 w 445439"/>
                  <a:gd name="connsiteY84" fmla="*/ 503837 h 50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45439" h="503960">
                    <a:moveTo>
                      <a:pt x="222609" y="503837"/>
                    </a:moveTo>
                    <a:cubicBezTo>
                      <a:pt x="215229" y="503908"/>
                      <a:pt x="207978" y="501431"/>
                      <a:pt x="202204" y="496823"/>
                    </a:cubicBezTo>
                    <a:cubicBezTo>
                      <a:pt x="196364" y="492223"/>
                      <a:pt x="192321" y="485761"/>
                      <a:pt x="190717" y="478529"/>
                    </a:cubicBezTo>
                    <a:cubicBezTo>
                      <a:pt x="189113" y="471297"/>
                      <a:pt x="190012" y="463725"/>
                      <a:pt x="193284" y="457084"/>
                    </a:cubicBezTo>
                    <a:cubicBezTo>
                      <a:pt x="196621" y="450442"/>
                      <a:pt x="202075" y="445123"/>
                      <a:pt x="208748" y="442030"/>
                    </a:cubicBezTo>
                    <a:lnTo>
                      <a:pt x="208748" y="410754"/>
                    </a:lnTo>
                    <a:cubicBezTo>
                      <a:pt x="185519" y="408617"/>
                      <a:pt x="162997" y="401431"/>
                      <a:pt x="142784" y="389688"/>
                    </a:cubicBezTo>
                    <a:cubicBezTo>
                      <a:pt x="122635" y="377945"/>
                      <a:pt x="105245" y="361929"/>
                      <a:pt x="91834" y="342768"/>
                    </a:cubicBezTo>
                    <a:lnTo>
                      <a:pt x="64562" y="358463"/>
                    </a:lnTo>
                    <a:cubicBezTo>
                      <a:pt x="64947" y="362160"/>
                      <a:pt x="64562" y="365894"/>
                      <a:pt x="63599" y="369468"/>
                    </a:cubicBezTo>
                    <a:cubicBezTo>
                      <a:pt x="61803" y="376334"/>
                      <a:pt x="57760" y="382405"/>
                      <a:pt x="52114" y="386723"/>
                    </a:cubicBezTo>
                    <a:cubicBezTo>
                      <a:pt x="46467" y="391042"/>
                      <a:pt x="39536" y="393365"/>
                      <a:pt x="32478" y="393326"/>
                    </a:cubicBezTo>
                    <a:cubicBezTo>
                      <a:pt x="26767" y="393320"/>
                      <a:pt x="21184" y="391825"/>
                      <a:pt x="16243" y="388988"/>
                    </a:cubicBezTo>
                    <a:cubicBezTo>
                      <a:pt x="11302" y="386146"/>
                      <a:pt x="7196" y="382058"/>
                      <a:pt x="4308" y="377130"/>
                    </a:cubicBezTo>
                    <a:cubicBezTo>
                      <a:pt x="2190" y="373434"/>
                      <a:pt x="779" y="369334"/>
                      <a:pt x="265" y="365086"/>
                    </a:cubicBezTo>
                    <a:cubicBezTo>
                      <a:pt x="-312" y="360838"/>
                      <a:pt x="73" y="356526"/>
                      <a:pt x="1228" y="352406"/>
                    </a:cubicBezTo>
                    <a:cubicBezTo>
                      <a:pt x="2575" y="347433"/>
                      <a:pt x="5142" y="342864"/>
                      <a:pt x="8607" y="339065"/>
                    </a:cubicBezTo>
                    <a:cubicBezTo>
                      <a:pt x="12072" y="335273"/>
                      <a:pt x="16436" y="332373"/>
                      <a:pt x="21248" y="330608"/>
                    </a:cubicBezTo>
                    <a:cubicBezTo>
                      <a:pt x="26125" y="328837"/>
                      <a:pt x="31323" y="328259"/>
                      <a:pt x="36392" y="328907"/>
                    </a:cubicBezTo>
                    <a:cubicBezTo>
                      <a:pt x="41526" y="329562"/>
                      <a:pt x="46403" y="331429"/>
                      <a:pt x="50638" y="334362"/>
                    </a:cubicBezTo>
                    <a:lnTo>
                      <a:pt x="77909" y="318538"/>
                    </a:lnTo>
                    <a:cubicBezTo>
                      <a:pt x="68156" y="297632"/>
                      <a:pt x="63150" y="274844"/>
                      <a:pt x="63215" y="251785"/>
                    </a:cubicBezTo>
                    <a:cubicBezTo>
                      <a:pt x="63150" y="228668"/>
                      <a:pt x="68220" y="205824"/>
                      <a:pt x="78037" y="184909"/>
                    </a:cubicBezTo>
                    <a:lnTo>
                      <a:pt x="50766" y="169333"/>
                    </a:lnTo>
                    <a:cubicBezTo>
                      <a:pt x="45376" y="173103"/>
                      <a:pt x="39023" y="175132"/>
                      <a:pt x="32478" y="175144"/>
                    </a:cubicBezTo>
                    <a:cubicBezTo>
                      <a:pt x="26831" y="175132"/>
                      <a:pt x="21312" y="173640"/>
                      <a:pt x="16436" y="170817"/>
                    </a:cubicBezTo>
                    <a:cubicBezTo>
                      <a:pt x="12714" y="168733"/>
                      <a:pt x="9441" y="165934"/>
                      <a:pt x="6875" y="162580"/>
                    </a:cubicBezTo>
                    <a:cubicBezTo>
                      <a:pt x="4244" y="159227"/>
                      <a:pt x="2319" y="155388"/>
                      <a:pt x="1228" y="151286"/>
                    </a:cubicBezTo>
                    <a:cubicBezTo>
                      <a:pt x="73" y="147170"/>
                      <a:pt x="-312" y="142858"/>
                      <a:pt x="265" y="138608"/>
                    </a:cubicBezTo>
                    <a:cubicBezTo>
                      <a:pt x="779" y="134358"/>
                      <a:pt x="2190" y="130261"/>
                      <a:pt x="4308" y="126563"/>
                    </a:cubicBezTo>
                    <a:cubicBezTo>
                      <a:pt x="7196" y="121659"/>
                      <a:pt x="11302" y="117596"/>
                      <a:pt x="16243" y="114777"/>
                    </a:cubicBezTo>
                    <a:cubicBezTo>
                      <a:pt x="21184" y="111958"/>
                      <a:pt x="26767" y="110481"/>
                      <a:pt x="32478" y="110493"/>
                    </a:cubicBezTo>
                    <a:cubicBezTo>
                      <a:pt x="38061" y="110449"/>
                      <a:pt x="43579" y="111899"/>
                      <a:pt x="48392" y="114696"/>
                    </a:cubicBezTo>
                    <a:cubicBezTo>
                      <a:pt x="52114" y="116794"/>
                      <a:pt x="55386" y="119613"/>
                      <a:pt x="57953" y="122988"/>
                    </a:cubicBezTo>
                    <a:cubicBezTo>
                      <a:pt x="60584" y="126364"/>
                      <a:pt x="62509" y="130227"/>
                      <a:pt x="63599" y="134351"/>
                    </a:cubicBezTo>
                    <a:cubicBezTo>
                      <a:pt x="64562" y="137926"/>
                      <a:pt x="64947" y="141656"/>
                      <a:pt x="64562" y="145352"/>
                    </a:cubicBezTo>
                    <a:lnTo>
                      <a:pt x="91962" y="160928"/>
                    </a:lnTo>
                    <a:cubicBezTo>
                      <a:pt x="105373" y="141799"/>
                      <a:pt x="122699" y="125819"/>
                      <a:pt x="142912" y="114099"/>
                    </a:cubicBezTo>
                    <a:cubicBezTo>
                      <a:pt x="163060" y="102379"/>
                      <a:pt x="185519" y="95200"/>
                      <a:pt x="208748" y="93063"/>
                    </a:cubicBezTo>
                    <a:lnTo>
                      <a:pt x="208748" y="61665"/>
                    </a:lnTo>
                    <a:cubicBezTo>
                      <a:pt x="202139" y="58520"/>
                      <a:pt x="196749" y="53205"/>
                      <a:pt x="193540" y="46594"/>
                    </a:cubicBezTo>
                    <a:cubicBezTo>
                      <a:pt x="190332" y="39983"/>
                      <a:pt x="189434" y="32470"/>
                      <a:pt x="191038" y="25292"/>
                    </a:cubicBezTo>
                    <a:cubicBezTo>
                      <a:pt x="192643" y="18114"/>
                      <a:pt x="196621" y="11699"/>
                      <a:pt x="202396" y="7102"/>
                    </a:cubicBezTo>
                    <a:cubicBezTo>
                      <a:pt x="208107" y="2504"/>
                      <a:pt x="215229" y="0"/>
                      <a:pt x="222609" y="0"/>
                    </a:cubicBezTo>
                    <a:cubicBezTo>
                      <a:pt x="229924" y="0"/>
                      <a:pt x="237047" y="2504"/>
                      <a:pt x="242822" y="7102"/>
                    </a:cubicBezTo>
                    <a:cubicBezTo>
                      <a:pt x="248533" y="11699"/>
                      <a:pt x="252576" y="18114"/>
                      <a:pt x="254180" y="25292"/>
                    </a:cubicBezTo>
                    <a:cubicBezTo>
                      <a:pt x="255784" y="32470"/>
                      <a:pt x="254886" y="39983"/>
                      <a:pt x="251677" y="46594"/>
                    </a:cubicBezTo>
                    <a:cubicBezTo>
                      <a:pt x="248469" y="53205"/>
                      <a:pt x="243079" y="58520"/>
                      <a:pt x="236405" y="61665"/>
                    </a:cubicBezTo>
                    <a:lnTo>
                      <a:pt x="236405" y="93063"/>
                    </a:lnTo>
                    <a:cubicBezTo>
                      <a:pt x="259698" y="95166"/>
                      <a:pt x="282222" y="102327"/>
                      <a:pt x="302435" y="114049"/>
                    </a:cubicBezTo>
                    <a:cubicBezTo>
                      <a:pt x="322647" y="125771"/>
                      <a:pt x="340102" y="141769"/>
                      <a:pt x="353448" y="160928"/>
                    </a:cubicBezTo>
                    <a:lnTo>
                      <a:pt x="380784" y="145352"/>
                    </a:lnTo>
                    <a:cubicBezTo>
                      <a:pt x="380463" y="141656"/>
                      <a:pt x="380784" y="137936"/>
                      <a:pt x="381747" y="134351"/>
                    </a:cubicBezTo>
                    <a:cubicBezTo>
                      <a:pt x="382837" y="130235"/>
                      <a:pt x="384763" y="126380"/>
                      <a:pt x="387394" y="123007"/>
                    </a:cubicBezTo>
                    <a:cubicBezTo>
                      <a:pt x="389961" y="119634"/>
                      <a:pt x="393232" y="116810"/>
                      <a:pt x="396955" y="114696"/>
                    </a:cubicBezTo>
                    <a:cubicBezTo>
                      <a:pt x="401832" y="111883"/>
                      <a:pt x="407350" y="110432"/>
                      <a:pt x="412997" y="110493"/>
                    </a:cubicBezTo>
                    <a:cubicBezTo>
                      <a:pt x="418644" y="110491"/>
                      <a:pt x="424226" y="111987"/>
                      <a:pt x="429167" y="114829"/>
                    </a:cubicBezTo>
                    <a:cubicBezTo>
                      <a:pt x="434108" y="117672"/>
                      <a:pt x="438150" y="121762"/>
                      <a:pt x="441038" y="126686"/>
                    </a:cubicBezTo>
                    <a:cubicBezTo>
                      <a:pt x="444760" y="133051"/>
                      <a:pt x="446171" y="140501"/>
                      <a:pt x="445081" y="147795"/>
                    </a:cubicBezTo>
                    <a:cubicBezTo>
                      <a:pt x="443990" y="155091"/>
                      <a:pt x="440397" y="161790"/>
                      <a:pt x="435006" y="166777"/>
                    </a:cubicBezTo>
                    <a:cubicBezTo>
                      <a:pt x="429552" y="171764"/>
                      <a:pt x="422622" y="174738"/>
                      <a:pt x="415243" y="175204"/>
                    </a:cubicBezTo>
                    <a:cubicBezTo>
                      <a:pt x="407863" y="175669"/>
                      <a:pt x="400612" y="173597"/>
                      <a:pt x="394580" y="169333"/>
                    </a:cubicBezTo>
                    <a:lnTo>
                      <a:pt x="367309" y="185033"/>
                    </a:lnTo>
                    <a:cubicBezTo>
                      <a:pt x="376998" y="205995"/>
                      <a:pt x="382003" y="228814"/>
                      <a:pt x="382003" y="251909"/>
                    </a:cubicBezTo>
                    <a:cubicBezTo>
                      <a:pt x="382003" y="275003"/>
                      <a:pt x="376998" y="297822"/>
                      <a:pt x="367309" y="318782"/>
                    </a:cubicBezTo>
                    <a:lnTo>
                      <a:pt x="394580" y="334484"/>
                    </a:lnTo>
                    <a:cubicBezTo>
                      <a:pt x="400035" y="330723"/>
                      <a:pt x="406516" y="328696"/>
                      <a:pt x="413125" y="328670"/>
                    </a:cubicBezTo>
                    <a:cubicBezTo>
                      <a:pt x="418772" y="328702"/>
                      <a:pt x="424291" y="330217"/>
                      <a:pt x="429167" y="333059"/>
                    </a:cubicBezTo>
                    <a:cubicBezTo>
                      <a:pt x="434044" y="335908"/>
                      <a:pt x="438150" y="339983"/>
                      <a:pt x="440974" y="344885"/>
                    </a:cubicBezTo>
                    <a:cubicBezTo>
                      <a:pt x="443797" y="349781"/>
                      <a:pt x="445274" y="355338"/>
                      <a:pt x="445274" y="360998"/>
                    </a:cubicBezTo>
                    <a:cubicBezTo>
                      <a:pt x="445274" y="366658"/>
                      <a:pt x="443797" y="372215"/>
                      <a:pt x="441038" y="377130"/>
                    </a:cubicBezTo>
                    <a:cubicBezTo>
                      <a:pt x="438150" y="382058"/>
                      <a:pt x="434108" y="386146"/>
                      <a:pt x="429167" y="388988"/>
                    </a:cubicBezTo>
                    <a:cubicBezTo>
                      <a:pt x="424226" y="391831"/>
                      <a:pt x="418644" y="393326"/>
                      <a:pt x="412997" y="393326"/>
                    </a:cubicBezTo>
                    <a:cubicBezTo>
                      <a:pt x="407350" y="393384"/>
                      <a:pt x="401832" y="391934"/>
                      <a:pt x="396955" y="389123"/>
                    </a:cubicBezTo>
                    <a:cubicBezTo>
                      <a:pt x="391628" y="386101"/>
                      <a:pt x="387265" y="381628"/>
                      <a:pt x="384378" y="376219"/>
                    </a:cubicBezTo>
                    <a:cubicBezTo>
                      <a:pt x="381554" y="370809"/>
                      <a:pt x="380271" y="364688"/>
                      <a:pt x="380784" y="358585"/>
                    </a:cubicBezTo>
                    <a:lnTo>
                      <a:pt x="353448" y="342890"/>
                    </a:lnTo>
                    <a:cubicBezTo>
                      <a:pt x="340102" y="362031"/>
                      <a:pt x="322711" y="378022"/>
                      <a:pt x="302499" y="389746"/>
                    </a:cubicBezTo>
                    <a:cubicBezTo>
                      <a:pt x="282286" y="401463"/>
                      <a:pt x="259827" y="408630"/>
                      <a:pt x="236534" y="410754"/>
                    </a:cubicBezTo>
                    <a:lnTo>
                      <a:pt x="236534" y="442152"/>
                    </a:lnTo>
                    <a:cubicBezTo>
                      <a:pt x="243271" y="445251"/>
                      <a:pt x="248726" y="450564"/>
                      <a:pt x="251998" y="457206"/>
                    </a:cubicBezTo>
                    <a:cubicBezTo>
                      <a:pt x="255335" y="463847"/>
                      <a:pt x="256233" y="471419"/>
                      <a:pt x="254629" y="478651"/>
                    </a:cubicBezTo>
                    <a:cubicBezTo>
                      <a:pt x="252960" y="485883"/>
                      <a:pt x="248918" y="492344"/>
                      <a:pt x="243143" y="496952"/>
                    </a:cubicBezTo>
                    <a:cubicBezTo>
                      <a:pt x="237304" y="501553"/>
                      <a:pt x="230117" y="504030"/>
                      <a:pt x="222737" y="503959"/>
                    </a:cubicBezTo>
                    <a:lnTo>
                      <a:pt x="222609" y="503837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18" name="Freeform: Shape 142">
                <a:extLst>
                  <a:ext uri="{FF2B5EF4-FFF2-40B4-BE49-F238E27FC236}">
                    <a16:creationId xmlns:a16="http://schemas.microsoft.com/office/drawing/2014/main" id="{9B965550-C738-3FAC-FAFC-52ECC52B4847}"/>
                  </a:ext>
                </a:extLst>
              </p:cNvPr>
              <p:cNvSpPr/>
              <p:nvPr/>
            </p:nvSpPr>
            <p:spPr>
              <a:xfrm>
                <a:off x="6506411" y="2363804"/>
                <a:ext cx="454869" cy="513347"/>
              </a:xfrm>
              <a:custGeom>
                <a:avLst/>
                <a:gdLst>
                  <a:gd name="connsiteX0" fmla="*/ 227102 w 454869"/>
                  <a:gd name="connsiteY0" fmla="*/ 9271 h 513347"/>
                  <a:gd name="connsiteX1" fmla="*/ 244748 w 454869"/>
                  <a:gd name="connsiteY1" fmla="*/ 15936 h 513347"/>
                  <a:gd name="connsiteX2" fmla="*/ 254117 w 454869"/>
                  <a:gd name="connsiteY2" fmla="*/ 32367 h 513347"/>
                  <a:gd name="connsiteX3" fmla="*/ 250780 w 454869"/>
                  <a:gd name="connsiteY3" fmla="*/ 50975 h 513347"/>
                  <a:gd name="connsiteX4" fmla="*/ 236342 w 454869"/>
                  <a:gd name="connsiteY4" fmla="*/ 63167 h 513347"/>
                  <a:gd name="connsiteX5" fmla="*/ 236342 w 454869"/>
                  <a:gd name="connsiteY5" fmla="*/ 101982 h 513347"/>
                  <a:gd name="connsiteX6" fmla="*/ 304618 w 454869"/>
                  <a:gd name="connsiteY6" fmla="*/ 122616 h 513347"/>
                  <a:gd name="connsiteX7" fmla="*/ 356337 w 454869"/>
                  <a:gd name="connsiteY7" fmla="*/ 171701 h 513347"/>
                  <a:gd name="connsiteX8" fmla="*/ 390090 w 454869"/>
                  <a:gd name="connsiteY8" fmla="*/ 152293 h 513347"/>
                  <a:gd name="connsiteX9" fmla="*/ 390090 w 454869"/>
                  <a:gd name="connsiteY9" fmla="*/ 139931 h 513347"/>
                  <a:gd name="connsiteX10" fmla="*/ 402410 w 454869"/>
                  <a:gd name="connsiteY10" fmla="*/ 123120 h 513347"/>
                  <a:gd name="connsiteX11" fmla="*/ 412677 w 454869"/>
                  <a:gd name="connsiteY11" fmla="*/ 119675 h 513347"/>
                  <a:gd name="connsiteX12" fmla="*/ 423457 w 454869"/>
                  <a:gd name="connsiteY12" fmla="*/ 120416 h 513347"/>
                  <a:gd name="connsiteX13" fmla="*/ 433082 w 454869"/>
                  <a:gd name="connsiteY13" fmla="*/ 125229 h 513347"/>
                  <a:gd name="connsiteX14" fmla="*/ 440205 w 454869"/>
                  <a:gd name="connsiteY14" fmla="*/ 133380 h 513347"/>
                  <a:gd name="connsiteX15" fmla="*/ 443606 w 454869"/>
                  <a:gd name="connsiteY15" fmla="*/ 143630 h 513347"/>
                  <a:gd name="connsiteX16" fmla="*/ 442900 w 454869"/>
                  <a:gd name="connsiteY16" fmla="*/ 154418 h 513347"/>
                  <a:gd name="connsiteX17" fmla="*/ 438087 w 454869"/>
                  <a:gd name="connsiteY17" fmla="*/ 164101 h 513347"/>
                  <a:gd name="connsiteX18" fmla="*/ 429938 w 454869"/>
                  <a:gd name="connsiteY18" fmla="*/ 171206 h 513347"/>
                  <a:gd name="connsiteX19" fmla="*/ 416270 w 454869"/>
                  <a:gd name="connsiteY19" fmla="*/ 174915 h 513347"/>
                  <a:gd name="connsiteX20" fmla="*/ 398239 w 454869"/>
                  <a:gd name="connsiteY20" fmla="*/ 168115 h 513347"/>
                  <a:gd name="connsiteX21" fmla="*/ 364486 w 454869"/>
                  <a:gd name="connsiteY21" fmla="*/ 187523 h 513347"/>
                  <a:gd name="connsiteX22" fmla="*/ 380528 w 454869"/>
                  <a:gd name="connsiteY22" fmla="*/ 256253 h 513347"/>
                  <a:gd name="connsiteX23" fmla="*/ 364486 w 454869"/>
                  <a:gd name="connsiteY23" fmla="*/ 324981 h 513347"/>
                  <a:gd name="connsiteX24" fmla="*/ 398239 w 454869"/>
                  <a:gd name="connsiteY24" fmla="*/ 344392 h 513347"/>
                  <a:gd name="connsiteX25" fmla="*/ 416334 w 454869"/>
                  <a:gd name="connsiteY25" fmla="*/ 337712 h 513347"/>
                  <a:gd name="connsiteX26" fmla="*/ 429938 w 454869"/>
                  <a:gd name="connsiteY26" fmla="*/ 341299 h 513347"/>
                  <a:gd name="connsiteX27" fmla="*/ 438087 w 454869"/>
                  <a:gd name="connsiteY27" fmla="*/ 348402 h 513347"/>
                  <a:gd name="connsiteX28" fmla="*/ 442900 w 454869"/>
                  <a:gd name="connsiteY28" fmla="*/ 358086 h 513347"/>
                  <a:gd name="connsiteX29" fmla="*/ 443606 w 454869"/>
                  <a:gd name="connsiteY29" fmla="*/ 368879 h 513347"/>
                  <a:gd name="connsiteX30" fmla="*/ 440205 w 454869"/>
                  <a:gd name="connsiteY30" fmla="*/ 379126 h 513347"/>
                  <a:gd name="connsiteX31" fmla="*/ 433082 w 454869"/>
                  <a:gd name="connsiteY31" fmla="*/ 387276 h 513347"/>
                  <a:gd name="connsiteX32" fmla="*/ 423457 w 454869"/>
                  <a:gd name="connsiteY32" fmla="*/ 392088 h 513347"/>
                  <a:gd name="connsiteX33" fmla="*/ 412677 w 454869"/>
                  <a:gd name="connsiteY33" fmla="*/ 392833 h 513347"/>
                  <a:gd name="connsiteX34" fmla="*/ 402410 w 454869"/>
                  <a:gd name="connsiteY34" fmla="*/ 389387 h 513347"/>
                  <a:gd name="connsiteX35" fmla="*/ 390090 w 454869"/>
                  <a:gd name="connsiteY35" fmla="*/ 372575 h 513347"/>
                  <a:gd name="connsiteX36" fmla="*/ 390090 w 454869"/>
                  <a:gd name="connsiteY36" fmla="*/ 360216 h 513347"/>
                  <a:gd name="connsiteX37" fmla="*/ 356337 w 454869"/>
                  <a:gd name="connsiteY37" fmla="*/ 340805 h 513347"/>
                  <a:gd name="connsiteX38" fmla="*/ 304618 w 454869"/>
                  <a:gd name="connsiteY38" fmla="*/ 389887 h 513347"/>
                  <a:gd name="connsiteX39" fmla="*/ 236342 w 454869"/>
                  <a:gd name="connsiteY39" fmla="*/ 410524 h 513347"/>
                  <a:gd name="connsiteX40" fmla="*/ 236342 w 454869"/>
                  <a:gd name="connsiteY40" fmla="*/ 449339 h 513347"/>
                  <a:gd name="connsiteX41" fmla="*/ 250972 w 454869"/>
                  <a:gd name="connsiteY41" fmla="*/ 461448 h 513347"/>
                  <a:gd name="connsiteX42" fmla="*/ 254373 w 454869"/>
                  <a:gd name="connsiteY42" fmla="*/ 480134 h 513347"/>
                  <a:gd name="connsiteX43" fmla="*/ 244941 w 454869"/>
                  <a:gd name="connsiteY43" fmla="*/ 496606 h 513347"/>
                  <a:gd name="connsiteX44" fmla="*/ 227102 w 454869"/>
                  <a:gd name="connsiteY44" fmla="*/ 503119 h 513347"/>
                  <a:gd name="connsiteX45" fmla="*/ 209263 w 454869"/>
                  <a:gd name="connsiteY45" fmla="*/ 496606 h 513347"/>
                  <a:gd name="connsiteX46" fmla="*/ 199830 w 454869"/>
                  <a:gd name="connsiteY46" fmla="*/ 480134 h 513347"/>
                  <a:gd name="connsiteX47" fmla="*/ 203231 w 454869"/>
                  <a:gd name="connsiteY47" fmla="*/ 461448 h 513347"/>
                  <a:gd name="connsiteX48" fmla="*/ 217862 w 454869"/>
                  <a:gd name="connsiteY48" fmla="*/ 449339 h 513347"/>
                  <a:gd name="connsiteX49" fmla="*/ 217862 w 454869"/>
                  <a:gd name="connsiteY49" fmla="*/ 411018 h 513347"/>
                  <a:gd name="connsiteX50" fmla="*/ 149522 w 454869"/>
                  <a:gd name="connsiteY50" fmla="*/ 390369 h 513347"/>
                  <a:gd name="connsiteX51" fmla="*/ 97674 w 454869"/>
                  <a:gd name="connsiteY51" fmla="*/ 341177 h 513347"/>
                  <a:gd name="connsiteX52" fmla="*/ 64114 w 454869"/>
                  <a:gd name="connsiteY52" fmla="*/ 360582 h 513347"/>
                  <a:gd name="connsiteX53" fmla="*/ 61996 w 454869"/>
                  <a:gd name="connsiteY53" fmla="*/ 377253 h 513347"/>
                  <a:gd name="connsiteX54" fmla="*/ 50638 w 454869"/>
                  <a:gd name="connsiteY54" fmla="*/ 389631 h 513347"/>
                  <a:gd name="connsiteX55" fmla="*/ 38639 w 454869"/>
                  <a:gd name="connsiteY55" fmla="*/ 393173 h 513347"/>
                  <a:gd name="connsiteX56" fmla="*/ 26319 w 454869"/>
                  <a:gd name="connsiteY56" fmla="*/ 391049 h 513347"/>
                  <a:gd name="connsiteX57" fmla="*/ 16180 w 454869"/>
                  <a:gd name="connsiteY57" fmla="*/ 383695 h 513347"/>
                  <a:gd name="connsiteX58" fmla="*/ 10341 w 454869"/>
                  <a:gd name="connsiteY58" fmla="*/ 372620 h 513347"/>
                  <a:gd name="connsiteX59" fmla="*/ 9956 w 454869"/>
                  <a:gd name="connsiteY59" fmla="*/ 360094 h 513347"/>
                  <a:gd name="connsiteX60" fmla="*/ 15089 w 454869"/>
                  <a:gd name="connsiteY60" fmla="*/ 348678 h 513347"/>
                  <a:gd name="connsiteX61" fmla="*/ 24779 w 454869"/>
                  <a:gd name="connsiteY61" fmla="*/ 340715 h 513347"/>
                  <a:gd name="connsiteX62" fmla="*/ 36970 w 454869"/>
                  <a:gd name="connsiteY62" fmla="*/ 337840 h 513347"/>
                  <a:gd name="connsiteX63" fmla="*/ 55002 w 454869"/>
                  <a:gd name="connsiteY63" fmla="*/ 344636 h 513347"/>
                  <a:gd name="connsiteX64" fmla="*/ 88562 w 454869"/>
                  <a:gd name="connsiteY64" fmla="*/ 325109 h 513347"/>
                  <a:gd name="connsiteX65" fmla="*/ 72456 w 454869"/>
                  <a:gd name="connsiteY65" fmla="*/ 256438 h 513347"/>
                  <a:gd name="connsiteX66" fmla="*/ 88562 w 454869"/>
                  <a:gd name="connsiteY66" fmla="*/ 187770 h 513347"/>
                  <a:gd name="connsiteX67" fmla="*/ 54874 w 454869"/>
                  <a:gd name="connsiteY67" fmla="*/ 168363 h 513347"/>
                  <a:gd name="connsiteX68" fmla="*/ 36970 w 454869"/>
                  <a:gd name="connsiteY68" fmla="*/ 175162 h 513347"/>
                  <a:gd name="connsiteX69" fmla="*/ 18554 w 454869"/>
                  <a:gd name="connsiteY69" fmla="*/ 166411 h 513347"/>
                  <a:gd name="connsiteX70" fmla="*/ 11047 w 454869"/>
                  <a:gd name="connsiteY70" fmla="*/ 147410 h 513347"/>
                  <a:gd name="connsiteX71" fmla="*/ 18554 w 454869"/>
                  <a:gd name="connsiteY71" fmla="*/ 128410 h 513347"/>
                  <a:gd name="connsiteX72" fmla="*/ 36970 w 454869"/>
                  <a:gd name="connsiteY72" fmla="*/ 119659 h 513347"/>
                  <a:gd name="connsiteX73" fmla="*/ 50638 w 454869"/>
                  <a:gd name="connsiteY73" fmla="*/ 123367 h 513347"/>
                  <a:gd name="connsiteX74" fmla="*/ 63023 w 454869"/>
                  <a:gd name="connsiteY74" fmla="*/ 140179 h 513347"/>
                  <a:gd name="connsiteX75" fmla="*/ 63023 w 454869"/>
                  <a:gd name="connsiteY75" fmla="*/ 152541 h 513347"/>
                  <a:gd name="connsiteX76" fmla="*/ 96712 w 454869"/>
                  <a:gd name="connsiteY76" fmla="*/ 171948 h 513347"/>
                  <a:gd name="connsiteX77" fmla="*/ 148495 w 454869"/>
                  <a:gd name="connsiteY77" fmla="*/ 122863 h 513347"/>
                  <a:gd name="connsiteX78" fmla="*/ 216706 w 454869"/>
                  <a:gd name="connsiteY78" fmla="*/ 102229 h 513347"/>
                  <a:gd name="connsiteX79" fmla="*/ 216706 w 454869"/>
                  <a:gd name="connsiteY79" fmla="*/ 63167 h 513347"/>
                  <a:gd name="connsiteX80" fmla="*/ 202140 w 454869"/>
                  <a:gd name="connsiteY80" fmla="*/ 50735 h 513347"/>
                  <a:gd name="connsiteX81" fmla="*/ 199060 w 454869"/>
                  <a:gd name="connsiteY81" fmla="*/ 31812 h 513347"/>
                  <a:gd name="connsiteX82" fmla="*/ 208942 w 454869"/>
                  <a:gd name="connsiteY82" fmla="*/ 15390 h 513347"/>
                  <a:gd name="connsiteX83" fmla="*/ 227102 w 454869"/>
                  <a:gd name="connsiteY83" fmla="*/ 9271 h 513347"/>
                  <a:gd name="connsiteX84" fmla="*/ 227102 w 454869"/>
                  <a:gd name="connsiteY84" fmla="*/ 0 h 513347"/>
                  <a:gd name="connsiteX85" fmla="*/ 204771 w 454869"/>
                  <a:gd name="connsiteY85" fmla="*/ 7768 h 513347"/>
                  <a:gd name="connsiteX86" fmla="*/ 191680 w 454869"/>
                  <a:gd name="connsiteY86" fmla="*/ 27455 h 513347"/>
                  <a:gd name="connsiteX87" fmla="*/ 193157 w 454869"/>
                  <a:gd name="connsiteY87" fmla="*/ 51058 h 513347"/>
                  <a:gd name="connsiteX88" fmla="*/ 208557 w 454869"/>
                  <a:gd name="connsiteY88" fmla="*/ 68977 h 513347"/>
                  <a:gd name="connsiteX89" fmla="*/ 208557 w 454869"/>
                  <a:gd name="connsiteY89" fmla="*/ 93700 h 513347"/>
                  <a:gd name="connsiteX90" fmla="*/ 145031 w 454869"/>
                  <a:gd name="connsiteY90" fmla="*/ 114820 h 513347"/>
                  <a:gd name="connsiteX91" fmla="*/ 95107 w 454869"/>
                  <a:gd name="connsiteY91" fmla="*/ 159463 h 513347"/>
                  <a:gd name="connsiteX92" fmla="*/ 73996 w 454869"/>
                  <a:gd name="connsiteY92" fmla="*/ 147225 h 513347"/>
                  <a:gd name="connsiteX93" fmla="*/ 72649 w 454869"/>
                  <a:gd name="connsiteY93" fmla="*/ 137707 h 513347"/>
                  <a:gd name="connsiteX94" fmla="*/ 66296 w 454869"/>
                  <a:gd name="connsiteY94" fmla="*/ 124760 h 513347"/>
                  <a:gd name="connsiteX95" fmla="*/ 55387 w 454869"/>
                  <a:gd name="connsiteY95" fmla="*/ 115332 h 513347"/>
                  <a:gd name="connsiteX96" fmla="*/ 36970 w 454869"/>
                  <a:gd name="connsiteY96" fmla="*/ 110388 h 513347"/>
                  <a:gd name="connsiteX97" fmla="*/ 18426 w 454869"/>
                  <a:gd name="connsiteY97" fmla="*/ 115404 h 513347"/>
                  <a:gd name="connsiteX98" fmla="*/ 4886 w 454869"/>
                  <a:gd name="connsiteY98" fmla="*/ 129054 h 513347"/>
                  <a:gd name="connsiteX99" fmla="*/ 1357 w 454869"/>
                  <a:gd name="connsiteY99" fmla="*/ 157099 h 513347"/>
                  <a:gd name="connsiteX100" fmla="*/ 18554 w 454869"/>
                  <a:gd name="connsiteY100" fmla="*/ 179488 h 513347"/>
                  <a:gd name="connsiteX101" fmla="*/ 36842 w 454869"/>
                  <a:gd name="connsiteY101" fmla="*/ 184433 h 513347"/>
                  <a:gd name="connsiteX102" fmla="*/ 55387 w 454869"/>
                  <a:gd name="connsiteY102" fmla="*/ 179365 h 513347"/>
                  <a:gd name="connsiteX103" fmla="*/ 76691 w 454869"/>
                  <a:gd name="connsiteY103" fmla="*/ 191726 h 513347"/>
                  <a:gd name="connsiteX104" fmla="*/ 63344 w 454869"/>
                  <a:gd name="connsiteY104" fmla="*/ 256624 h 513347"/>
                  <a:gd name="connsiteX105" fmla="*/ 76691 w 454869"/>
                  <a:gd name="connsiteY105" fmla="*/ 321522 h 513347"/>
                  <a:gd name="connsiteX106" fmla="*/ 55387 w 454869"/>
                  <a:gd name="connsiteY106" fmla="*/ 333759 h 513347"/>
                  <a:gd name="connsiteX107" fmla="*/ 36970 w 454869"/>
                  <a:gd name="connsiteY107" fmla="*/ 328568 h 513347"/>
                  <a:gd name="connsiteX108" fmla="*/ 14512 w 454869"/>
                  <a:gd name="connsiteY108" fmla="*/ 336191 h 513347"/>
                  <a:gd name="connsiteX109" fmla="*/ 1293 w 454869"/>
                  <a:gd name="connsiteY109" fmla="*/ 355885 h 513347"/>
                  <a:gd name="connsiteX110" fmla="*/ 4886 w 454869"/>
                  <a:gd name="connsiteY110" fmla="*/ 383945 h 513347"/>
                  <a:gd name="connsiteX111" fmla="*/ 18426 w 454869"/>
                  <a:gd name="connsiteY111" fmla="*/ 397594 h 513347"/>
                  <a:gd name="connsiteX112" fmla="*/ 36970 w 454869"/>
                  <a:gd name="connsiteY112" fmla="*/ 402612 h 513347"/>
                  <a:gd name="connsiteX113" fmla="*/ 55259 w 454869"/>
                  <a:gd name="connsiteY113" fmla="*/ 397671 h 513347"/>
                  <a:gd name="connsiteX114" fmla="*/ 66167 w 454869"/>
                  <a:gd name="connsiteY114" fmla="*/ 388238 h 513347"/>
                  <a:gd name="connsiteX115" fmla="*/ 72520 w 454869"/>
                  <a:gd name="connsiteY115" fmla="*/ 375295 h 513347"/>
                  <a:gd name="connsiteX116" fmla="*/ 73996 w 454869"/>
                  <a:gd name="connsiteY116" fmla="*/ 365651 h 513347"/>
                  <a:gd name="connsiteX117" fmla="*/ 95107 w 454869"/>
                  <a:gd name="connsiteY117" fmla="*/ 353292 h 513347"/>
                  <a:gd name="connsiteX118" fmla="*/ 145031 w 454869"/>
                  <a:gd name="connsiteY118" fmla="*/ 398172 h 513347"/>
                  <a:gd name="connsiteX119" fmla="*/ 208685 w 454869"/>
                  <a:gd name="connsiteY119" fmla="*/ 419424 h 513347"/>
                  <a:gd name="connsiteX120" fmla="*/ 208685 w 454869"/>
                  <a:gd name="connsiteY120" fmla="*/ 444148 h 513347"/>
                  <a:gd name="connsiteX121" fmla="*/ 193029 w 454869"/>
                  <a:gd name="connsiteY121" fmla="*/ 462070 h 513347"/>
                  <a:gd name="connsiteX122" fmla="*/ 191424 w 454869"/>
                  <a:gd name="connsiteY122" fmla="*/ 485864 h 513347"/>
                  <a:gd name="connsiteX123" fmla="*/ 204643 w 454869"/>
                  <a:gd name="connsiteY123" fmla="*/ 505686 h 513347"/>
                  <a:gd name="connsiteX124" fmla="*/ 227230 w 454869"/>
                  <a:gd name="connsiteY124" fmla="*/ 513347 h 513347"/>
                  <a:gd name="connsiteX125" fmla="*/ 249753 w 454869"/>
                  <a:gd name="connsiteY125" fmla="*/ 505686 h 513347"/>
                  <a:gd name="connsiteX126" fmla="*/ 262971 w 454869"/>
                  <a:gd name="connsiteY126" fmla="*/ 485864 h 513347"/>
                  <a:gd name="connsiteX127" fmla="*/ 261432 w 454869"/>
                  <a:gd name="connsiteY127" fmla="*/ 462070 h 513347"/>
                  <a:gd name="connsiteX128" fmla="*/ 245711 w 454869"/>
                  <a:gd name="connsiteY128" fmla="*/ 444148 h 513347"/>
                  <a:gd name="connsiteX129" fmla="*/ 245711 w 454869"/>
                  <a:gd name="connsiteY129" fmla="*/ 419424 h 513347"/>
                  <a:gd name="connsiteX130" fmla="*/ 309302 w 454869"/>
                  <a:gd name="connsiteY130" fmla="*/ 398191 h 513347"/>
                  <a:gd name="connsiteX131" fmla="*/ 359224 w 454869"/>
                  <a:gd name="connsiteY131" fmla="*/ 353414 h 513347"/>
                  <a:gd name="connsiteX132" fmla="*/ 380528 w 454869"/>
                  <a:gd name="connsiteY132" fmla="*/ 365773 h 513347"/>
                  <a:gd name="connsiteX133" fmla="*/ 381812 w 454869"/>
                  <a:gd name="connsiteY133" fmla="*/ 375295 h 513347"/>
                  <a:gd name="connsiteX134" fmla="*/ 399073 w 454869"/>
                  <a:gd name="connsiteY134" fmla="*/ 397671 h 513347"/>
                  <a:gd name="connsiteX135" fmla="*/ 417618 w 454869"/>
                  <a:gd name="connsiteY135" fmla="*/ 402734 h 513347"/>
                  <a:gd name="connsiteX136" fmla="*/ 436226 w 454869"/>
                  <a:gd name="connsiteY136" fmla="*/ 397819 h 513347"/>
                  <a:gd name="connsiteX137" fmla="*/ 449831 w 454869"/>
                  <a:gd name="connsiteY137" fmla="*/ 384234 h 513347"/>
                  <a:gd name="connsiteX138" fmla="*/ 454835 w 454869"/>
                  <a:gd name="connsiteY138" fmla="*/ 365651 h 513347"/>
                  <a:gd name="connsiteX139" fmla="*/ 449831 w 454869"/>
                  <a:gd name="connsiteY139" fmla="*/ 347068 h 513347"/>
                  <a:gd name="connsiteX140" fmla="*/ 436226 w 454869"/>
                  <a:gd name="connsiteY140" fmla="*/ 333483 h 513347"/>
                  <a:gd name="connsiteX141" fmla="*/ 417618 w 454869"/>
                  <a:gd name="connsiteY141" fmla="*/ 328568 h 513347"/>
                  <a:gd name="connsiteX142" fmla="*/ 399073 w 454869"/>
                  <a:gd name="connsiteY142" fmla="*/ 333637 h 513347"/>
                  <a:gd name="connsiteX143" fmla="*/ 377833 w 454869"/>
                  <a:gd name="connsiteY143" fmla="*/ 321272 h 513347"/>
                  <a:gd name="connsiteX144" fmla="*/ 391181 w 454869"/>
                  <a:gd name="connsiteY144" fmla="*/ 256253 h 513347"/>
                  <a:gd name="connsiteX145" fmla="*/ 377833 w 454869"/>
                  <a:gd name="connsiteY145" fmla="*/ 191232 h 513347"/>
                  <a:gd name="connsiteX146" fmla="*/ 399073 w 454869"/>
                  <a:gd name="connsiteY146" fmla="*/ 178870 h 513347"/>
                  <a:gd name="connsiteX147" fmla="*/ 417618 w 454869"/>
                  <a:gd name="connsiteY147" fmla="*/ 183839 h 513347"/>
                  <a:gd name="connsiteX148" fmla="*/ 436099 w 454869"/>
                  <a:gd name="connsiteY148" fmla="*/ 178870 h 513347"/>
                  <a:gd name="connsiteX149" fmla="*/ 449188 w 454869"/>
                  <a:gd name="connsiteY149" fmla="*/ 166397 h 513347"/>
                  <a:gd name="connsiteX150" fmla="*/ 454771 w 454869"/>
                  <a:gd name="connsiteY150" fmla="*/ 149231 h 513347"/>
                  <a:gd name="connsiteX151" fmla="*/ 451627 w 454869"/>
                  <a:gd name="connsiteY151" fmla="*/ 131445 h 513347"/>
                  <a:gd name="connsiteX152" fmla="*/ 440462 w 454869"/>
                  <a:gd name="connsiteY152" fmla="*/ 117259 h 513347"/>
                  <a:gd name="connsiteX153" fmla="*/ 423906 w 454869"/>
                  <a:gd name="connsiteY153" fmla="*/ 110039 h 513347"/>
                  <a:gd name="connsiteX154" fmla="*/ 405939 w 454869"/>
                  <a:gd name="connsiteY154" fmla="*/ 111497 h 513347"/>
                  <a:gd name="connsiteX155" fmla="*/ 390795 w 454869"/>
                  <a:gd name="connsiteY155" fmla="*/ 121288 h 513347"/>
                  <a:gd name="connsiteX156" fmla="*/ 382068 w 454869"/>
                  <a:gd name="connsiteY156" fmla="*/ 137089 h 513347"/>
                  <a:gd name="connsiteX157" fmla="*/ 380785 w 454869"/>
                  <a:gd name="connsiteY157" fmla="*/ 146607 h 513347"/>
                  <a:gd name="connsiteX158" fmla="*/ 359417 w 454869"/>
                  <a:gd name="connsiteY158" fmla="*/ 158968 h 513347"/>
                  <a:gd name="connsiteX159" fmla="*/ 309302 w 454869"/>
                  <a:gd name="connsiteY159" fmla="*/ 114391 h 513347"/>
                  <a:gd name="connsiteX160" fmla="*/ 245582 w 454869"/>
                  <a:gd name="connsiteY160" fmla="*/ 93452 h 513347"/>
                  <a:gd name="connsiteX161" fmla="*/ 245582 w 454869"/>
                  <a:gd name="connsiteY161" fmla="*/ 68730 h 513347"/>
                  <a:gd name="connsiteX162" fmla="*/ 260726 w 454869"/>
                  <a:gd name="connsiteY162" fmla="*/ 50819 h 513347"/>
                  <a:gd name="connsiteX163" fmla="*/ 262074 w 454869"/>
                  <a:gd name="connsiteY163" fmla="*/ 27417 h 513347"/>
                  <a:gd name="connsiteX164" fmla="*/ 249176 w 454869"/>
                  <a:gd name="connsiteY164" fmla="*/ 7874 h 513347"/>
                  <a:gd name="connsiteX165" fmla="*/ 227102 w 454869"/>
                  <a:gd name="connsiteY165" fmla="*/ 0 h 513347"/>
                  <a:gd name="connsiteX166" fmla="*/ 227102 w 454869"/>
                  <a:gd name="connsiteY166" fmla="*/ 0 h 5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454869" h="513347">
                    <a:moveTo>
                      <a:pt x="227102" y="9271"/>
                    </a:moveTo>
                    <a:cubicBezTo>
                      <a:pt x="233583" y="9360"/>
                      <a:pt x="239807" y="11718"/>
                      <a:pt x="244748" y="15936"/>
                    </a:cubicBezTo>
                    <a:cubicBezTo>
                      <a:pt x="249689" y="20154"/>
                      <a:pt x="252962" y="25967"/>
                      <a:pt x="254117" y="32367"/>
                    </a:cubicBezTo>
                    <a:cubicBezTo>
                      <a:pt x="255207" y="38766"/>
                      <a:pt x="254053" y="45350"/>
                      <a:pt x="250780" y="50975"/>
                    </a:cubicBezTo>
                    <a:cubicBezTo>
                      <a:pt x="247572" y="56600"/>
                      <a:pt x="242438" y="60914"/>
                      <a:pt x="236342" y="63167"/>
                    </a:cubicBezTo>
                    <a:lnTo>
                      <a:pt x="236342" y="101982"/>
                    </a:lnTo>
                    <a:cubicBezTo>
                      <a:pt x="260405" y="103447"/>
                      <a:pt x="283763" y="110512"/>
                      <a:pt x="304618" y="122616"/>
                    </a:cubicBezTo>
                    <a:cubicBezTo>
                      <a:pt x="325408" y="134720"/>
                      <a:pt x="343182" y="151527"/>
                      <a:pt x="356337" y="171701"/>
                    </a:cubicBezTo>
                    <a:lnTo>
                      <a:pt x="390090" y="152293"/>
                    </a:lnTo>
                    <a:cubicBezTo>
                      <a:pt x="389191" y="148221"/>
                      <a:pt x="389191" y="144003"/>
                      <a:pt x="390090" y="139931"/>
                    </a:cubicBezTo>
                    <a:cubicBezTo>
                      <a:pt x="391822" y="132918"/>
                      <a:pt x="396249" y="126878"/>
                      <a:pt x="402410" y="123120"/>
                    </a:cubicBezTo>
                    <a:cubicBezTo>
                      <a:pt x="405554" y="121310"/>
                      <a:pt x="409019" y="120140"/>
                      <a:pt x="412677" y="119675"/>
                    </a:cubicBezTo>
                    <a:cubicBezTo>
                      <a:pt x="416270" y="119211"/>
                      <a:pt x="419928" y="119463"/>
                      <a:pt x="423457" y="120416"/>
                    </a:cubicBezTo>
                    <a:cubicBezTo>
                      <a:pt x="426922" y="121369"/>
                      <a:pt x="430195" y="123004"/>
                      <a:pt x="433082" y="125229"/>
                    </a:cubicBezTo>
                    <a:cubicBezTo>
                      <a:pt x="435970" y="127453"/>
                      <a:pt x="438409" y="130223"/>
                      <a:pt x="440205" y="133380"/>
                    </a:cubicBezTo>
                    <a:cubicBezTo>
                      <a:pt x="442002" y="136538"/>
                      <a:pt x="443157" y="140021"/>
                      <a:pt x="443606" y="143630"/>
                    </a:cubicBezTo>
                    <a:cubicBezTo>
                      <a:pt x="444120" y="147240"/>
                      <a:pt x="443863" y="150906"/>
                      <a:pt x="442900" y="154418"/>
                    </a:cubicBezTo>
                    <a:cubicBezTo>
                      <a:pt x="441937" y="157931"/>
                      <a:pt x="440333" y="161221"/>
                      <a:pt x="438087" y="164101"/>
                    </a:cubicBezTo>
                    <a:cubicBezTo>
                      <a:pt x="435842" y="166982"/>
                      <a:pt x="433082" y="169396"/>
                      <a:pt x="429938" y="171206"/>
                    </a:cubicBezTo>
                    <a:cubicBezTo>
                      <a:pt x="425768" y="173621"/>
                      <a:pt x="421083" y="174899"/>
                      <a:pt x="416270" y="174915"/>
                    </a:cubicBezTo>
                    <a:cubicBezTo>
                      <a:pt x="409597" y="174862"/>
                      <a:pt x="403244" y="172453"/>
                      <a:pt x="398239" y="168115"/>
                    </a:cubicBezTo>
                    <a:lnTo>
                      <a:pt x="364486" y="187523"/>
                    </a:lnTo>
                    <a:cubicBezTo>
                      <a:pt x="375074" y="208893"/>
                      <a:pt x="380528" y="232412"/>
                      <a:pt x="380528" y="256253"/>
                    </a:cubicBezTo>
                    <a:cubicBezTo>
                      <a:pt x="380528" y="280094"/>
                      <a:pt x="375074" y="303614"/>
                      <a:pt x="364486" y="324981"/>
                    </a:cubicBezTo>
                    <a:lnTo>
                      <a:pt x="398239" y="344392"/>
                    </a:lnTo>
                    <a:cubicBezTo>
                      <a:pt x="403309" y="340073"/>
                      <a:pt x="409725" y="337706"/>
                      <a:pt x="416334" y="337712"/>
                    </a:cubicBezTo>
                    <a:cubicBezTo>
                      <a:pt x="421147" y="337706"/>
                      <a:pt x="425831" y="338938"/>
                      <a:pt x="429938" y="341299"/>
                    </a:cubicBezTo>
                    <a:cubicBezTo>
                      <a:pt x="433082" y="343109"/>
                      <a:pt x="435842" y="345521"/>
                      <a:pt x="438087" y="348402"/>
                    </a:cubicBezTo>
                    <a:cubicBezTo>
                      <a:pt x="440333" y="351284"/>
                      <a:pt x="441937" y="354576"/>
                      <a:pt x="442900" y="358086"/>
                    </a:cubicBezTo>
                    <a:cubicBezTo>
                      <a:pt x="443863" y="361602"/>
                      <a:pt x="444120" y="365266"/>
                      <a:pt x="443606" y="368879"/>
                    </a:cubicBezTo>
                    <a:cubicBezTo>
                      <a:pt x="443157" y="372485"/>
                      <a:pt x="442002" y="375969"/>
                      <a:pt x="440205" y="379126"/>
                    </a:cubicBezTo>
                    <a:cubicBezTo>
                      <a:pt x="438409" y="382283"/>
                      <a:pt x="435970" y="385056"/>
                      <a:pt x="433082" y="387276"/>
                    </a:cubicBezTo>
                    <a:cubicBezTo>
                      <a:pt x="430195" y="389502"/>
                      <a:pt x="426922" y="391139"/>
                      <a:pt x="423457" y="392088"/>
                    </a:cubicBezTo>
                    <a:cubicBezTo>
                      <a:pt x="419928" y="393044"/>
                      <a:pt x="416270" y="393295"/>
                      <a:pt x="412677" y="392833"/>
                    </a:cubicBezTo>
                    <a:cubicBezTo>
                      <a:pt x="409019" y="392364"/>
                      <a:pt x="405554" y="391196"/>
                      <a:pt x="402410" y="389387"/>
                    </a:cubicBezTo>
                    <a:cubicBezTo>
                      <a:pt x="396249" y="385627"/>
                      <a:pt x="391822" y="379588"/>
                      <a:pt x="390090" y="372575"/>
                    </a:cubicBezTo>
                    <a:cubicBezTo>
                      <a:pt x="389191" y="368500"/>
                      <a:pt x="389191" y="364284"/>
                      <a:pt x="390090" y="360216"/>
                    </a:cubicBezTo>
                    <a:lnTo>
                      <a:pt x="356337" y="340805"/>
                    </a:lnTo>
                    <a:cubicBezTo>
                      <a:pt x="343182" y="360979"/>
                      <a:pt x="325408" y="377785"/>
                      <a:pt x="304618" y="389887"/>
                    </a:cubicBezTo>
                    <a:cubicBezTo>
                      <a:pt x="283763" y="401996"/>
                      <a:pt x="260405" y="409061"/>
                      <a:pt x="236342" y="410524"/>
                    </a:cubicBezTo>
                    <a:lnTo>
                      <a:pt x="236342" y="449339"/>
                    </a:lnTo>
                    <a:cubicBezTo>
                      <a:pt x="242502" y="451528"/>
                      <a:pt x="247700" y="455814"/>
                      <a:pt x="250972" y="461448"/>
                    </a:cubicBezTo>
                    <a:cubicBezTo>
                      <a:pt x="254245" y="467082"/>
                      <a:pt x="255464" y="473704"/>
                      <a:pt x="254373" y="480134"/>
                    </a:cubicBezTo>
                    <a:cubicBezTo>
                      <a:pt x="253219" y="486570"/>
                      <a:pt x="249882" y="492403"/>
                      <a:pt x="244941" y="496606"/>
                    </a:cubicBezTo>
                    <a:cubicBezTo>
                      <a:pt x="239935" y="500815"/>
                      <a:pt x="233583" y="503119"/>
                      <a:pt x="227102" y="503119"/>
                    </a:cubicBezTo>
                    <a:cubicBezTo>
                      <a:pt x="220556" y="503119"/>
                      <a:pt x="214268" y="500815"/>
                      <a:pt x="209263" y="496606"/>
                    </a:cubicBezTo>
                    <a:cubicBezTo>
                      <a:pt x="204322" y="492403"/>
                      <a:pt x="200921" y="486570"/>
                      <a:pt x="199830" y="480134"/>
                    </a:cubicBezTo>
                    <a:cubicBezTo>
                      <a:pt x="198740" y="473704"/>
                      <a:pt x="199958" y="467082"/>
                      <a:pt x="203231" y="461448"/>
                    </a:cubicBezTo>
                    <a:cubicBezTo>
                      <a:pt x="206504" y="455814"/>
                      <a:pt x="211701" y="451528"/>
                      <a:pt x="217862" y="449339"/>
                    </a:cubicBezTo>
                    <a:lnTo>
                      <a:pt x="217862" y="411018"/>
                    </a:lnTo>
                    <a:cubicBezTo>
                      <a:pt x="193734" y="409568"/>
                      <a:pt x="170377" y="402496"/>
                      <a:pt x="149522" y="390369"/>
                    </a:cubicBezTo>
                    <a:cubicBezTo>
                      <a:pt x="128603" y="378241"/>
                      <a:pt x="110893" y="361397"/>
                      <a:pt x="97674" y="341177"/>
                    </a:cubicBezTo>
                    <a:lnTo>
                      <a:pt x="64114" y="360582"/>
                    </a:lnTo>
                    <a:cubicBezTo>
                      <a:pt x="65141" y="366222"/>
                      <a:pt x="64435" y="372049"/>
                      <a:pt x="61996" y="377253"/>
                    </a:cubicBezTo>
                    <a:cubicBezTo>
                      <a:pt x="59622" y="382457"/>
                      <a:pt x="55644" y="386782"/>
                      <a:pt x="50638" y="389631"/>
                    </a:cubicBezTo>
                    <a:cubicBezTo>
                      <a:pt x="46981" y="391716"/>
                      <a:pt x="42874" y="392929"/>
                      <a:pt x="38639" y="393173"/>
                    </a:cubicBezTo>
                    <a:cubicBezTo>
                      <a:pt x="34404" y="393417"/>
                      <a:pt x="30233" y="392692"/>
                      <a:pt x="26319" y="391049"/>
                    </a:cubicBezTo>
                    <a:cubicBezTo>
                      <a:pt x="22405" y="389406"/>
                      <a:pt x="18939" y="386891"/>
                      <a:pt x="16180" y="383695"/>
                    </a:cubicBezTo>
                    <a:cubicBezTo>
                      <a:pt x="13421" y="380500"/>
                      <a:pt x="11432" y="376707"/>
                      <a:pt x="10341" y="372620"/>
                    </a:cubicBezTo>
                    <a:cubicBezTo>
                      <a:pt x="9250" y="368526"/>
                      <a:pt x="9122" y="364239"/>
                      <a:pt x="9956" y="360094"/>
                    </a:cubicBezTo>
                    <a:cubicBezTo>
                      <a:pt x="10790" y="355942"/>
                      <a:pt x="12522" y="352034"/>
                      <a:pt x="15089" y="348678"/>
                    </a:cubicBezTo>
                    <a:cubicBezTo>
                      <a:pt x="17656" y="345322"/>
                      <a:pt x="20993" y="342595"/>
                      <a:pt x="24779" y="340715"/>
                    </a:cubicBezTo>
                    <a:cubicBezTo>
                      <a:pt x="28564" y="338835"/>
                      <a:pt x="32736" y="337853"/>
                      <a:pt x="36970" y="337840"/>
                    </a:cubicBezTo>
                    <a:cubicBezTo>
                      <a:pt x="43580" y="337892"/>
                      <a:pt x="49997" y="340298"/>
                      <a:pt x="55002" y="344636"/>
                    </a:cubicBezTo>
                    <a:lnTo>
                      <a:pt x="88562" y="325109"/>
                    </a:lnTo>
                    <a:cubicBezTo>
                      <a:pt x="77974" y="303770"/>
                      <a:pt x="72456" y="280266"/>
                      <a:pt x="72456" y="256438"/>
                    </a:cubicBezTo>
                    <a:cubicBezTo>
                      <a:pt x="72456" y="232611"/>
                      <a:pt x="77974" y="209108"/>
                      <a:pt x="88562" y="187770"/>
                    </a:cubicBezTo>
                    <a:lnTo>
                      <a:pt x="54874" y="168363"/>
                    </a:lnTo>
                    <a:cubicBezTo>
                      <a:pt x="49868" y="172672"/>
                      <a:pt x="43516" y="175080"/>
                      <a:pt x="36970" y="175162"/>
                    </a:cubicBezTo>
                    <a:cubicBezTo>
                      <a:pt x="29912" y="174691"/>
                      <a:pt x="23367" y="171563"/>
                      <a:pt x="18554" y="166411"/>
                    </a:cubicBezTo>
                    <a:cubicBezTo>
                      <a:pt x="13742" y="161258"/>
                      <a:pt x="11047" y="154466"/>
                      <a:pt x="11047" y="147410"/>
                    </a:cubicBezTo>
                    <a:cubicBezTo>
                      <a:pt x="11047" y="140354"/>
                      <a:pt x="13742" y="133563"/>
                      <a:pt x="18554" y="128410"/>
                    </a:cubicBezTo>
                    <a:cubicBezTo>
                      <a:pt x="23367" y="123257"/>
                      <a:pt x="29912" y="120129"/>
                      <a:pt x="36970" y="119659"/>
                    </a:cubicBezTo>
                    <a:cubicBezTo>
                      <a:pt x="41783" y="119691"/>
                      <a:pt x="46468" y="120969"/>
                      <a:pt x="50638" y="123367"/>
                    </a:cubicBezTo>
                    <a:cubicBezTo>
                      <a:pt x="56799" y="127125"/>
                      <a:pt x="61291" y="133166"/>
                      <a:pt x="63023" y="140179"/>
                    </a:cubicBezTo>
                    <a:cubicBezTo>
                      <a:pt x="63986" y="144243"/>
                      <a:pt x="63986" y="148476"/>
                      <a:pt x="63023" y="152541"/>
                    </a:cubicBezTo>
                    <a:lnTo>
                      <a:pt x="96712" y="171948"/>
                    </a:lnTo>
                    <a:cubicBezTo>
                      <a:pt x="109930" y="151775"/>
                      <a:pt x="127641" y="134967"/>
                      <a:pt x="148495" y="122863"/>
                    </a:cubicBezTo>
                    <a:cubicBezTo>
                      <a:pt x="169286" y="110759"/>
                      <a:pt x="192707" y="103694"/>
                      <a:pt x="216706" y="102229"/>
                    </a:cubicBezTo>
                    <a:lnTo>
                      <a:pt x="216706" y="63167"/>
                    </a:lnTo>
                    <a:cubicBezTo>
                      <a:pt x="210546" y="60884"/>
                      <a:pt x="205348" y="56478"/>
                      <a:pt x="202140" y="50735"/>
                    </a:cubicBezTo>
                    <a:cubicBezTo>
                      <a:pt x="198932" y="44993"/>
                      <a:pt x="197841" y="38286"/>
                      <a:pt x="199060" y="31812"/>
                    </a:cubicBezTo>
                    <a:cubicBezTo>
                      <a:pt x="200280" y="25338"/>
                      <a:pt x="203808" y="19518"/>
                      <a:pt x="208942" y="15390"/>
                    </a:cubicBezTo>
                    <a:cubicBezTo>
                      <a:pt x="214075" y="11261"/>
                      <a:pt x="220492" y="9093"/>
                      <a:pt x="227102" y="9271"/>
                    </a:cubicBezTo>
                    <a:close/>
                    <a:moveTo>
                      <a:pt x="227102" y="0"/>
                    </a:moveTo>
                    <a:cubicBezTo>
                      <a:pt x="219016" y="83"/>
                      <a:pt x="211188" y="2811"/>
                      <a:pt x="204771" y="7768"/>
                    </a:cubicBezTo>
                    <a:cubicBezTo>
                      <a:pt x="198418" y="12725"/>
                      <a:pt x="193799" y="19639"/>
                      <a:pt x="191680" y="27455"/>
                    </a:cubicBezTo>
                    <a:cubicBezTo>
                      <a:pt x="189627" y="35271"/>
                      <a:pt x="190140" y="43560"/>
                      <a:pt x="193157" y="51058"/>
                    </a:cubicBezTo>
                    <a:cubicBezTo>
                      <a:pt x="196237" y="58554"/>
                      <a:pt x="201627" y="64847"/>
                      <a:pt x="208557" y="68977"/>
                    </a:cubicBezTo>
                    <a:lnTo>
                      <a:pt x="208557" y="93700"/>
                    </a:lnTo>
                    <a:cubicBezTo>
                      <a:pt x="186162" y="96321"/>
                      <a:pt x="164537" y="103509"/>
                      <a:pt x="145031" y="114820"/>
                    </a:cubicBezTo>
                    <a:cubicBezTo>
                      <a:pt x="125523" y="126130"/>
                      <a:pt x="108518" y="141323"/>
                      <a:pt x="95107" y="159463"/>
                    </a:cubicBezTo>
                    <a:lnTo>
                      <a:pt x="73996" y="147225"/>
                    </a:lnTo>
                    <a:cubicBezTo>
                      <a:pt x="73996" y="144005"/>
                      <a:pt x="73547" y="140803"/>
                      <a:pt x="72649" y="137707"/>
                    </a:cubicBezTo>
                    <a:cubicBezTo>
                      <a:pt x="71429" y="133007"/>
                      <a:pt x="69247" y="128604"/>
                      <a:pt x="66296" y="124760"/>
                    </a:cubicBezTo>
                    <a:cubicBezTo>
                      <a:pt x="63280" y="120916"/>
                      <a:pt x="59558" y="117710"/>
                      <a:pt x="55387" y="115332"/>
                    </a:cubicBezTo>
                    <a:cubicBezTo>
                      <a:pt x="49740" y="112107"/>
                      <a:pt x="43387" y="110402"/>
                      <a:pt x="36970" y="110388"/>
                    </a:cubicBezTo>
                    <a:cubicBezTo>
                      <a:pt x="30426" y="110396"/>
                      <a:pt x="24073" y="112127"/>
                      <a:pt x="18426" y="115404"/>
                    </a:cubicBezTo>
                    <a:cubicBezTo>
                      <a:pt x="12779" y="118681"/>
                      <a:pt x="8095" y="123389"/>
                      <a:pt x="4886" y="129054"/>
                    </a:cubicBezTo>
                    <a:cubicBezTo>
                      <a:pt x="10" y="137569"/>
                      <a:pt x="-1209" y="147650"/>
                      <a:pt x="1357" y="157099"/>
                    </a:cubicBezTo>
                    <a:cubicBezTo>
                      <a:pt x="3924" y="166548"/>
                      <a:pt x="10084" y="174596"/>
                      <a:pt x="18554" y="179488"/>
                    </a:cubicBezTo>
                    <a:cubicBezTo>
                      <a:pt x="24137" y="182693"/>
                      <a:pt x="30426" y="184397"/>
                      <a:pt x="36842" y="184433"/>
                    </a:cubicBezTo>
                    <a:cubicBezTo>
                      <a:pt x="43323" y="184403"/>
                      <a:pt x="49740" y="182654"/>
                      <a:pt x="55387" y="179365"/>
                    </a:cubicBezTo>
                    <a:lnTo>
                      <a:pt x="76691" y="191726"/>
                    </a:lnTo>
                    <a:cubicBezTo>
                      <a:pt x="67900" y="212217"/>
                      <a:pt x="63344" y="234303"/>
                      <a:pt x="63344" y="256624"/>
                    </a:cubicBezTo>
                    <a:cubicBezTo>
                      <a:pt x="63344" y="278945"/>
                      <a:pt x="67900" y="301030"/>
                      <a:pt x="76691" y="321522"/>
                    </a:cubicBezTo>
                    <a:lnTo>
                      <a:pt x="55387" y="333759"/>
                    </a:lnTo>
                    <a:cubicBezTo>
                      <a:pt x="49804" y="330448"/>
                      <a:pt x="43452" y="328658"/>
                      <a:pt x="36970" y="328568"/>
                    </a:cubicBezTo>
                    <a:cubicBezTo>
                      <a:pt x="28821" y="328581"/>
                      <a:pt x="20928" y="331257"/>
                      <a:pt x="14512" y="336191"/>
                    </a:cubicBezTo>
                    <a:cubicBezTo>
                      <a:pt x="8095" y="341132"/>
                      <a:pt x="3411" y="348050"/>
                      <a:pt x="1293" y="355885"/>
                    </a:cubicBezTo>
                    <a:cubicBezTo>
                      <a:pt x="-1274" y="365343"/>
                      <a:pt x="10" y="375437"/>
                      <a:pt x="4886" y="383945"/>
                    </a:cubicBezTo>
                    <a:cubicBezTo>
                      <a:pt x="8095" y="389611"/>
                      <a:pt x="12779" y="394321"/>
                      <a:pt x="18426" y="397594"/>
                    </a:cubicBezTo>
                    <a:cubicBezTo>
                      <a:pt x="24073" y="400873"/>
                      <a:pt x="30426" y="402606"/>
                      <a:pt x="36970" y="402612"/>
                    </a:cubicBezTo>
                    <a:cubicBezTo>
                      <a:pt x="43387" y="402580"/>
                      <a:pt x="49676" y="400873"/>
                      <a:pt x="55259" y="397671"/>
                    </a:cubicBezTo>
                    <a:cubicBezTo>
                      <a:pt x="59494" y="395290"/>
                      <a:pt x="63151" y="392082"/>
                      <a:pt x="66167" y="388238"/>
                    </a:cubicBezTo>
                    <a:cubicBezTo>
                      <a:pt x="69119" y="384395"/>
                      <a:pt x="71300" y="379993"/>
                      <a:pt x="72520" y="375295"/>
                    </a:cubicBezTo>
                    <a:cubicBezTo>
                      <a:pt x="73483" y="372164"/>
                      <a:pt x="73932" y="368917"/>
                      <a:pt x="73996" y="365651"/>
                    </a:cubicBezTo>
                    <a:lnTo>
                      <a:pt x="95107" y="353292"/>
                    </a:lnTo>
                    <a:cubicBezTo>
                      <a:pt x="108518" y="371516"/>
                      <a:pt x="125523" y="386794"/>
                      <a:pt x="145031" y="398172"/>
                    </a:cubicBezTo>
                    <a:cubicBezTo>
                      <a:pt x="164602" y="409549"/>
                      <a:pt x="186226" y="416780"/>
                      <a:pt x="208685" y="419424"/>
                    </a:cubicBezTo>
                    <a:lnTo>
                      <a:pt x="208685" y="444148"/>
                    </a:lnTo>
                    <a:cubicBezTo>
                      <a:pt x="201627" y="448229"/>
                      <a:pt x="196108" y="454531"/>
                      <a:pt x="193029" y="462070"/>
                    </a:cubicBezTo>
                    <a:cubicBezTo>
                      <a:pt x="189884" y="469617"/>
                      <a:pt x="189306" y="477978"/>
                      <a:pt x="191424" y="485864"/>
                    </a:cubicBezTo>
                    <a:cubicBezTo>
                      <a:pt x="193542" y="493744"/>
                      <a:pt x="198226" y="500713"/>
                      <a:pt x="204643" y="505686"/>
                    </a:cubicBezTo>
                    <a:cubicBezTo>
                      <a:pt x="211124" y="510652"/>
                      <a:pt x="219081" y="513347"/>
                      <a:pt x="227230" y="513347"/>
                    </a:cubicBezTo>
                    <a:cubicBezTo>
                      <a:pt x="235380" y="513347"/>
                      <a:pt x="243272" y="510652"/>
                      <a:pt x="249753" y="505686"/>
                    </a:cubicBezTo>
                    <a:cubicBezTo>
                      <a:pt x="256234" y="500713"/>
                      <a:pt x="260854" y="493744"/>
                      <a:pt x="262971" y="485864"/>
                    </a:cubicBezTo>
                    <a:cubicBezTo>
                      <a:pt x="265090" y="477978"/>
                      <a:pt x="264576" y="469617"/>
                      <a:pt x="261432" y="462070"/>
                    </a:cubicBezTo>
                    <a:cubicBezTo>
                      <a:pt x="258287" y="454531"/>
                      <a:pt x="252769" y="448229"/>
                      <a:pt x="245711" y="444148"/>
                    </a:cubicBezTo>
                    <a:lnTo>
                      <a:pt x="245711" y="419424"/>
                    </a:lnTo>
                    <a:cubicBezTo>
                      <a:pt x="268170" y="416774"/>
                      <a:pt x="289794" y="409549"/>
                      <a:pt x="309302" y="398191"/>
                    </a:cubicBezTo>
                    <a:cubicBezTo>
                      <a:pt x="328808" y="386839"/>
                      <a:pt x="345813" y="371599"/>
                      <a:pt x="359224" y="353414"/>
                    </a:cubicBezTo>
                    <a:lnTo>
                      <a:pt x="380528" y="365773"/>
                    </a:lnTo>
                    <a:cubicBezTo>
                      <a:pt x="380528" y="368988"/>
                      <a:pt x="380977" y="372190"/>
                      <a:pt x="381812" y="375295"/>
                    </a:cubicBezTo>
                    <a:cubicBezTo>
                      <a:pt x="384378" y="384747"/>
                      <a:pt x="390603" y="392788"/>
                      <a:pt x="399073" y="397671"/>
                    </a:cubicBezTo>
                    <a:cubicBezTo>
                      <a:pt x="404720" y="400963"/>
                      <a:pt x="411073" y="402708"/>
                      <a:pt x="417618" y="402734"/>
                    </a:cubicBezTo>
                    <a:cubicBezTo>
                      <a:pt x="424163" y="402760"/>
                      <a:pt x="430580" y="401066"/>
                      <a:pt x="436226" y="397819"/>
                    </a:cubicBezTo>
                    <a:cubicBezTo>
                      <a:pt x="441873" y="394572"/>
                      <a:pt x="446558" y="389887"/>
                      <a:pt x="449831" y="384234"/>
                    </a:cubicBezTo>
                    <a:cubicBezTo>
                      <a:pt x="453103" y="378587"/>
                      <a:pt x="454835" y="372177"/>
                      <a:pt x="454835" y="365651"/>
                    </a:cubicBezTo>
                    <a:cubicBezTo>
                      <a:pt x="454835" y="359125"/>
                      <a:pt x="453103" y="352715"/>
                      <a:pt x="449831" y="347068"/>
                    </a:cubicBezTo>
                    <a:cubicBezTo>
                      <a:pt x="446558" y="341421"/>
                      <a:pt x="441873" y="336737"/>
                      <a:pt x="436226" y="333483"/>
                    </a:cubicBezTo>
                    <a:cubicBezTo>
                      <a:pt x="430580" y="330236"/>
                      <a:pt x="424163" y="328542"/>
                      <a:pt x="417618" y="328568"/>
                    </a:cubicBezTo>
                    <a:cubicBezTo>
                      <a:pt x="411073" y="328594"/>
                      <a:pt x="404720" y="330339"/>
                      <a:pt x="399073" y="333637"/>
                    </a:cubicBezTo>
                    <a:lnTo>
                      <a:pt x="377833" y="321272"/>
                    </a:lnTo>
                    <a:cubicBezTo>
                      <a:pt x="386624" y="300729"/>
                      <a:pt x="391181" y="278607"/>
                      <a:pt x="391181" y="256253"/>
                    </a:cubicBezTo>
                    <a:cubicBezTo>
                      <a:pt x="391181" y="233899"/>
                      <a:pt x="386624" y="211778"/>
                      <a:pt x="377833" y="191232"/>
                    </a:cubicBezTo>
                    <a:lnTo>
                      <a:pt x="399073" y="178870"/>
                    </a:lnTo>
                    <a:cubicBezTo>
                      <a:pt x="404720" y="182125"/>
                      <a:pt x="411073" y="183839"/>
                      <a:pt x="417618" y="183839"/>
                    </a:cubicBezTo>
                    <a:cubicBezTo>
                      <a:pt x="424099" y="183839"/>
                      <a:pt x="430516" y="182125"/>
                      <a:pt x="436099" y="178870"/>
                    </a:cubicBezTo>
                    <a:cubicBezTo>
                      <a:pt x="441424" y="175853"/>
                      <a:pt x="445916" y="171568"/>
                      <a:pt x="449188" y="166397"/>
                    </a:cubicBezTo>
                    <a:cubicBezTo>
                      <a:pt x="452397" y="161226"/>
                      <a:pt x="454322" y="155329"/>
                      <a:pt x="454771" y="149231"/>
                    </a:cubicBezTo>
                    <a:cubicBezTo>
                      <a:pt x="455221" y="143133"/>
                      <a:pt x="454129" y="137023"/>
                      <a:pt x="451627" y="131445"/>
                    </a:cubicBezTo>
                    <a:cubicBezTo>
                      <a:pt x="449124" y="125867"/>
                      <a:pt x="445274" y="120993"/>
                      <a:pt x="440462" y="117259"/>
                    </a:cubicBezTo>
                    <a:cubicBezTo>
                      <a:pt x="435649" y="113524"/>
                      <a:pt x="429938" y="111043"/>
                      <a:pt x="423906" y="110039"/>
                    </a:cubicBezTo>
                    <a:cubicBezTo>
                      <a:pt x="417874" y="109033"/>
                      <a:pt x="411714" y="109534"/>
                      <a:pt x="405939" y="111497"/>
                    </a:cubicBezTo>
                    <a:cubicBezTo>
                      <a:pt x="400164" y="113459"/>
                      <a:pt x="394966" y="116823"/>
                      <a:pt x="390795" y="121288"/>
                    </a:cubicBezTo>
                    <a:cubicBezTo>
                      <a:pt x="386624" y="125753"/>
                      <a:pt x="383608" y="131181"/>
                      <a:pt x="382068" y="137089"/>
                    </a:cubicBezTo>
                    <a:cubicBezTo>
                      <a:pt x="381170" y="140190"/>
                      <a:pt x="380785" y="143393"/>
                      <a:pt x="380785" y="146607"/>
                    </a:cubicBezTo>
                    <a:lnTo>
                      <a:pt x="359417" y="158968"/>
                    </a:lnTo>
                    <a:cubicBezTo>
                      <a:pt x="345942" y="140832"/>
                      <a:pt x="328873" y="125660"/>
                      <a:pt x="309302" y="114391"/>
                    </a:cubicBezTo>
                    <a:cubicBezTo>
                      <a:pt x="289730" y="103122"/>
                      <a:pt x="268041" y="95995"/>
                      <a:pt x="245582" y="93452"/>
                    </a:cubicBezTo>
                    <a:lnTo>
                      <a:pt x="245582" y="68730"/>
                    </a:lnTo>
                    <a:cubicBezTo>
                      <a:pt x="252449" y="64552"/>
                      <a:pt x="257774" y="58267"/>
                      <a:pt x="260726" y="50819"/>
                    </a:cubicBezTo>
                    <a:cubicBezTo>
                      <a:pt x="263678" y="43370"/>
                      <a:pt x="264191" y="35159"/>
                      <a:pt x="262074" y="27417"/>
                    </a:cubicBezTo>
                    <a:cubicBezTo>
                      <a:pt x="260020" y="19674"/>
                      <a:pt x="255464" y="12818"/>
                      <a:pt x="249176" y="7874"/>
                    </a:cubicBezTo>
                    <a:cubicBezTo>
                      <a:pt x="242823" y="2931"/>
                      <a:pt x="235123" y="169"/>
                      <a:pt x="227102" y="0"/>
                    </a:cubicBezTo>
                    <a:lnTo>
                      <a:pt x="227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19" name="Freeform: Shape 143">
                <a:extLst>
                  <a:ext uri="{FF2B5EF4-FFF2-40B4-BE49-F238E27FC236}">
                    <a16:creationId xmlns:a16="http://schemas.microsoft.com/office/drawing/2014/main" id="{4C2AFFAD-50B9-841F-6CBF-4DAA93649E25}"/>
                  </a:ext>
                </a:extLst>
              </p:cNvPr>
              <p:cNvSpPr/>
              <p:nvPr/>
            </p:nvSpPr>
            <p:spPr>
              <a:xfrm>
                <a:off x="6515613" y="2373189"/>
                <a:ext cx="435694" cy="494227"/>
              </a:xfrm>
              <a:custGeom>
                <a:avLst/>
                <a:gdLst>
                  <a:gd name="connsiteX0" fmla="*/ 421891 w 435694"/>
                  <a:gd name="connsiteY0" fmla="*/ 332164 h 494227"/>
                  <a:gd name="connsiteX1" fmla="*/ 405528 w 435694"/>
                  <a:gd name="connsiteY1" fmla="*/ 328699 h 494227"/>
                  <a:gd name="connsiteX2" fmla="*/ 390128 w 435694"/>
                  <a:gd name="connsiteY2" fmla="*/ 335251 h 494227"/>
                  <a:gd name="connsiteX3" fmla="*/ 356439 w 435694"/>
                  <a:gd name="connsiteY3" fmla="*/ 315846 h 494227"/>
                  <a:gd name="connsiteX4" fmla="*/ 372481 w 435694"/>
                  <a:gd name="connsiteY4" fmla="*/ 247115 h 494227"/>
                  <a:gd name="connsiteX5" fmla="*/ 356439 w 435694"/>
                  <a:gd name="connsiteY5" fmla="*/ 178385 h 494227"/>
                  <a:gd name="connsiteX6" fmla="*/ 390128 w 435694"/>
                  <a:gd name="connsiteY6" fmla="*/ 158977 h 494227"/>
                  <a:gd name="connsiteX7" fmla="*/ 408159 w 435694"/>
                  <a:gd name="connsiteY7" fmla="*/ 165776 h 494227"/>
                  <a:gd name="connsiteX8" fmla="*/ 422726 w 435694"/>
                  <a:gd name="connsiteY8" fmla="*/ 161558 h 494227"/>
                  <a:gd name="connsiteX9" fmla="*/ 432864 w 435694"/>
                  <a:gd name="connsiteY9" fmla="*/ 150288 h 494227"/>
                  <a:gd name="connsiteX10" fmla="*/ 435559 w 435694"/>
                  <a:gd name="connsiteY10" fmla="*/ 135352 h 494227"/>
                  <a:gd name="connsiteX11" fmla="*/ 429977 w 435694"/>
                  <a:gd name="connsiteY11" fmla="*/ 121238 h 494227"/>
                  <a:gd name="connsiteX12" fmla="*/ 417849 w 435694"/>
                  <a:gd name="connsiteY12" fmla="*/ 112186 h 494227"/>
                  <a:gd name="connsiteX13" fmla="*/ 402705 w 435694"/>
                  <a:gd name="connsiteY13" fmla="*/ 110916 h 494227"/>
                  <a:gd name="connsiteX14" fmla="*/ 389230 w 435694"/>
                  <a:gd name="connsiteY14" fmla="*/ 117808 h 494227"/>
                  <a:gd name="connsiteX15" fmla="*/ 381337 w 435694"/>
                  <a:gd name="connsiteY15" fmla="*/ 130793 h 494227"/>
                  <a:gd name="connsiteX16" fmla="*/ 381337 w 435694"/>
                  <a:gd name="connsiteY16" fmla="*/ 143155 h 494227"/>
                  <a:gd name="connsiteX17" fmla="*/ 347648 w 435694"/>
                  <a:gd name="connsiteY17" fmla="*/ 162562 h 494227"/>
                  <a:gd name="connsiteX18" fmla="*/ 295929 w 435694"/>
                  <a:gd name="connsiteY18" fmla="*/ 113477 h 494227"/>
                  <a:gd name="connsiteX19" fmla="*/ 227654 w 435694"/>
                  <a:gd name="connsiteY19" fmla="*/ 92843 h 494227"/>
                  <a:gd name="connsiteX20" fmla="*/ 227654 w 435694"/>
                  <a:gd name="connsiteY20" fmla="*/ 53781 h 494227"/>
                  <a:gd name="connsiteX21" fmla="*/ 242284 w 435694"/>
                  <a:gd name="connsiteY21" fmla="*/ 41672 h 494227"/>
                  <a:gd name="connsiteX22" fmla="*/ 245621 w 435694"/>
                  <a:gd name="connsiteY22" fmla="*/ 22986 h 494227"/>
                  <a:gd name="connsiteX23" fmla="*/ 236188 w 435694"/>
                  <a:gd name="connsiteY23" fmla="*/ 6512 h 494227"/>
                  <a:gd name="connsiteX24" fmla="*/ 218414 w 435694"/>
                  <a:gd name="connsiteY24" fmla="*/ 0 h 494227"/>
                  <a:gd name="connsiteX25" fmla="*/ 200575 w 435694"/>
                  <a:gd name="connsiteY25" fmla="*/ 6512 h 494227"/>
                  <a:gd name="connsiteX26" fmla="*/ 191142 w 435694"/>
                  <a:gd name="connsiteY26" fmla="*/ 22986 h 494227"/>
                  <a:gd name="connsiteX27" fmla="*/ 194542 w 435694"/>
                  <a:gd name="connsiteY27" fmla="*/ 41672 h 494227"/>
                  <a:gd name="connsiteX28" fmla="*/ 209109 w 435694"/>
                  <a:gd name="connsiteY28" fmla="*/ 53781 h 494227"/>
                  <a:gd name="connsiteX29" fmla="*/ 209109 w 435694"/>
                  <a:gd name="connsiteY29" fmla="*/ 92596 h 494227"/>
                  <a:gd name="connsiteX30" fmla="*/ 140898 w 435694"/>
                  <a:gd name="connsiteY30" fmla="*/ 113230 h 494227"/>
                  <a:gd name="connsiteX31" fmla="*/ 89114 w 435694"/>
                  <a:gd name="connsiteY31" fmla="*/ 162315 h 494227"/>
                  <a:gd name="connsiteX32" fmla="*/ 54912 w 435694"/>
                  <a:gd name="connsiteY32" fmla="*/ 142908 h 494227"/>
                  <a:gd name="connsiteX33" fmla="*/ 54912 w 435694"/>
                  <a:gd name="connsiteY33" fmla="*/ 130546 h 494227"/>
                  <a:gd name="connsiteX34" fmla="*/ 42592 w 435694"/>
                  <a:gd name="connsiteY34" fmla="*/ 113735 h 494227"/>
                  <a:gd name="connsiteX35" fmla="*/ 28026 w 435694"/>
                  <a:gd name="connsiteY35" fmla="*/ 109932 h 494227"/>
                  <a:gd name="connsiteX36" fmla="*/ 13652 w 435694"/>
                  <a:gd name="connsiteY36" fmla="*/ 114284 h 494227"/>
                  <a:gd name="connsiteX37" fmla="*/ 3578 w 435694"/>
                  <a:gd name="connsiteY37" fmla="*/ 125513 h 494227"/>
                  <a:gd name="connsiteX38" fmla="*/ 883 w 435694"/>
                  <a:gd name="connsiteY38" fmla="*/ 140327 h 494227"/>
                  <a:gd name="connsiteX39" fmla="*/ 6272 w 435694"/>
                  <a:gd name="connsiteY39" fmla="*/ 154383 h 494227"/>
                  <a:gd name="connsiteX40" fmla="*/ 18208 w 435694"/>
                  <a:gd name="connsiteY40" fmla="*/ 163560 h 494227"/>
                  <a:gd name="connsiteX41" fmla="*/ 33159 w 435694"/>
                  <a:gd name="connsiteY41" fmla="*/ 165166 h 494227"/>
                  <a:gd name="connsiteX42" fmla="*/ 46763 w 435694"/>
                  <a:gd name="connsiteY42" fmla="*/ 158730 h 494227"/>
                  <a:gd name="connsiteX43" fmla="*/ 80579 w 435694"/>
                  <a:gd name="connsiteY43" fmla="*/ 178138 h 494227"/>
                  <a:gd name="connsiteX44" fmla="*/ 64473 w 435694"/>
                  <a:gd name="connsiteY44" fmla="*/ 246805 h 494227"/>
                  <a:gd name="connsiteX45" fmla="*/ 80579 w 435694"/>
                  <a:gd name="connsiteY45" fmla="*/ 315474 h 494227"/>
                  <a:gd name="connsiteX46" fmla="*/ 45672 w 435694"/>
                  <a:gd name="connsiteY46" fmla="*/ 335251 h 494227"/>
                  <a:gd name="connsiteX47" fmla="*/ 32133 w 435694"/>
                  <a:gd name="connsiteY47" fmla="*/ 328936 h 494227"/>
                  <a:gd name="connsiteX48" fmla="*/ 17310 w 435694"/>
                  <a:gd name="connsiteY48" fmla="*/ 330592 h 494227"/>
                  <a:gd name="connsiteX49" fmla="*/ 5438 w 435694"/>
                  <a:gd name="connsiteY49" fmla="*/ 339729 h 494227"/>
                  <a:gd name="connsiteX50" fmla="*/ 112 w 435694"/>
                  <a:gd name="connsiteY50" fmla="*/ 353686 h 494227"/>
                  <a:gd name="connsiteX51" fmla="*/ 2808 w 435694"/>
                  <a:gd name="connsiteY51" fmla="*/ 368394 h 494227"/>
                  <a:gd name="connsiteX52" fmla="*/ 12689 w 435694"/>
                  <a:gd name="connsiteY52" fmla="*/ 379565 h 494227"/>
                  <a:gd name="connsiteX53" fmla="*/ 26999 w 435694"/>
                  <a:gd name="connsiteY53" fmla="*/ 383942 h 494227"/>
                  <a:gd name="connsiteX54" fmla="*/ 41501 w 435694"/>
                  <a:gd name="connsiteY54" fmla="*/ 380245 h 494227"/>
                  <a:gd name="connsiteX55" fmla="*/ 52795 w 435694"/>
                  <a:gd name="connsiteY55" fmla="*/ 367867 h 494227"/>
                  <a:gd name="connsiteX56" fmla="*/ 54912 w 435694"/>
                  <a:gd name="connsiteY56" fmla="*/ 351196 h 494227"/>
                  <a:gd name="connsiteX57" fmla="*/ 88536 w 435694"/>
                  <a:gd name="connsiteY57" fmla="*/ 331792 h 494227"/>
                  <a:gd name="connsiteX58" fmla="*/ 140320 w 435694"/>
                  <a:gd name="connsiteY58" fmla="*/ 380983 h 494227"/>
                  <a:gd name="connsiteX59" fmla="*/ 208660 w 435694"/>
                  <a:gd name="connsiteY59" fmla="*/ 401633 h 494227"/>
                  <a:gd name="connsiteX60" fmla="*/ 208660 w 435694"/>
                  <a:gd name="connsiteY60" fmla="*/ 440448 h 494227"/>
                  <a:gd name="connsiteX61" fmla="*/ 194029 w 435694"/>
                  <a:gd name="connsiteY61" fmla="*/ 452557 h 494227"/>
                  <a:gd name="connsiteX62" fmla="*/ 190628 w 435694"/>
                  <a:gd name="connsiteY62" fmla="*/ 471243 h 494227"/>
                  <a:gd name="connsiteX63" fmla="*/ 200061 w 435694"/>
                  <a:gd name="connsiteY63" fmla="*/ 487715 h 494227"/>
                  <a:gd name="connsiteX64" fmla="*/ 217900 w 435694"/>
                  <a:gd name="connsiteY64" fmla="*/ 494228 h 494227"/>
                  <a:gd name="connsiteX65" fmla="*/ 235739 w 435694"/>
                  <a:gd name="connsiteY65" fmla="*/ 487715 h 494227"/>
                  <a:gd name="connsiteX66" fmla="*/ 245171 w 435694"/>
                  <a:gd name="connsiteY66" fmla="*/ 471243 h 494227"/>
                  <a:gd name="connsiteX67" fmla="*/ 241770 w 435694"/>
                  <a:gd name="connsiteY67" fmla="*/ 452557 h 494227"/>
                  <a:gd name="connsiteX68" fmla="*/ 227140 w 435694"/>
                  <a:gd name="connsiteY68" fmla="*/ 440448 h 494227"/>
                  <a:gd name="connsiteX69" fmla="*/ 227140 w 435694"/>
                  <a:gd name="connsiteY69" fmla="*/ 401633 h 494227"/>
                  <a:gd name="connsiteX70" fmla="*/ 295416 w 435694"/>
                  <a:gd name="connsiteY70" fmla="*/ 380996 h 494227"/>
                  <a:gd name="connsiteX71" fmla="*/ 347135 w 435694"/>
                  <a:gd name="connsiteY71" fmla="*/ 331914 h 494227"/>
                  <a:gd name="connsiteX72" fmla="*/ 380888 w 435694"/>
                  <a:gd name="connsiteY72" fmla="*/ 351325 h 494227"/>
                  <a:gd name="connsiteX73" fmla="*/ 380888 w 435694"/>
                  <a:gd name="connsiteY73" fmla="*/ 363684 h 494227"/>
                  <a:gd name="connsiteX74" fmla="*/ 393208 w 435694"/>
                  <a:gd name="connsiteY74" fmla="*/ 380496 h 494227"/>
                  <a:gd name="connsiteX75" fmla="*/ 403475 w 435694"/>
                  <a:gd name="connsiteY75" fmla="*/ 383942 h 494227"/>
                  <a:gd name="connsiteX76" fmla="*/ 414255 w 435694"/>
                  <a:gd name="connsiteY76" fmla="*/ 383197 h 494227"/>
                  <a:gd name="connsiteX77" fmla="*/ 423880 w 435694"/>
                  <a:gd name="connsiteY77" fmla="*/ 378385 h 494227"/>
                  <a:gd name="connsiteX78" fmla="*/ 431004 w 435694"/>
                  <a:gd name="connsiteY78" fmla="*/ 370235 h 494227"/>
                  <a:gd name="connsiteX79" fmla="*/ 434468 w 435694"/>
                  <a:gd name="connsiteY79" fmla="*/ 359987 h 494227"/>
                  <a:gd name="connsiteX80" fmla="*/ 433698 w 435694"/>
                  <a:gd name="connsiteY80" fmla="*/ 349194 h 494227"/>
                  <a:gd name="connsiteX81" fmla="*/ 428886 w 435694"/>
                  <a:gd name="connsiteY81" fmla="*/ 339511 h 494227"/>
                  <a:gd name="connsiteX82" fmla="*/ 420736 w 435694"/>
                  <a:gd name="connsiteY82" fmla="*/ 332408 h 494227"/>
                  <a:gd name="connsiteX83" fmla="*/ 421891 w 435694"/>
                  <a:gd name="connsiteY83" fmla="*/ 332164 h 494227"/>
                  <a:gd name="connsiteX84" fmla="*/ 104578 w 435694"/>
                  <a:gd name="connsiteY84" fmla="*/ 322519 h 494227"/>
                  <a:gd name="connsiteX85" fmla="*/ 137048 w 435694"/>
                  <a:gd name="connsiteY85" fmla="*/ 303730 h 494227"/>
                  <a:gd name="connsiteX86" fmla="*/ 160598 w 435694"/>
                  <a:gd name="connsiteY86" fmla="*/ 319305 h 494227"/>
                  <a:gd name="connsiteX87" fmla="*/ 196660 w 435694"/>
                  <a:gd name="connsiteY87" fmla="*/ 314364 h 494227"/>
                  <a:gd name="connsiteX88" fmla="*/ 228488 w 435694"/>
                  <a:gd name="connsiteY88" fmla="*/ 295819 h 494227"/>
                  <a:gd name="connsiteX89" fmla="*/ 218028 w 435694"/>
                  <a:gd name="connsiteY89" fmla="*/ 277771 h 494227"/>
                  <a:gd name="connsiteX90" fmla="*/ 192104 w 435694"/>
                  <a:gd name="connsiteY90" fmla="*/ 292976 h 494227"/>
                  <a:gd name="connsiteX91" fmla="*/ 182864 w 435694"/>
                  <a:gd name="connsiteY91" fmla="*/ 276906 h 494227"/>
                  <a:gd name="connsiteX92" fmla="*/ 208916 w 435694"/>
                  <a:gd name="connsiteY92" fmla="*/ 262566 h 494227"/>
                  <a:gd name="connsiteX93" fmla="*/ 199612 w 435694"/>
                  <a:gd name="connsiteY93" fmla="*/ 246620 h 494227"/>
                  <a:gd name="connsiteX94" fmla="*/ 173688 w 435694"/>
                  <a:gd name="connsiteY94" fmla="*/ 261701 h 494227"/>
                  <a:gd name="connsiteX95" fmla="*/ 163549 w 435694"/>
                  <a:gd name="connsiteY95" fmla="*/ 243282 h 494227"/>
                  <a:gd name="connsiteX96" fmla="*/ 189474 w 435694"/>
                  <a:gd name="connsiteY96" fmla="*/ 228202 h 494227"/>
                  <a:gd name="connsiteX97" fmla="*/ 180233 w 435694"/>
                  <a:gd name="connsiteY97" fmla="*/ 212132 h 494227"/>
                  <a:gd name="connsiteX98" fmla="*/ 148149 w 435694"/>
                  <a:gd name="connsiteY98" fmla="*/ 230921 h 494227"/>
                  <a:gd name="connsiteX99" fmla="*/ 128449 w 435694"/>
                  <a:gd name="connsiteY99" fmla="*/ 255662 h 494227"/>
                  <a:gd name="connsiteX100" fmla="*/ 127744 w 435694"/>
                  <a:gd name="connsiteY100" fmla="*/ 287289 h 494227"/>
                  <a:gd name="connsiteX101" fmla="*/ 95403 w 435694"/>
                  <a:gd name="connsiteY101" fmla="*/ 306450 h 494227"/>
                  <a:gd name="connsiteX102" fmla="*/ 81735 w 435694"/>
                  <a:gd name="connsiteY102" fmla="*/ 247115 h 494227"/>
                  <a:gd name="connsiteX103" fmla="*/ 108108 w 435694"/>
                  <a:gd name="connsiteY103" fmla="*/ 165425 h 494227"/>
                  <a:gd name="connsiteX104" fmla="*/ 178116 w 435694"/>
                  <a:gd name="connsiteY104" fmla="*/ 115859 h 494227"/>
                  <a:gd name="connsiteX105" fmla="*/ 263845 w 435694"/>
                  <a:gd name="connsiteY105" fmla="*/ 118180 h 494227"/>
                  <a:gd name="connsiteX106" fmla="*/ 331093 w 435694"/>
                  <a:gd name="connsiteY106" fmla="*/ 171463 h 494227"/>
                  <a:gd name="connsiteX107" fmla="*/ 304078 w 435694"/>
                  <a:gd name="connsiteY107" fmla="*/ 187038 h 494227"/>
                  <a:gd name="connsiteX108" fmla="*/ 303308 w 435694"/>
                  <a:gd name="connsiteY108" fmla="*/ 185678 h 494227"/>
                  <a:gd name="connsiteX109" fmla="*/ 275459 w 435694"/>
                  <a:gd name="connsiteY109" fmla="*/ 169662 h 494227"/>
                  <a:gd name="connsiteX110" fmla="*/ 243696 w 435694"/>
                  <a:gd name="connsiteY110" fmla="*/ 174924 h 494227"/>
                  <a:gd name="connsiteX111" fmla="*/ 215783 w 435694"/>
                  <a:gd name="connsiteY111" fmla="*/ 191241 h 494227"/>
                  <a:gd name="connsiteX112" fmla="*/ 225279 w 435694"/>
                  <a:gd name="connsiteY112" fmla="*/ 207187 h 494227"/>
                  <a:gd name="connsiteX113" fmla="*/ 200639 w 435694"/>
                  <a:gd name="connsiteY113" fmla="*/ 221156 h 494227"/>
                  <a:gd name="connsiteX114" fmla="*/ 211098 w 435694"/>
                  <a:gd name="connsiteY114" fmla="*/ 239079 h 494227"/>
                  <a:gd name="connsiteX115" fmla="*/ 235546 w 435694"/>
                  <a:gd name="connsiteY115" fmla="*/ 225482 h 494227"/>
                  <a:gd name="connsiteX116" fmla="*/ 244787 w 435694"/>
                  <a:gd name="connsiteY116" fmla="*/ 241429 h 494227"/>
                  <a:gd name="connsiteX117" fmla="*/ 220852 w 435694"/>
                  <a:gd name="connsiteY117" fmla="*/ 255150 h 494227"/>
                  <a:gd name="connsiteX118" fmla="*/ 230092 w 435694"/>
                  <a:gd name="connsiteY118" fmla="*/ 271096 h 494227"/>
                  <a:gd name="connsiteX119" fmla="*/ 254091 w 435694"/>
                  <a:gd name="connsiteY119" fmla="*/ 257127 h 494227"/>
                  <a:gd name="connsiteX120" fmla="*/ 264550 w 435694"/>
                  <a:gd name="connsiteY120" fmla="*/ 274928 h 494227"/>
                  <a:gd name="connsiteX121" fmla="*/ 292463 w 435694"/>
                  <a:gd name="connsiteY121" fmla="*/ 258611 h 494227"/>
                  <a:gd name="connsiteX122" fmla="*/ 312035 w 435694"/>
                  <a:gd name="connsiteY122" fmla="*/ 234238 h 494227"/>
                  <a:gd name="connsiteX123" fmla="*/ 313062 w 435694"/>
                  <a:gd name="connsiteY123" fmla="*/ 202984 h 494227"/>
                  <a:gd name="connsiteX124" fmla="*/ 340397 w 435694"/>
                  <a:gd name="connsiteY124" fmla="*/ 187285 h 494227"/>
                  <a:gd name="connsiteX125" fmla="*/ 353616 w 435694"/>
                  <a:gd name="connsiteY125" fmla="*/ 290565 h 494227"/>
                  <a:gd name="connsiteX126" fmla="*/ 290025 w 435694"/>
                  <a:gd name="connsiteY126" fmla="*/ 372956 h 494227"/>
                  <a:gd name="connsiteX127" fmla="*/ 186843 w 435694"/>
                  <a:gd name="connsiteY127" fmla="*/ 386187 h 494227"/>
                  <a:gd name="connsiteX128" fmla="*/ 104578 w 435694"/>
                  <a:gd name="connsiteY128" fmla="*/ 322519 h 494227"/>
                  <a:gd name="connsiteX129" fmla="*/ 399240 w 435694"/>
                  <a:gd name="connsiteY129" fmla="*/ 135985 h 494227"/>
                  <a:gd name="connsiteX130" fmla="*/ 400844 w 435694"/>
                  <a:gd name="connsiteY130" fmla="*/ 132682 h 494227"/>
                  <a:gd name="connsiteX131" fmla="*/ 403604 w 435694"/>
                  <a:gd name="connsiteY131" fmla="*/ 130299 h 494227"/>
                  <a:gd name="connsiteX132" fmla="*/ 407068 w 435694"/>
                  <a:gd name="connsiteY132" fmla="*/ 128873 h 494227"/>
                  <a:gd name="connsiteX133" fmla="*/ 410855 w 435694"/>
                  <a:gd name="connsiteY133" fmla="*/ 128968 h 494227"/>
                  <a:gd name="connsiteX134" fmla="*/ 414319 w 435694"/>
                  <a:gd name="connsiteY134" fmla="*/ 130568 h 494227"/>
                  <a:gd name="connsiteX135" fmla="*/ 416822 w 435694"/>
                  <a:gd name="connsiteY135" fmla="*/ 133407 h 494227"/>
                  <a:gd name="connsiteX136" fmla="*/ 417977 w 435694"/>
                  <a:gd name="connsiteY136" fmla="*/ 137011 h 494227"/>
                  <a:gd name="connsiteX137" fmla="*/ 417592 w 435694"/>
                  <a:gd name="connsiteY137" fmla="*/ 140778 h 494227"/>
                  <a:gd name="connsiteX138" fmla="*/ 415732 w 435694"/>
                  <a:gd name="connsiteY138" fmla="*/ 144081 h 494227"/>
                  <a:gd name="connsiteX139" fmla="*/ 412715 w 435694"/>
                  <a:gd name="connsiteY139" fmla="*/ 146369 h 494227"/>
                  <a:gd name="connsiteX140" fmla="*/ 405849 w 435694"/>
                  <a:gd name="connsiteY140" fmla="*/ 147170 h 494227"/>
                  <a:gd name="connsiteX141" fmla="*/ 400395 w 435694"/>
                  <a:gd name="connsiteY141" fmla="*/ 142908 h 494227"/>
                  <a:gd name="connsiteX142" fmla="*/ 399047 w 435694"/>
                  <a:gd name="connsiteY142" fmla="*/ 139380 h 494227"/>
                  <a:gd name="connsiteX143" fmla="*/ 399240 w 435694"/>
                  <a:gd name="connsiteY143" fmla="*/ 135614 h 494227"/>
                  <a:gd name="connsiteX144" fmla="*/ 399240 w 435694"/>
                  <a:gd name="connsiteY144" fmla="*/ 135985 h 494227"/>
                  <a:gd name="connsiteX145" fmla="*/ 217900 w 435694"/>
                  <a:gd name="connsiteY145" fmla="*/ 18428 h 494227"/>
                  <a:gd name="connsiteX146" fmla="*/ 223034 w 435694"/>
                  <a:gd name="connsiteY146" fmla="*/ 19999 h 494227"/>
                  <a:gd name="connsiteX147" fmla="*/ 226435 w 435694"/>
                  <a:gd name="connsiteY147" fmla="*/ 24180 h 494227"/>
                  <a:gd name="connsiteX148" fmla="*/ 226948 w 435694"/>
                  <a:gd name="connsiteY148" fmla="*/ 29553 h 494227"/>
                  <a:gd name="connsiteX149" fmla="*/ 224381 w 435694"/>
                  <a:gd name="connsiteY149" fmla="*/ 34298 h 494227"/>
                  <a:gd name="connsiteX150" fmla="*/ 219632 w 435694"/>
                  <a:gd name="connsiteY150" fmla="*/ 36806 h 494227"/>
                  <a:gd name="connsiteX151" fmla="*/ 214243 w 435694"/>
                  <a:gd name="connsiteY151" fmla="*/ 36228 h 494227"/>
                  <a:gd name="connsiteX152" fmla="*/ 210136 w 435694"/>
                  <a:gd name="connsiteY152" fmla="*/ 32759 h 494227"/>
                  <a:gd name="connsiteX153" fmla="*/ 208660 w 435694"/>
                  <a:gd name="connsiteY153" fmla="*/ 27575 h 494227"/>
                  <a:gd name="connsiteX154" fmla="*/ 211419 w 435694"/>
                  <a:gd name="connsiteY154" fmla="*/ 21099 h 494227"/>
                  <a:gd name="connsiteX155" fmla="*/ 217900 w 435694"/>
                  <a:gd name="connsiteY155" fmla="*/ 18428 h 494227"/>
                  <a:gd name="connsiteX156" fmla="*/ 35662 w 435694"/>
                  <a:gd name="connsiteY156" fmla="*/ 142042 h 494227"/>
                  <a:gd name="connsiteX157" fmla="*/ 30207 w 435694"/>
                  <a:gd name="connsiteY157" fmla="*/ 146305 h 494227"/>
                  <a:gd name="connsiteX158" fmla="*/ 23342 w 435694"/>
                  <a:gd name="connsiteY158" fmla="*/ 145503 h 494227"/>
                  <a:gd name="connsiteX159" fmla="*/ 19106 w 435694"/>
                  <a:gd name="connsiteY159" fmla="*/ 140019 h 494227"/>
                  <a:gd name="connsiteX160" fmla="*/ 19876 w 435694"/>
                  <a:gd name="connsiteY160" fmla="*/ 133142 h 494227"/>
                  <a:gd name="connsiteX161" fmla="*/ 23277 w 435694"/>
                  <a:gd name="connsiteY161" fmla="*/ 129967 h 494227"/>
                  <a:gd name="connsiteX162" fmla="*/ 27769 w 435694"/>
                  <a:gd name="connsiteY162" fmla="*/ 128816 h 494227"/>
                  <a:gd name="connsiteX163" fmla="*/ 32453 w 435694"/>
                  <a:gd name="connsiteY163" fmla="*/ 129928 h 494227"/>
                  <a:gd name="connsiteX164" fmla="*/ 36752 w 435694"/>
                  <a:gd name="connsiteY164" fmla="*/ 135614 h 494227"/>
                  <a:gd name="connsiteX165" fmla="*/ 36945 w 435694"/>
                  <a:gd name="connsiteY165" fmla="*/ 139188 h 494227"/>
                  <a:gd name="connsiteX166" fmla="*/ 35662 w 435694"/>
                  <a:gd name="connsiteY166" fmla="*/ 142537 h 494227"/>
                  <a:gd name="connsiteX167" fmla="*/ 35662 w 435694"/>
                  <a:gd name="connsiteY167" fmla="*/ 142042 h 494227"/>
                  <a:gd name="connsiteX168" fmla="*/ 36624 w 435694"/>
                  <a:gd name="connsiteY168" fmla="*/ 358120 h 494227"/>
                  <a:gd name="connsiteX169" fmla="*/ 32325 w 435694"/>
                  <a:gd name="connsiteY169" fmla="*/ 363805 h 494227"/>
                  <a:gd name="connsiteX170" fmla="*/ 25459 w 435694"/>
                  <a:gd name="connsiteY170" fmla="*/ 364518 h 494227"/>
                  <a:gd name="connsiteX171" fmla="*/ 20005 w 435694"/>
                  <a:gd name="connsiteY171" fmla="*/ 360347 h 494227"/>
                  <a:gd name="connsiteX172" fmla="*/ 19235 w 435694"/>
                  <a:gd name="connsiteY172" fmla="*/ 353468 h 494227"/>
                  <a:gd name="connsiteX173" fmla="*/ 23470 w 435694"/>
                  <a:gd name="connsiteY173" fmla="*/ 347982 h 494227"/>
                  <a:gd name="connsiteX174" fmla="*/ 30336 w 435694"/>
                  <a:gd name="connsiteY174" fmla="*/ 347179 h 494227"/>
                  <a:gd name="connsiteX175" fmla="*/ 35790 w 435694"/>
                  <a:gd name="connsiteY175" fmla="*/ 351447 h 494227"/>
                  <a:gd name="connsiteX176" fmla="*/ 36945 w 435694"/>
                  <a:gd name="connsiteY176" fmla="*/ 354937 h 494227"/>
                  <a:gd name="connsiteX177" fmla="*/ 36624 w 435694"/>
                  <a:gd name="connsiteY177" fmla="*/ 358614 h 494227"/>
                  <a:gd name="connsiteX178" fmla="*/ 36624 w 435694"/>
                  <a:gd name="connsiteY178" fmla="*/ 358120 h 494227"/>
                  <a:gd name="connsiteX179" fmla="*/ 217900 w 435694"/>
                  <a:gd name="connsiteY179" fmla="*/ 475799 h 494227"/>
                  <a:gd name="connsiteX180" fmla="*/ 212767 w 435694"/>
                  <a:gd name="connsiteY180" fmla="*/ 474233 h 494227"/>
                  <a:gd name="connsiteX181" fmla="*/ 209301 w 435694"/>
                  <a:gd name="connsiteY181" fmla="*/ 470049 h 494227"/>
                  <a:gd name="connsiteX182" fmla="*/ 208852 w 435694"/>
                  <a:gd name="connsiteY182" fmla="*/ 464678 h 494227"/>
                  <a:gd name="connsiteX183" fmla="*/ 211419 w 435694"/>
                  <a:gd name="connsiteY183" fmla="*/ 459930 h 494227"/>
                  <a:gd name="connsiteX184" fmla="*/ 216167 w 435694"/>
                  <a:gd name="connsiteY184" fmla="*/ 457421 h 494227"/>
                  <a:gd name="connsiteX185" fmla="*/ 221558 w 435694"/>
                  <a:gd name="connsiteY185" fmla="*/ 457998 h 494227"/>
                  <a:gd name="connsiteX186" fmla="*/ 225665 w 435694"/>
                  <a:gd name="connsiteY186" fmla="*/ 461470 h 494227"/>
                  <a:gd name="connsiteX187" fmla="*/ 227140 w 435694"/>
                  <a:gd name="connsiteY187" fmla="*/ 466655 h 494227"/>
                  <a:gd name="connsiteX188" fmla="*/ 224381 w 435694"/>
                  <a:gd name="connsiteY188" fmla="*/ 473129 h 494227"/>
                  <a:gd name="connsiteX189" fmla="*/ 217900 w 435694"/>
                  <a:gd name="connsiteY189" fmla="*/ 475799 h 494227"/>
                  <a:gd name="connsiteX190" fmla="*/ 416180 w 435694"/>
                  <a:gd name="connsiteY190" fmla="*/ 361457 h 494227"/>
                  <a:gd name="connsiteX191" fmla="*/ 410726 w 435694"/>
                  <a:gd name="connsiteY191" fmla="*/ 365673 h 494227"/>
                  <a:gd name="connsiteX192" fmla="*/ 403860 w 435694"/>
                  <a:gd name="connsiteY192" fmla="*/ 364922 h 494227"/>
                  <a:gd name="connsiteX193" fmla="*/ 401101 w 435694"/>
                  <a:gd name="connsiteY193" fmla="*/ 362535 h 494227"/>
                  <a:gd name="connsiteX194" fmla="*/ 399497 w 435694"/>
                  <a:gd name="connsiteY194" fmla="*/ 359230 h 494227"/>
                  <a:gd name="connsiteX195" fmla="*/ 399368 w 435694"/>
                  <a:gd name="connsiteY195" fmla="*/ 355053 h 494227"/>
                  <a:gd name="connsiteX196" fmla="*/ 401101 w 435694"/>
                  <a:gd name="connsiteY196" fmla="*/ 351248 h 494227"/>
                  <a:gd name="connsiteX197" fmla="*/ 404374 w 435694"/>
                  <a:gd name="connsiteY197" fmla="*/ 348585 h 494227"/>
                  <a:gd name="connsiteX198" fmla="*/ 408416 w 435694"/>
                  <a:gd name="connsiteY198" fmla="*/ 347616 h 494227"/>
                  <a:gd name="connsiteX199" fmla="*/ 412972 w 435694"/>
                  <a:gd name="connsiteY199" fmla="*/ 348848 h 494227"/>
                  <a:gd name="connsiteX200" fmla="*/ 417143 w 435694"/>
                  <a:gd name="connsiteY200" fmla="*/ 354495 h 494227"/>
                  <a:gd name="connsiteX201" fmla="*/ 416180 w 435694"/>
                  <a:gd name="connsiteY201" fmla="*/ 361457 h 4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435694" h="494227">
                    <a:moveTo>
                      <a:pt x="421891" y="332164"/>
                    </a:moveTo>
                    <a:cubicBezTo>
                      <a:pt x="416886" y="329353"/>
                      <a:pt x="411175" y="328141"/>
                      <a:pt x="405528" y="328699"/>
                    </a:cubicBezTo>
                    <a:cubicBezTo>
                      <a:pt x="399817" y="329251"/>
                      <a:pt x="394491" y="331535"/>
                      <a:pt x="390128" y="335251"/>
                    </a:cubicBezTo>
                    <a:lnTo>
                      <a:pt x="356439" y="315846"/>
                    </a:lnTo>
                    <a:cubicBezTo>
                      <a:pt x="366963" y="294475"/>
                      <a:pt x="372481" y="270956"/>
                      <a:pt x="372481" y="247115"/>
                    </a:cubicBezTo>
                    <a:cubicBezTo>
                      <a:pt x="372481" y="223274"/>
                      <a:pt x="366963" y="199754"/>
                      <a:pt x="356439" y="178385"/>
                    </a:cubicBezTo>
                    <a:lnTo>
                      <a:pt x="390128" y="158977"/>
                    </a:lnTo>
                    <a:cubicBezTo>
                      <a:pt x="395133" y="163314"/>
                      <a:pt x="401550" y="165724"/>
                      <a:pt x="408159" y="165776"/>
                    </a:cubicBezTo>
                    <a:cubicBezTo>
                      <a:pt x="413293" y="165755"/>
                      <a:pt x="418362" y="164294"/>
                      <a:pt x="422726" y="161558"/>
                    </a:cubicBezTo>
                    <a:cubicBezTo>
                      <a:pt x="427089" y="158821"/>
                      <a:pt x="430618" y="154917"/>
                      <a:pt x="432864" y="150288"/>
                    </a:cubicBezTo>
                    <a:cubicBezTo>
                      <a:pt x="435110" y="145657"/>
                      <a:pt x="436072" y="140485"/>
                      <a:pt x="435559" y="135352"/>
                    </a:cubicBezTo>
                    <a:cubicBezTo>
                      <a:pt x="435046" y="130219"/>
                      <a:pt x="433121" y="125331"/>
                      <a:pt x="429977" y="121238"/>
                    </a:cubicBezTo>
                    <a:cubicBezTo>
                      <a:pt x="426833" y="117145"/>
                      <a:pt x="422661" y="114010"/>
                      <a:pt x="417849" y="112186"/>
                    </a:cubicBezTo>
                    <a:cubicBezTo>
                      <a:pt x="413036" y="110362"/>
                      <a:pt x="407774" y="109922"/>
                      <a:pt x="402705" y="110916"/>
                    </a:cubicBezTo>
                    <a:cubicBezTo>
                      <a:pt x="397636" y="111909"/>
                      <a:pt x="393016" y="114296"/>
                      <a:pt x="389230" y="117808"/>
                    </a:cubicBezTo>
                    <a:cubicBezTo>
                      <a:pt x="385443" y="121320"/>
                      <a:pt x="382749" y="125818"/>
                      <a:pt x="381337" y="130793"/>
                    </a:cubicBezTo>
                    <a:cubicBezTo>
                      <a:pt x="380439" y="134865"/>
                      <a:pt x="380439" y="139083"/>
                      <a:pt x="381337" y="143155"/>
                    </a:cubicBezTo>
                    <a:lnTo>
                      <a:pt x="347648" y="162562"/>
                    </a:lnTo>
                    <a:cubicBezTo>
                      <a:pt x="334430" y="142389"/>
                      <a:pt x="316719" y="125581"/>
                      <a:pt x="295929" y="113477"/>
                    </a:cubicBezTo>
                    <a:cubicBezTo>
                      <a:pt x="275074" y="101373"/>
                      <a:pt x="251717" y="94308"/>
                      <a:pt x="227654" y="92843"/>
                    </a:cubicBezTo>
                    <a:lnTo>
                      <a:pt x="227654" y="53781"/>
                    </a:lnTo>
                    <a:cubicBezTo>
                      <a:pt x="233813" y="51596"/>
                      <a:pt x="238947" y="47307"/>
                      <a:pt x="242284" y="41672"/>
                    </a:cubicBezTo>
                    <a:cubicBezTo>
                      <a:pt x="245557" y="36038"/>
                      <a:pt x="246776" y="29419"/>
                      <a:pt x="245621" y="22986"/>
                    </a:cubicBezTo>
                    <a:cubicBezTo>
                      <a:pt x="244530" y="16553"/>
                      <a:pt x="241193" y="10718"/>
                      <a:pt x="236188" y="6512"/>
                    </a:cubicBezTo>
                    <a:cubicBezTo>
                      <a:pt x="231247" y="2307"/>
                      <a:pt x="224894" y="0"/>
                      <a:pt x="218414" y="0"/>
                    </a:cubicBezTo>
                    <a:cubicBezTo>
                      <a:pt x="211868" y="0"/>
                      <a:pt x="205580" y="2307"/>
                      <a:pt x="200575" y="6512"/>
                    </a:cubicBezTo>
                    <a:cubicBezTo>
                      <a:pt x="195569" y="10718"/>
                      <a:pt x="192232" y="16553"/>
                      <a:pt x="191142" y="22986"/>
                    </a:cubicBezTo>
                    <a:cubicBezTo>
                      <a:pt x="190051" y="29419"/>
                      <a:pt x="191206" y="36038"/>
                      <a:pt x="194542" y="41672"/>
                    </a:cubicBezTo>
                    <a:cubicBezTo>
                      <a:pt x="197815" y="47307"/>
                      <a:pt x="203013" y="51596"/>
                      <a:pt x="209109" y="53781"/>
                    </a:cubicBezTo>
                    <a:lnTo>
                      <a:pt x="209109" y="92596"/>
                    </a:lnTo>
                    <a:cubicBezTo>
                      <a:pt x="185110" y="94061"/>
                      <a:pt x="161688" y="101126"/>
                      <a:pt x="140898" y="113230"/>
                    </a:cubicBezTo>
                    <a:cubicBezTo>
                      <a:pt x="120043" y="125334"/>
                      <a:pt x="102332" y="142142"/>
                      <a:pt x="89114" y="162315"/>
                    </a:cubicBezTo>
                    <a:lnTo>
                      <a:pt x="54912" y="142908"/>
                    </a:lnTo>
                    <a:cubicBezTo>
                      <a:pt x="55875" y="138843"/>
                      <a:pt x="55875" y="134611"/>
                      <a:pt x="54912" y="130546"/>
                    </a:cubicBezTo>
                    <a:cubicBezTo>
                      <a:pt x="53180" y="123533"/>
                      <a:pt x="48752" y="117492"/>
                      <a:pt x="42592" y="113735"/>
                    </a:cubicBezTo>
                    <a:cubicBezTo>
                      <a:pt x="38164" y="111151"/>
                      <a:pt x="33159" y="109835"/>
                      <a:pt x="28026" y="109932"/>
                    </a:cubicBezTo>
                    <a:cubicBezTo>
                      <a:pt x="22892" y="110029"/>
                      <a:pt x="17951" y="111535"/>
                      <a:pt x="13652" y="114284"/>
                    </a:cubicBezTo>
                    <a:cubicBezTo>
                      <a:pt x="9289" y="117032"/>
                      <a:pt x="5823" y="120918"/>
                      <a:pt x="3578" y="125513"/>
                    </a:cubicBezTo>
                    <a:cubicBezTo>
                      <a:pt x="1331" y="130108"/>
                      <a:pt x="433" y="135234"/>
                      <a:pt x="883" y="140327"/>
                    </a:cubicBezTo>
                    <a:cubicBezTo>
                      <a:pt x="1396" y="145421"/>
                      <a:pt x="3257" y="150284"/>
                      <a:pt x="6272" y="154383"/>
                    </a:cubicBezTo>
                    <a:cubicBezTo>
                      <a:pt x="9352" y="158482"/>
                      <a:pt x="13459" y="161657"/>
                      <a:pt x="18208" y="163560"/>
                    </a:cubicBezTo>
                    <a:cubicBezTo>
                      <a:pt x="22956" y="165461"/>
                      <a:pt x="28154" y="166017"/>
                      <a:pt x="33159" y="165166"/>
                    </a:cubicBezTo>
                    <a:cubicBezTo>
                      <a:pt x="38228" y="164314"/>
                      <a:pt x="42913" y="162087"/>
                      <a:pt x="46763" y="158730"/>
                    </a:cubicBezTo>
                    <a:lnTo>
                      <a:pt x="80579" y="178138"/>
                    </a:lnTo>
                    <a:cubicBezTo>
                      <a:pt x="69992" y="199475"/>
                      <a:pt x="64473" y="222978"/>
                      <a:pt x="64473" y="246805"/>
                    </a:cubicBezTo>
                    <a:cubicBezTo>
                      <a:pt x="64473" y="270633"/>
                      <a:pt x="69992" y="294137"/>
                      <a:pt x="80579" y="315474"/>
                    </a:cubicBezTo>
                    <a:lnTo>
                      <a:pt x="45672" y="335251"/>
                    </a:lnTo>
                    <a:cubicBezTo>
                      <a:pt x="41822" y="331946"/>
                      <a:pt x="37137" y="329758"/>
                      <a:pt x="32133" y="328936"/>
                    </a:cubicBezTo>
                    <a:cubicBezTo>
                      <a:pt x="27127" y="328115"/>
                      <a:pt x="21994" y="328686"/>
                      <a:pt x="17310" y="330592"/>
                    </a:cubicBezTo>
                    <a:cubicBezTo>
                      <a:pt x="12561" y="332491"/>
                      <a:pt x="8518" y="335655"/>
                      <a:pt x="5438" y="339729"/>
                    </a:cubicBezTo>
                    <a:cubicBezTo>
                      <a:pt x="2423" y="343798"/>
                      <a:pt x="561" y="348630"/>
                      <a:pt x="112" y="353686"/>
                    </a:cubicBezTo>
                    <a:cubicBezTo>
                      <a:pt x="-337" y="358743"/>
                      <a:pt x="561" y="363831"/>
                      <a:pt x="2808" y="368394"/>
                    </a:cubicBezTo>
                    <a:cubicBezTo>
                      <a:pt x="4989" y="372962"/>
                      <a:pt x="8454" y="376825"/>
                      <a:pt x="12689" y="379565"/>
                    </a:cubicBezTo>
                    <a:cubicBezTo>
                      <a:pt x="16988" y="382312"/>
                      <a:pt x="21930" y="383826"/>
                      <a:pt x="26999" y="383942"/>
                    </a:cubicBezTo>
                    <a:cubicBezTo>
                      <a:pt x="32068" y="384063"/>
                      <a:pt x="37073" y="382786"/>
                      <a:pt x="41501" y="380245"/>
                    </a:cubicBezTo>
                    <a:cubicBezTo>
                      <a:pt x="46442" y="377396"/>
                      <a:pt x="50420" y="373071"/>
                      <a:pt x="52795" y="367867"/>
                    </a:cubicBezTo>
                    <a:cubicBezTo>
                      <a:pt x="55233" y="362663"/>
                      <a:pt x="55939" y="356837"/>
                      <a:pt x="54912" y="351196"/>
                    </a:cubicBezTo>
                    <a:lnTo>
                      <a:pt x="88536" y="331792"/>
                    </a:lnTo>
                    <a:cubicBezTo>
                      <a:pt x="101691" y="352011"/>
                      <a:pt x="119466" y="368856"/>
                      <a:pt x="140320" y="380983"/>
                    </a:cubicBezTo>
                    <a:cubicBezTo>
                      <a:pt x="161175" y="393111"/>
                      <a:pt x="184533" y="400183"/>
                      <a:pt x="208660" y="401633"/>
                    </a:cubicBezTo>
                    <a:lnTo>
                      <a:pt x="208660" y="440448"/>
                    </a:lnTo>
                    <a:cubicBezTo>
                      <a:pt x="202499" y="442636"/>
                      <a:pt x="197302" y="446923"/>
                      <a:pt x="194029" y="452557"/>
                    </a:cubicBezTo>
                    <a:cubicBezTo>
                      <a:pt x="190757" y="458191"/>
                      <a:pt x="189538" y="464813"/>
                      <a:pt x="190628" y="471243"/>
                    </a:cubicBezTo>
                    <a:cubicBezTo>
                      <a:pt x="191784" y="477679"/>
                      <a:pt x="195120" y="483512"/>
                      <a:pt x="200061" y="487715"/>
                    </a:cubicBezTo>
                    <a:cubicBezTo>
                      <a:pt x="205066" y="491924"/>
                      <a:pt x="211355" y="494228"/>
                      <a:pt x="217900" y="494228"/>
                    </a:cubicBezTo>
                    <a:cubicBezTo>
                      <a:pt x="224445" y="494228"/>
                      <a:pt x="230733" y="491924"/>
                      <a:pt x="235739" y="487715"/>
                    </a:cubicBezTo>
                    <a:cubicBezTo>
                      <a:pt x="240680" y="483512"/>
                      <a:pt x="244017" y="477679"/>
                      <a:pt x="245171" y="471243"/>
                    </a:cubicBezTo>
                    <a:cubicBezTo>
                      <a:pt x="246263" y="464813"/>
                      <a:pt x="245043" y="458191"/>
                      <a:pt x="241770" y="452557"/>
                    </a:cubicBezTo>
                    <a:cubicBezTo>
                      <a:pt x="238498" y="446923"/>
                      <a:pt x="233300" y="442636"/>
                      <a:pt x="227140" y="440448"/>
                    </a:cubicBezTo>
                    <a:lnTo>
                      <a:pt x="227140" y="401633"/>
                    </a:lnTo>
                    <a:cubicBezTo>
                      <a:pt x="251204" y="400170"/>
                      <a:pt x="274561" y="393105"/>
                      <a:pt x="295416" y="380996"/>
                    </a:cubicBezTo>
                    <a:cubicBezTo>
                      <a:pt x="316271" y="368894"/>
                      <a:pt x="333980" y="352088"/>
                      <a:pt x="347135" y="331914"/>
                    </a:cubicBezTo>
                    <a:lnTo>
                      <a:pt x="380888" y="351325"/>
                    </a:lnTo>
                    <a:cubicBezTo>
                      <a:pt x="379989" y="355393"/>
                      <a:pt x="379989" y="359609"/>
                      <a:pt x="380888" y="363684"/>
                    </a:cubicBezTo>
                    <a:cubicBezTo>
                      <a:pt x="382620" y="370697"/>
                      <a:pt x="387048" y="376735"/>
                      <a:pt x="393208" y="380496"/>
                    </a:cubicBezTo>
                    <a:cubicBezTo>
                      <a:pt x="396353" y="382305"/>
                      <a:pt x="399881" y="383473"/>
                      <a:pt x="403475" y="383942"/>
                    </a:cubicBezTo>
                    <a:cubicBezTo>
                      <a:pt x="407068" y="384404"/>
                      <a:pt x="410726" y="384153"/>
                      <a:pt x="414255" y="383197"/>
                    </a:cubicBezTo>
                    <a:cubicBezTo>
                      <a:pt x="417720" y="382247"/>
                      <a:pt x="420993" y="380611"/>
                      <a:pt x="423880" y="378385"/>
                    </a:cubicBezTo>
                    <a:cubicBezTo>
                      <a:pt x="426768" y="376164"/>
                      <a:pt x="429207" y="373392"/>
                      <a:pt x="431004" y="370235"/>
                    </a:cubicBezTo>
                    <a:cubicBezTo>
                      <a:pt x="432800" y="367078"/>
                      <a:pt x="433955" y="363594"/>
                      <a:pt x="434468" y="359987"/>
                    </a:cubicBezTo>
                    <a:cubicBezTo>
                      <a:pt x="434918" y="356375"/>
                      <a:pt x="434661" y="352711"/>
                      <a:pt x="433698" y="349194"/>
                    </a:cubicBezTo>
                    <a:cubicBezTo>
                      <a:pt x="432736" y="345684"/>
                      <a:pt x="431131" y="342392"/>
                      <a:pt x="428886" y="339511"/>
                    </a:cubicBezTo>
                    <a:cubicBezTo>
                      <a:pt x="426640" y="336630"/>
                      <a:pt x="423880" y="334217"/>
                      <a:pt x="420736" y="332408"/>
                    </a:cubicBezTo>
                    <a:lnTo>
                      <a:pt x="421891" y="332164"/>
                    </a:lnTo>
                    <a:close/>
                    <a:moveTo>
                      <a:pt x="104578" y="322519"/>
                    </a:moveTo>
                    <a:lnTo>
                      <a:pt x="137048" y="303730"/>
                    </a:lnTo>
                    <a:cubicBezTo>
                      <a:pt x="143336" y="310988"/>
                      <a:pt x="151486" y="316379"/>
                      <a:pt x="160598" y="319305"/>
                    </a:cubicBezTo>
                    <a:cubicBezTo>
                      <a:pt x="172789" y="322468"/>
                      <a:pt x="185751" y="320691"/>
                      <a:pt x="196660" y="314364"/>
                    </a:cubicBezTo>
                    <a:lnTo>
                      <a:pt x="228488" y="295819"/>
                    </a:lnTo>
                    <a:lnTo>
                      <a:pt x="218028" y="277771"/>
                    </a:lnTo>
                    <a:lnTo>
                      <a:pt x="192104" y="292976"/>
                    </a:lnTo>
                    <a:lnTo>
                      <a:pt x="182864" y="276906"/>
                    </a:lnTo>
                    <a:lnTo>
                      <a:pt x="208916" y="262566"/>
                    </a:lnTo>
                    <a:lnTo>
                      <a:pt x="199612" y="246620"/>
                    </a:lnTo>
                    <a:lnTo>
                      <a:pt x="173688" y="261701"/>
                    </a:lnTo>
                    <a:lnTo>
                      <a:pt x="163549" y="243282"/>
                    </a:lnTo>
                    <a:lnTo>
                      <a:pt x="189474" y="228202"/>
                    </a:lnTo>
                    <a:lnTo>
                      <a:pt x="180233" y="212132"/>
                    </a:lnTo>
                    <a:lnTo>
                      <a:pt x="148149" y="230921"/>
                    </a:lnTo>
                    <a:cubicBezTo>
                      <a:pt x="139037" y="236787"/>
                      <a:pt x="132107" y="245479"/>
                      <a:pt x="128449" y="255662"/>
                    </a:cubicBezTo>
                    <a:cubicBezTo>
                      <a:pt x="124791" y="265845"/>
                      <a:pt x="124535" y="276957"/>
                      <a:pt x="127744" y="287289"/>
                    </a:cubicBezTo>
                    <a:lnTo>
                      <a:pt x="95403" y="306450"/>
                    </a:lnTo>
                    <a:cubicBezTo>
                      <a:pt x="86419" y="287979"/>
                      <a:pt x="81670" y="267681"/>
                      <a:pt x="81735" y="247115"/>
                    </a:cubicBezTo>
                    <a:cubicBezTo>
                      <a:pt x="81478" y="217744"/>
                      <a:pt x="90718" y="189085"/>
                      <a:pt x="108108" y="165425"/>
                    </a:cubicBezTo>
                    <a:cubicBezTo>
                      <a:pt x="125497" y="141765"/>
                      <a:pt x="150074" y="124376"/>
                      <a:pt x="178116" y="115859"/>
                    </a:cubicBezTo>
                    <a:cubicBezTo>
                      <a:pt x="206222" y="107344"/>
                      <a:pt x="236316" y="108157"/>
                      <a:pt x="263845" y="118180"/>
                    </a:cubicBezTo>
                    <a:cubicBezTo>
                      <a:pt x="291437" y="128203"/>
                      <a:pt x="315051" y="146896"/>
                      <a:pt x="331093" y="171463"/>
                    </a:cubicBezTo>
                    <a:lnTo>
                      <a:pt x="304078" y="187038"/>
                    </a:lnTo>
                    <a:lnTo>
                      <a:pt x="303308" y="185678"/>
                    </a:lnTo>
                    <a:cubicBezTo>
                      <a:pt x="296186" y="177279"/>
                      <a:pt x="286304" y="171622"/>
                      <a:pt x="275459" y="169662"/>
                    </a:cubicBezTo>
                    <a:cubicBezTo>
                      <a:pt x="264550" y="167702"/>
                      <a:pt x="253385" y="169561"/>
                      <a:pt x="243696" y="174924"/>
                    </a:cubicBezTo>
                    <a:lnTo>
                      <a:pt x="215783" y="191241"/>
                    </a:lnTo>
                    <a:lnTo>
                      <a:pt x="225279" y="207187"/>
                    </a:lnTo>
                    <a:lnTo>
                      <a:pt x="200639" y="221156"/>
                    </a:lnTo>
                    <a:lnTo>
                      <a:pt x="211098" y="239079"/>
                    </a:lnTo>
                    <a:lnTo>
                      <a:pt x="235546" y="225482"/>
                    </a:lnTo>
                    <a:lnTo>
                      <a:pt x="244787" y="241429"/>
                    </a:lnTo>
                    <a:lnTo>
                      <a:pt x="220852" y="255150"/>
                    </a:lnTo>
                    <a:lnTo>
                      <a:pt x="230092" y="271096"/>
                    </a:lnTo>
                    <a:lnTo>
                      <a:pt x="254091" y="257127"/>
                    </a:lnTo>
                    <a:lnTo>
                      <a:pt x="264550" y="274928"/>
                    </a:lnTo>
                    <a:lnTo>
                      <a:pt x="292463" y="258611"/>
                    </a:lnTo>
                    <a:cubicBezTo>
                      <a:pt x="301447" y="252820"/>
                      <a:pt x="308313" y="244268"/>
                      <a:pt x="312035" y="234238"/>
                    </a:cubicBezTo>
                    <a:cubicBezTo>
                      <a:pt x="315757" y="224208"/>
                      <a:pt x="316142" y="213241"/>
                      <a:pt x="313062" y="202984"/>
                    </a:cubicBezTo>
                    <a:lnTo>
                      <a:pt x="340397" y="187285"/>
                    </a:lnTo>
                    <a:cubicBezTo>
                      <a:pt x="358300" y="218594"/>
                      <a:pt x="363049" y="255745"/>
                      <a:pt x="353616" y="290565"/>
                    </a:cubicBezTo>
                    <a:cubicBezTo>
                      <a:pt x="344119" y="325388"/>
                      <a:pt x="321275" y="355021"/>
                      <a:pt x="290025" y="372956"/>
                    </a:cubicBezTo>
                    <a:cubicBezTo>
                      <a:pt x="258711" y="390885"/>
                      <a:pt x="221622" y="395646"/>
                      <a:pt x="186843" y="386187"/>
                    </a:cubicBezTo>
                    <a:cubicBezTo>
                      <a:pt x="152063" y="376729"/>
                      <a:pt x="122481" y="353827"/>
                      <a:pt x="104578" y="322519"/>
                    </a:cubicBezTo>
                    <a:close/>
                    <a:moveTo>
                      <a:pt x="399240" y="135985"/>
                    </a:moveTo>
                    <a:cubicBezTo>
                      <a:pt x="399561" y="134787"/>
                      <a:pt x="400074" y="133662"/>
                      <a:pt x="400844" y="132682"/>
                    </a:cubicBezTo>
                    <a:cubicBezTo>
                      <a:pt x="401550" y="131702"/>
                      <a:pt x="402512" y="130890"/>
                      <a:pt x="403604" y="130299"/>
                    </a:cubicBezTo>
                    <a:cubicBezTo>
                      <a:pt x="404630" y="129588"/>
                      <a:pt x="405849" y="129102"/>
                      <a:pt x="407068" y="128873"/>
                    </a:cubicBezTo>
                    <a:cubicBezTo>
                      <a:pt x="408352" y="128644"/>
                      <a:pt x="409635" y="128676"/>
                      <a:pt x="410855" y="128968"/>
                    </a:cubicBezTo>
                    <a:cubicBezTo>
                      <a:pt x="412138" y="129260"/>
                      <a:pt x="413293" y="129804"/>
                      <a:pt x="414319" y="130568"/>
                    </a:cubicBezTo>
                    <a:cubicBezTo>
                      <a:pt x="415346" y="131332"/>
                      <a:pt x="416180" y="132299"/>
                      <a:pt x="416822" y="133407"/>
                    </a:cubicBezTo>
                    <a:cubicBezTo>
                      <a:pt x="417399" y="134516"/>
                      <a:pt x="417849" y="135742"/>
                      <a:pt x="417977" y="137011"/>
                    </a:cubicBezTo>
                    <a:cubicBezTo>
                      <a:pt x="418106" y="138278"/>
                      <a:pt x="417977" y="139561"/>
                      <a:pt x="417592" y="140778"/>
                    </a:cubicBezTo>
                    <a:cubicBezTo>
                      <a:pt x="417207" y="141994"/>
                      <a:pt x="416566" y="143119"/>
                      <a:pt x="415732" y="144081"/>
                    </a:cubicBezTo>
                    <a:cubicBezTo>
                      <a:pt x="414897" y="145043"/>
                      <a:pt x="413870" y="145821"/>
                      <a:pt x="412715" y="146369"/>
                    </a:cubicBezTo>
                    <a:cubicBezTo>
                      <a:pt x="410598" y="147530"/>
                      <a:pt x="408159" y="147818"/>
                      <a:pt x="405849" y="147170"/>
                    </a:cubicBezTo>
                    <a:cubicBezTo>
                      <a:pt x="403539" y="146523"/>
                      <a:pt x="401550" y="144992"/>
                      <a:pt x="400395" y="142908"/>
                    </a:cubicBezTo>
                    <a:cubicBezTo>
                      <a:pt x="399689" y="141839"/>
                      <a:pt x="399240" y="140637"/>
                      <a:pt x="399047" y="139380"/>
                    </a:cubicBezTo>
                    <a:cubicBezTo>
                      <a:pt x="398855" y="138123"/>
                      <a:pt x="398919" y="136840"/>
                      <a:pt x="399240" y="135614"/>
                    </a:cubicBezTo>
                    <a:lnTo>
                      <a:pt x="399240" y="135985"/>
                    </a:lnTo>
                    <a:close/>
                    <a:moveTo>
                      <a:pt x="217900" y="18428"/>
                    </a:moveTo>
                    <a:cubicBezTo>
                      <a:pt x="219761" y="18428"/>
                      <a:pt x="221558" y="18975"/>
                      <a:pt x="223034" y="19999"/>
                    </a:cubicBezTo>
                    <a:cubicBezTo>
                      <a:pt x="224574" y="21023"/>
                      <a:pt x="225792" y="22479"/>
                      <a:pt x="226435" y="24180"/>
                    </a:cubicBezTo>
                    <a:cubicBezTo>
                      <a:pt x="227140" y="25881"/>
                      <a:pt x="227332" y="27752"/>
                      <a:pt x="226948" y="29553"/>
                    </a:cubicBezTo>
                    <a:cubicBezTo>
                      <a:pt x="226627" y="31355"/>
                      <a:pt x="225728" y="33007"/>
                      <a:pt x="224381" y="34298"/>
                    </a:cubicBezTo>
                    <a:cubicBezTo>
                      <a:pt x="223098" y="35590"/>
                      <a:pt x="221429" y="36463"/>
                      <a:pt x="219632" y="36806"/>
                    </a:cubicBezTo>
                    <a:cubicBezTo>
                      <a:pt x="217836" y="37150"/>
                      <a:pt x="215975" y="36949"/>
                      <a:pt x="214243" y="36228"/>
                    </a:cubicBezTo>
                    <a:cubicBezTo>
                      <a:pt x="212574" y="35508"/>
                      <a:pt x="211163" y="34300"/>
                      <a:pt x="210136" y="32759"/>
                    </a:cubicBezTo>
                    <a:cubicBezTo>
                      <a:pt x="209109" y="31219"/>
                      <a:pt x="208596" y="29414"/>
                      <a:pt x="208660" y="27575"/>
                    </a:cubicBezTo>
                    <a:cubicBezTo>
                      <a:pt x="208660" y="25138"/>
                      <a:pt x="209686" y="22811"/>
                      <a:pt x="211419" y="21099"/>
                    </a:cubicBezTo>
                    <a:cubicBezTo>
                      <a:pt x="213151" y="19387"/>
                      <a:pt x="215461" y="18427"/>
                      <a:pt x="217900" y="18428"/>
                    </a:cubicBezTo>
                    <a:close/>
                    <a:moveTo>
                      <a:pt x="35662" y="142042"/>
                    </a:moveTo>
                    <a:cubicBezTo>
                      <a:pt x="34443" y="144126"/>
                      <a:pt x="32518" y="145658"/>
                      <a:pt x="30207" y="146305"/>
                    </a:cubicBezTo>
                    <a:cubicBezTo>
                      <a:pt x="27897" y="146953"/>
                      <a:pt x="25395" y="146665"/>
                      <a:pt x="23342" y="145503"/>
                    </a:cubicBezTo>
                    <a:cubicBezTo>
                      <a:pt x="21288" y="144288"/>
                      <a:pt x="19748" y="142322"/>
                      <a:pt x="19106" y="140019"/>
                    </a:cubicBezTo>
                    <a:cubicBezTo>
                      <a:pt x="18465" y="137715"/>
                      <a:pt x="18721" y="135251"/>
                      <a:pt x="19876" y="133142"/>
                    </a:cubicBezTo>
                    <a:cubicBezTo>
                      <a:pt x="20710" y="131815"/>
                      <a:pt x="21865" y="130723"/>
                      <a:pt x="23277" y="129967"/>
                    </a:cubicBezTo>
                    <a:cubicBezTo>
                      <a:pt x="24625" y="129211"/>
                      <a:pt x="26165" y="128816"/>
                      <a:pt x="27769" y="128816"/>
                    </a:cubicBezTo>
                    <a:cubicBezTo>
                      <a:pt x="29373" y="128817"/>
                      <a:pt x="30977" y="129197"/>
                      <a:pt x="32453" y="129928"/>
                    </a:cubicBezTo>
                    <a:cubicBezTo>
                      <a:pt x="34571" y="131199"/>
                      <a:pt x="36111" y="133235"/>
                      <a:pt x="36752" y="135614"/>
                    </a:cubicBezTo>
                    <a:cubicBezTo>
                      <a:pt x="37073" y="136784"/>
                      <a:pt x="37137" y="137999"/>
                      <a:pt x="36945" y="139188"/>
                    </a:cubicBezTo>
                    <a:cubicBezTo>
                      <a:pt x="36752" y="140377"/>
                      <a:pt x="36303" y="141515"/>
                      <a:pt x="35662" y="142537"/>
                    </a:cubicBezTo>
                    <a:lnTo>
                      <a:pt x="35662" y="142042"/>
                    </a:lnTo>
                    <a:close/>
                    <a:moveTo>
                      <a:pt x="36624" y="358120"/>
                    </a:moveTo>
                    <a:cubicBezTo>
                      <a:pt x="35982" y="360501"/>
                      <a:pt x="34443" y="362535"/>
                      <a:pt x="32325" y="363805"/>
                    </a:cubicBezTo>
                    <a:cubicBezTo>
                      <a:pt x="30207" y="364903"/>
                      <a:pt x="27769" y="365159"/>
                      <a:pt x="25459" y="364518"/>
                    </a:cubicBezTo>
                    <a:cubicBezTo>
                      <a:pt x="23213" y="363876"/>
                      <a:pt x="21224" y="362381"/>
                      <a:pt x="20005" y="360347"/>
                    </a:cubicBezTo>
                    <a:cubicBezTo>
                      <a:pt x="18850" y="358236"/>
                      <a:pt x="18593" y="355772"/>
                      <a:pt x="19235" y="353468"/>
                    </a:cubicBezTo>
                    <a:cubicBezTo>
                      <a:pt x="19876" y="351164"/>
                      <a:pt x="21416" y="349201"/>
                      <a:pt x="23470" y="347982"/>
                    </a:cubicBezTo>
                    <a:cubicBezTo>
                      <a:pt x="25523" y="346820"/>
                      <a:pt x="28026" y="346538"/>
                      <a:pt x="30336" y="347179"/>
                    </a:cubicBezTo>
                    <a:cubicBezTo>
                      <a:pt x="32646" y="347828"/>
                      <a:pt x="34571" y="349361"/>
                      <a:pt x="35790" y="351447"/>
                    </a:cubicBezTo>
                    <a:cubicBezTo>
                      <a:pt x="36432" y="352518"/>
                      <a:pt x="36817" y="353705"/>
                      <a:pt x="36945" y="354937"/>
                    </a:cubicBezTo>
                    <a:cubicBezTo>
                      <a:pt x="37137" y="356176"/>
                      <a:pt x="37009" y="357427"/>
                      <a:pt x="36624" y="358614"/>
                    </a:cubicBezTo>
                    <a:lnTo>
                      <a:pt x="36624" y="358120"/>
                    </a:lnTo>
                    <a:close/>
                    <a:moveTo>
                      <a:pt x="217900" y="475799"/>
                    </a:moveTo>
                    <a:cubicBezTo>
                      <a:pt x="216039" y="475799"/>
                      <a:pt x="214243" y="475253"/>
                      <a:pt x="212767" y="474233"/>
                    </a:cubicBezTo>
                    <a:cubicBezTo>
                      <a:pt x="211227" y="473206"/>
                      <a:pt x="210007" y="471750"/>
                      <a:pt x="209301" y="470049"/>
                    </a:cubicBezTo>
                    <a:cubicBezTo>
                      <a:pt x="208660" y="468349"/>
                      <a:pt x="208467" y="466475"/>
                      <a:pt x="208852" y="464678"/>
                    </a:cubicBezTo>
                    <a:cubicBezTo>
                      <a:pt x="209173" y="462875"/>
                      <a:pt x="210071" y="461220"/>
                      <a:pt x="211419" y="459930"/>
                    </a:cubicBezTo>
                    <a:cubicBezTo>
                      <a:pt x="212703" y="458640"/>
                      <a:pt x="214371" y="457767"/>
                      <a:pt x="216167" y="457421"/>
                    </a:cubicBezTo>
                    <a:cubicBezTo>
                      <a:pt x="217964" y="457081"/>
                      <a:pt x="219825" y="457280"/>
                      <a:pt x="221558" y="457998"/>
                    </a:cubicBezTo>
                    <a:cubicBezTo>
                      <a:pt x="223226" y="458723"/>
                      <a:pt x="224638" y="459930"/>
                      <a:pt x="225665" y="461470"/>
                    </a:cubicBezTo>
                    <a:cubicBezTo>
                      <a:pt x="226691" y="463010"/>
                      <a:pt x="227205" y="464813"/>
                      <a:pt x="227140" y="466655"/>
                    </a:cubicBezTo>
                    <a:cubicBezTo>
                      <a:pt x="227140" y="469093"/>
                      <a:pt x="226114" y="471416"/>
                      <a:pt x="224381" y="473129"/>
                    </a:cubicBezTo>
                    <a:cubicBezTo>
                      <a:pt x="222648" y="474842"/>
                      <a:pt x="220338" y="475799"/>
                      <a:pt x="217900" y="475799"/>
                    </a:cubicBezTo>
                    <a:close/>
                    <a:moveTo>
                      <a:pt x="416180" y="361457"/>
                    </a:moveTo>
                    <a:cubicBezTo>
                      <a:pt x="414962" y="363517"/>
                      <a:pt x="413036" y="365031"/>
                      <a:pt x="410726" y="365673"/>
                    </a:cubicBezTo>
                    <a:cubicBezTo>
                      <a:pt x="408416" y="366321"/>
                      <a:pt x="405914" y="366051"/>
                      <a:pt x="403860" y="364922"/>
                    </a:cubicBezTo>
                    <a:cubicBezTo>
                      <a:pt x="402769" y="364325"/>
                      <a:pt x="401807" y="363517"/>
                      <a:pt x="401101" y="362535"/>
                    </a:cubicBezTo>
                    <a:cubicBezTo>
                      <a:pt x="400331" y="361560"/>
                      <a:pt x="399817" y="360430"/>
                      <a:pt x="399497" y="359230"/>
                    </a:cubicBezTo>
                    <a:cubicBezTo>
                      <a:pt x="399176" y="357870"/>
                      <a:pt x="399111" y="356439"/>
                      <a:pt x="399368" y="355053"/>
                    </a:cubicBezTo>
                    <a:cubicBezTo>
                      <a:pt x="399689" y="353667"/>
                      <a:pt x="400267" y="352364"/>
                      <a:pt x="401101" y="351248"/>
                    </a:cubicBezTo>
                    <a:cubicBezTo>
                      <a:pt x="401999" y="350125"/>
                      <a:pt x="403090" y="349214"/>
                      <a:pt x="404374" y="348585"/>
                    </a:cubicBezTo>
                    <a:cubicBezTo>
                      <a:pt x="405592" y="347956"/>
                      <a:pt x="407004" y="347622"/>
                      <a:pt x="408416" y="347616"/>
                    </a:cubicBezTo>
                    <a:cubicBezTo>
                      <a:pt x="410020" y="347597"/>
                      <a:pt x="411560" y="348026"/>
                      <a:pt x="412972" y="348848"/>
                    </a:cubicBezTo>
                    <a:cubicBezTo>
                      <a:pt x="415025" y="350106"/>
                      <a:pt x="416566" y="352133"/>
                      <a:pt x="417143" y="354495"/>
                    </a:cubicBezTo>
                    <a:cubicBezTo>
                      <a:pt x="417785" y="356856"/>
                      <a:pt x="417399" y="359352"/>
                      <a:pt x="416180" y="361457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  <p:cxnSp>
        <p:nvCxnSpPr>
          <p:cNvPr id="720" name="直線矢印コネクタ 719">
            <a:extLst>
              <a:ext uri="{FF2B5EF4-FFF2-40B4-BE49-F238E27FC236}">
                <a16:creationId xmlns:a16="http://schemas.microsoft.com/office/drawing/2014/main" id="{A8D27494-2FBB-B017-E7EC-02A85E4C80E2}"/>
              </a:ext>
            </a:extLst>
          </p:cNvPr>
          <p:cNvCxnSpPr>
            <a:cxnSpLocks/>
          </p:cNvCxnSpPr>
          <p:nvPr/>
        </p:nvCxnSpPr>
        <p:spPr>
          <a:xfrm>
            <a:off x="15613520" y="6858960"/>
            <a:ext cx="0" cy="1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1" name="直線矢印コネクタ 726">
            <a:extLst>
              <a:ext uri="{FF2B5EF4-FFF2-40B4-BE49-F238E27FC236}">
                <a16:creationId xmlns:a16="http://schemas.microsoft.com/office/drawing/2014/main" id="{B71A1226-975C-6FA0-AD06-2ADFF0DDC332}"/>
              </a:ext>
            </a:extLst>
          </p:cNvPr>
          <p:cNvCxnSpPr>
            <a:cxnSpLocks/>
            <a:stCxn id="687" idx="2"/>
          </p:cNvCxnSpPr>
          <p:nvPr/>
        </p:nvCxnSpPr>
        <p:spPr>
          <a:xfrm rot="16200000" flipH="1">
            <a:off x="14026020" y="3705425"/>
            <a:ext cx="446050" cy="2231138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FB1A738-5F48-E6C7-2A1B-D87D0309A3A6}"/>
              </a:ext>
            </a:extLst>
          </p:cNvPr>
          <p:cNvGrpSpPr/>
          <p:nvPr/>
        </p:nvGrpSpPr>
        <p:grpSpPr>
          <a:xfrm>
            <a:off x="3871396" y="2502988"/>
            <a:ext cx="927286" cy="821364"/>
            <a:chOff x="3483641" y="2885366"/>
            <a:chExt cx="927286" cy="821364"/>
          </a:xfrm>
        </p:grpSpPr>
        <p:pic>
          <p:nvPicPr>
            <p:cNvPr id="67" name="グラフィックス 66">
              <a:extLst>
                <a:ext uri="{FF2B5EF4-FFF2-40B4-BE49-F238E27FC236}">
                  <a16:creationId xmlns:a16="http://schemas.microsoft.com/office/drawing/2014/main" id="{23E03885-BDDB-AB7C-3F8E-C4AA9FFE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794884" y="2885366"/>
              <a:ext cx="304800" cy="390525"/>
            </a:xfrm>
            <a:prstGeom prst="rect">
              <a:avLst/>
            </a:prstGeom>
          </p:spPr>
        </p:pic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748D8728-FE0D-A462-B2A5-7F136DE9E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641" y="3183510"/>
              <a:ext cx="9272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Security Group</a:t>
              </a:r>
            </a:p>
          </p:txBody>
        </p:sp>
      </p:grpSp>
      <p:cxnSp>
        <p:nvCxnSpPr>
          <p:cNvPr id="71" name="直線矢印コネクタ 726">
            <a:extLst>
              <a:ext uri="{FF2B5EF4-FFF2-40B4-BE49-F238E27FC236}">
                <a16:creationId xmlns:a16="http://schemas.microsoft.com/office/drawing/2014/main" id="{B299F2C1-873C-6492-D19F-AEA591B8B78E}"/>
              </a:ext>
            </a:extLst>
          </p:cNvPr>
          <p:cNvCxnSpPr>
            <a:cxnSpLocks/>
          </p:cNvCxnSpPr>
          <p:nvPr/>
        </p:nvCxnSpPr>
        <p:spPr>
          <a:xfrm>
            <a:off x="4537845" y="3269042"/>
            <a:ext cx="10826769" cy="1768653"/>
          </a:xfrm>
          <a:prstGeom prst="bentConnector3">
            <a:avLst>
              <a:gd name="adj1" fmla="val 21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69" name="グループ化 868">
            <a:extLst>
              <a:ext uri="{FF2B5EF4-FFF2-40B4-BE49-F238E27FC236}">
                <a16:creationId xmlns:a16="http://schemas.microsoft.com/office/drawing/2014/main" id="{7FF7B3D9-7167-9614-F2F1-3FABEE562ADA}"/>
              </a:ext>
            </a:extLst>
          </p:cNvPr>
          <p:cNvGrpSpPr/>
          <p:nvPr/>
        </p:nvGrpSpPr>
        <p:grpSpPr>
          <a:xfrm>
            <a:off x="7169506" y="7053789"/>
            <a:ext cx="1274685" cy="810485"/>
            <a:chOff x="6868289" y="7290460"/>
            <a:chExt cx="1274685" cy="810485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5F4AD5F9-F32A-28EE-16E5-1419E832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08954" y="7412170"/>
              <a:ext cx="400038" cy="400038"/>
            </a:xfrm>
            <a:prstGeom prst="rect">
              <a:avLst/>
            </a:prstGeom>
          </p:spPr>
        </p:pic>
        <p:sp>
          <p:nvSpPr>
            <p:cNvPr id="76" name="TextBox 12">
              <a:extLst>
                <a:ext uri="{FF2B5EF4-FFF2-40B4-BE49-F238E27FC236}">
                  <a16:creationId xmlns:a16="http://schemas.microsoft.com/office/drawing/2014/main" id="{C90B5A53-64F4-DDA0-89CE-24CBAFD63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816" y="7793168"/>
              <a:ext cx="6383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Audit</a:t>
              </a:r>
            </a:p>
          </p:txBody>
        </p:sp>
        <p:sp>
          <p:nvSpPr>
            <p:cNvPr id="77" name="Rectangle 115">
              <a:extLst>
                <a:ext uri="{FF2B5EF4-FFF2-40B4-BE49-F238E27FC236}">
                  <a16:creationId xmlns:a16="http://schemas.microsoft.com/office/drawing/2014/main" id="{1B941E44-9332-FAA6-E41F-AFBD2CFA5289}"/>
                </a:ext>
              </a:extLst>
            </p:cNvPr>
            <p:cNvSpPr/>
            <p:nvPr/>
          </p:nvSpPr>
          <p:spPr>
            <a:xfrm>
              <a:off x="6868289" y="7290460"/>
              <a:ext cx="1274685" cy="81048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7"/>
            <a:lstStyle/>
            <a:p>
              <a:pPr algn="ctr"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78" name="TextBox 12">
            <a:extLst>
              <a:ext uri="{FF2B5EF4-FFF2-40B4-BE49-F238E27FC236}">
                <a16:creationId xmlns:a16="http://schemas.microsoft.com/office/drawing/2014/main" id="{75609AAA-2D84-6BCB-85DC-A0439663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652" y="6779028"/>
            <a:ext cx="12746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監査ログ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C836F7A-6F73-8C00-9E45-10F238FD28F3}"/>
              </a:ext>
            </a:extLst>
          </p:cNvPr>
          <p:cNvGrpSpPr/>
          <p:nvPr/>
        </p:nvGrpSpPr>
        <p:grpSpPr>
          <a:xfrm>
            <a:off x="15088132" y="8156733"/>
            <a:ext cx="1039066" cy="694531"/>
            <a:chOff x="12197555" y="8204289"/>
            <a:chExt cx="1039066" cy="694531"/>
          </a:xfrm>
        </p:grpSpPr>
        <p:pic>
          <p:nvPicPr>
            <p:cNvPr id="91" name="グラフィックス 90">
              <a:extLst>
                <a:ext uri="{FF2B5EF4-FFF2-40B4-BE49-F238E27FC236}">
                  <a16:creationId xmlns:a16="http://schemas.microsoft.com/office/drawing/2014/main" id="{582ED9C4-D982-D578-3925-5BA38B182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512323" y="8204289"/>
              <a:ext cx="400038" cy="400038"/>
            </a:xfrm>
            <a:prstGeom prst="rect">
              <a:avLst/>
            </a:prstGeom>
          </p:spPr>
        </p:pic>
        <p:sp>
          <p:nvSpPr>
            <p:cNvPr id="92" name="TextBox 12">
              <a:extLst>
                <a:ext uri="{FF2B5EF4-FFF2-40B4-BE49-F238E27FC236}">
                  <a16:creationId xmlns:a16="http://schemas.microsoft.com/office/drawing/2014/main" id="{29D13451-9AA9-BBB6-A405-475085329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7555" y="8591043"/>
              <a:ext cx="10390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Safe</a:t>
              </a:r>
            </a:p>
          </p:txBody>
        </p:sp>
      </p:grp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2F5CC047-1199-4C5D-DE2C-60B952E920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987578" y="5038251"/>
            <a:ext cx="3632579" cy="316419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直線矢印コネクタ 92">
            <a:extLst>
              <a:ext uri="{FF2B5EF4-FFF2-40B4-BE49-F238E27FC236}">
                <a16:creationId xmlns:a16="http://schemas.microsoft.com/office/drawing/2014/main" id="{C3CF618D-3303-81E2-3928-0C4F711EEA10}"/>
              </a:ext>
            </a:extLst>
          </p:cNvPr>
          <p:cNvCxnSpPr>
            <a:cxnSpLocks/>
          </p:cNvCxnSpPr>
          <p:nvPr/>
        </p:nvCxnSpPr>
        <p:spPr>
          <a:xfrm>
            <a:off x="9830929" y="4355528"/>
            <a:ext cx="2387444" cy="452394"/>
          </a:xfrm>
          <a:prstGeom prst="bentConnector3">
            <a:avLst>
              <a:gd name="adj1" fmla="val -358"/>
            </a:avLst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" name="円/楕円 18">
            <a:extLst>
              <a:ext uri="{FF2B5EF4-FFF2-40B4-BE49-F238E27FC236}">
                <a16:creationId xmlns:a16="http://schemas.microsoft.com/office/drawing/2014/main" id="{440A87DA-3970-8B3B-1D0B-0520531C88E0}"/>
              </a:ext>
            </a:extLst>
          </p:cNvPr>
          <p:cNvSpPr/>
          <p:nvPr/>
        </p:nvSpPr>
        <p:spPr>
          <a:xfrm>
            <a:off x="14775478" y="5116340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8</a:t>
            </a:r>
            <a:endParaRPr kumimoji="1" lang="ja-JP" altLang="en-US" sz="1600" dirty="0"/>
          </a:p>
        </p:txBody>
      </p:sp>
      <p:sp>
        <p:nvSpPr>
          <p:cNvPr id="400" name="円/楕円 18">
            <a:extLst>
              <a:ext uri="{FF2B5EF4-FFF2-40B4-BE49-F238E27FC236}">
                <a16:creationId xmlns:a16="http://schemas.microsoft.com/office/drawing/2014/main" id="{94E8BE49-DE6A-6293-315D-84C44E8066BB}"/>
              </a:ext>
            </a:extLst>
          </p:cNvPr>
          <p:cNvSpPr/>
          <p:nvPr/>
        </p:nvSpPr>
        <p:spPr>
          <a:xfrm>
            <a:off x="4126387" y="333910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/>
              <a:t>10</a:t>
            </a:r>
            <a:endParaRPr kumimoji="1" lang="ja-JP" altLang="en-US" sz="1400" dirty="0"/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8372E82A-94DF-6AFE-14DC-30FD07806FDA}"/>
              </a:ext>
            </a:extLst>
          </p:cNvPr>
          <p:cNvSpPr/>
          <p:nvPr/>
        </p:nvSpPr>
        <p:spPr>
          <a:xfrm>
            <a:off x="2646215" y="6209977"/>
            <a:ext cx="1675217" cy="1764268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システム構成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2DCB3E47-873E-AE51-DEE0-A68F88F89B1A}"/>
              </a:ext>
            </a:extLst>
          </p:cNvPr>
          <p:cNvGrpSpPr/>
          <p:nvPr/>
        </p:nvGrpSpPr>
        <p:grpSpPr>
          <a:xfrm>
            <a:off x="2979084" y="6841415"/>
            <a:ext cx="987770" cy="970793"/>
            <a:chOff x="3529030" y="4596869"/>
            <a:chExt cx="987770" cy="970793"/>
          </a:xfrm>
        </p:grpSpPr>
        <p:sp>
          <p:nvSpPr>
            <p:cNvPr id="403" name="TextBox 12">
              <a:extLst>
                <a:ext uri="{FF2B5EF4-FFF2-40B4-BE49-F238E27FC236}">
                  <a16:creationId xmlns:a16="http://schemas.microsoft.com/office/drawing/2014/main" id="{AAB35C53-1C62-9519-0688-6959DA4AC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030" y="5044442"/>
              <a:ext cx="9877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Resource</a:t>
              </a:r>
            </a:p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Manager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404" name="グラフィックス 403">
              <a:extLst>
                <a:ext uri="{FF2B5EF4-FFF2-40B4-BE49-F238E27FC236}">
                  <a16:creationId xmlns:a16="http://schemas.microsoft.com/office/drawing/2014/main" id="{CA24B2D8-5709-EAAC-D2F2-7D663384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803845" y="4596869"/>
              <a:ext cx="438138" cy="400038"/>
            </a:xfrm>
            <a:prstGeom prst="rect">
              <a:avLst/>
            </a:prstGeom>
          </p:spPr>
        </p:pic>
      </p:grpSp>
      <p:pic>
        <p:nvPicPr>
          <p:cNvPr id="406" name="グラフィックス 405">
            <a:extLst>
              <a:ext uri="{FF2B5EF4-FFF2-40B4-BE49-F238E27FC236}">
                <a16:creationId xmlns:a16="http://schemas.microsoft.com/office/drawing/2014/main" id="{4E1B2F18-5FC5-E36E-8431-C110BC652D7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228559" y="2495547"/>
            <a:ext cx="419100" cy="400050"/>
          </a:xfrm>
          <a:prstGeom prst="rect">
            <a:avLst/>
          </a:prstGeom>
        </p:spPr>
      </p:pic>
      <p:sp>
        <p:nvSpPr>
          <p:cNvPr id="407" name="TextBox 12">
            <a:extLst>
              <a:ext uri="{FF2B5EF4-FFF2-40B4-BE49-F238E27FC236}">
                <a16:creationId xmlns:a16="http://schemas.microsoft.com/office/drawing/2014/main" id="{98F5DE09-9B0C-2B7B-6A16-C1911B20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019" y="2929606"/>
            <a:ext cx="5661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DNS</a:t>
            </a:r>
          </a:p>
        </p:txBody>
      </p:sp>
      <p:sp>
        <p:nvSpPr>
          <p:cNvPr id="409" name="正方形/長方形 408">
            <a:extLst>
              <a:ext uri="{FF2B5EF4-FFF2-40B4-BE49-F238E27FC236}">
                <a16:creationId xmlns:a16="http://schemas.microsoft.com/office/drawing/2014/main" id="{C6862141-3DD2-AF13-C849-652B06703A3B}"/>
              </a:ext>
            </a:extLst>
          </p:cNvPr>
          <p:cNvSpPr/>
          <p:nvPr/>
        </p:nvSpPr>
        <p:spPr>
          <a:xfrm>
            <a:off x="14567571" y="1519786"/>
            <a:ext cx="2023901" cy="2627444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11" name="グループ化 410">
            <a:extLst>
              <a:ext uri="{FF2B5EF4-FFF2-40B4-BE49-F238E27FC236}">
                <a16:creationId xmlns:a16="http://schemas.microsoft.com/office/drawing/2014/main" id="{4F54A69A-0101-625E-A2C2-E1AE9E87FB8C}"/>
              </a:ext>
            </a:extLst>
          </p:cNvPr>
          <p:cNvGrpSpPr/>
          <p:nvPr/>
        </p:nvGrpSpPr>
        <p:grpSpPr>
          <a:xfrm>
            <a:off x="14933540" y="2578246"/>
            <a:ext cx="1266692" cy="655609"/>
            <a:chOff x="10182187" y="3754054"/>
            <a:chExt cx="1266729" cy="655630"/>
          </a:xfrm>
        </p:grpSpPr>
        <p:pic>
          <p:nvPicPr>
            <p:cNvPr id="412" name="グラフィックス 411">
              <a:extLst>
                <a:ext uri="{FF2B5EF4-FFF2-40B4-BE49-F238E27FC236}">
                  <a16:creationId xmlns:a16="http://schemas.microsoft.com/office/drawing/2014/main" id="{70723326-4661-2DDC-D907-3365CAF3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591715" y="3754054"/>
              <a:ext cx="447675" cy="400050"/>
            </a:xfrm>
            <a:prstGeom prst="rect">
              <a:avLst/>
            </a:prstGeom>
          </p:spPr>
        </p:pic>
        <p:sp>
          <p:nvSpPr>
            <p:cNvPr id="413" name="TextBox 12">
              <a:extLst>
                <a:ext uri="{FF2B5EF4-FFF2-40B4-BE49-F238E27FC236}">
                  <a16:creationId xmlns:a16="http://schemas.microsoft.com/office/drawing/2014/main" id="{C5250615-302E-759B-EF47-DA8117BB1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187" y="4101898"/>
              <a:ext cx="1266729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Cloud Guard</a:t>
              </a:r>
            </a:p>
          </p:txBody>
        </p:sp>
      </p:grpSp>
      <p:grpSp>
        <p:nvGrpSpPr>
          <p:cNvPr id="414" name="グループ化 413">
            <a:extLst>
              <a:ext uri="{FF2B5EF4-FFF2-40B4-BE49-F238E27FC236}">
                <a16:creationId xmlns:a16="http://schemas.microsoft.com/office/drawing/2014/main" id="{8272A85E-65A3-378B-7E6B-7F4D3E8F287C}"/>
              </a:ext>
            </a:extLst>
          </p:cNvPr>
          <p:cNvGrpSpPr/>
          <p:nvPr/>
        </p:nvGrpSpPr>
        <p:grpSpPr>
          <a:xfrm>
            <a:off x="15398124" y="3444665"/>
            <a:ext cx="1258678" cy="707814"/>
            <a:chOff x="10186199" y="5156668"/>
            <a:chExt cx="1258715" cy="707836"/>
          </a:xfrm>
        </p:grpSpPr>
        <p:pic>
          <p:nvPicPr>
            <p:cNvPr id="415" name="グラフィックス 414">
              <a:extLst>
                <a:ext uri="{FF2B5EF4-FFF2-40B4-BE49-F238E27FC236}">
                  <a16:creationId xmlns:a16="http://schemas.microsoft.com/office/drawing/2014/main" id="{56964919-604A-ABC8-C992-8FDED42E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615526" y="5156668"/>
              <a:ext cx="400050" cy="400050"/>
            </a:xfrm>
            <a:prstGeom prst="rect">
              <a:avLst/>
            </a:prstGeom>
          </p:spPr>
        </p:pic>
        <p:sp>
          <p:nvSpPr>
            <p:cNvPr id="736" name="TextBox 12">
              <a:extLst>
                <a:ext uri="{FF2B5EF4-FFF2-40B4-BE49-F238E27FC236}">
                  <a16:creationId xmlns:a16="http://schemas.microsoft.com/office/drawing/2014/main" id="{1CBFD204-1534-FB0F-BB1F-487A3F3DC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6199" y="5556718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cxnSp>
        <p:nvCxnSpPr>
          <p:cNvPr id="737" name="直線矢印コネクタ 23">
            <a:extLst>
              <a:ext uri="{FF2B5EF4-FFF2-40B4-BE49-F238E27FC236}">
                <a16:creationId xmlns:a16="http://schemas.microsoft.com/office/drawing/2014/main" id="{F77D530F-4C0A-F9EF-AFDD-7A1597FF3747}"/>
              </a:ext>
            </a:extLst>
          </p:cNvPr>
          <p:cNvCxnSpPr>
            <a:cxnSpLocks/>
            <a:stCxn id="672" idx="0"/>
            <a:endCxn id="412" idx="3"/>
          </p:cNvCxnSpPr>
          <p:nvPr/>
        </p:nvCxnSpPr>
        <p:spPr>
          <a:xfrm rot="16200000" flipV="1">
            <a:off x="15665981" y="2903003"/>
            <a:ext cx="2058475" cy="180900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8" name="直線矢印コネクタ 23">
            <a:extLst>
              <a:ext uri="{FF2B5EF4-FFF2-40B4-BE49-F238E27FC236}">
                <a16:creationId xmlns:a16="http://schemas.microsoft.com/office/drawing/2014/main" id="{4A5D2BB5-19C3-B80B-45F5-DF819D38A667}"/>
              </a:ext>
            </a:extLst>
          </p:cNvPr>
          <p:cNvCxnSpPr>
            <a:cxnSpLocks/>
          </p:cNvCxnSpPr>
          <p:nvPr/>
        </p:nvCxnSpPr>
        <p:spPr>
          <a:xfrm>
            <a:off x="6745211" y="7974245"/>
            <a:ext cx="0" cy="7629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9" name="直線矢印コネクタ 23">
            <a:extLst>
              <a:ext uri="{FF2B5EF4-FFF2-40B4-BE49-F238E27FC236}">
                <a16:creationId xmlns:a16="http://schemas.microsoft.com/office/drawing/2014/main" id="{6602A137-76E0-F2B7-C3EC-ADEE9B7DB1D1}"/>
              </a:ext>
            </a:extLst>
          </p:cNvPr>
          <p:cNvCxnSpPr>
            <a:cxnSpLocks/>
          </p:cNvCxnSpPr>
          <p:nvPr/>
        </p:nvCxnSpPr>
        <p:spPr>
          <a:xfrm>
            <a:off x="16227476" y="3609629"/>
            <a:ext cx="6882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0" name="グループ化 749">
            <a:extLst>
              <a:ext uri="{FF2B5EF4-FFF2-40B4-BE49-F238E27FC236}">
                <a16:creationId xmlns:a16="http://schemas.microsoft.com/office/drawing/2014/main" id="{0E31952E-DE0C-785D-CB79-4CF42B43D48E}"/>
              </a:ext>
            </a:extLst>
          </p:cNvPr>
          <p:cNvGrpSpPr/>
          <p:nvPr/>
        </p:nvGrpSpPr>
        <p:grpSpPr>
          <a:xfrm>
            <a:off x="16915732" y="3390684"/>
            <a:ext cx="558063" cy="1121019"/>
            <a:chOff x="14968955" y="6091655"/>
            <a:chExt cx="558063" cy="1121019"/>
          </a:xfrm>
        </p:grpSpPr>
        <p:pic>
          <p:nvPicPr>
            <p:cNvPr id="740" name="Picture 2">
              <a:extLst>
                <a:ext uri="{FF2B5EF4-FFF2-40B4-BE49-F238E27FC236}">
                  <a16:creationId xmlns:a16="http://schemas.microsoft.com/office/drawing/2014/main" id="{E2A90C13-F2D4-74D1-4282-74A470BB850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2215" y="6175738"/>
              <a:ext cx="431987" cy="43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Graphic 50">
              <a:extLst>
                <a:ext uri="{FF2B5EF4-FFF2-40B4-BE49-F238E27FC236}">
                  <a16:creationId xmlns:a16="http://schemas.microsoft.com/office/drawing/2014/main" id="{6ED1EF2B-27AA-2F19-BAA3-97A1BD53F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014" y="6727370"/>
              <a:ext cx="457186" cy="45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2" name="Rectangle 115">
              <a:extLst>
                <a:ext uri="{FF2B5EF4-FFF2-40B4-BE49-F238E27FC236}">
                  <a16:creationId xmlns:a16="http://schemas.microsoft.com/office/drawing/2014/main" id="{A463FA23-06D1-3A39-3E83-E00B1FE7E7E8}"/>
                </a:ext>
              </a:extLst>
            </p:cNvPr>
            <p:cNvSpPr/>
            <p:nvPr/>
          </p:nvSpPr>
          <p:spPr>
            <a:xfrm>
              <a:off x="14968955" y="6091655"/>
              <a:ext cx="558063" cy="1121019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37"/>
            <a:lstStyle/>
            <a:p>
              <a:pPr algn="ctr">
                <a:defRPr/>
              </a:pPr>
              <a:endPara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cxnSp>
        <p:nvCxnSpPr>
          <p:cNvPr id="743" name="直線矢印コネクタ 23">
            <a:extLst>
              <a:ext uri="{FF2B5EF4-FFF2-40B4-BE49-F238E27FC236}">
                <a16:creationId xmlns:a16="http://schemas.microsoft.com/office/drawing/2014/main" id="{5E0DC865-348C-844F-9596-95C816DEE55C}"/>
              </a:ext>
            </a:extLst>
          </p:cNvPr>
          <p:cNvCxnSpPr>
            <a:cxnSpLocks/>
          </p:cNvCxnSpPr>
          <p:nvPr/>
        </p:nvCxnSpPr>
        <p:spPr>
          <a:xfrm>
            <a:off x="17229353" y="4533119"/>
            <a:ext cx="0" cy="229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4" name="グループ化 743">
            <a:extLst>
              <a:ext uri="{FF2B5EF4-FFF2-40B4-BE49-F238E27FC236}">
                <a16:creationId xmlns:a16="http://schemas.microsoft.com/office/drawing/2014/main" id="{2F7CCA44-02E4-F8EF-944C-ED99FBFF6054}"/>
              </a:ext>
            </a:extLst>
          </p:cNvPr>
          <p:cNvGrpSpPr/>
          <p:nvPr/>
        </p:nvGrpSpPr>
        <p:grpSpPr>
          <a:xfrm>
            <a:off x="14415157" y="3441364"/>
            <a:ext cx="1096564" cy="741492"/>
            <a:chOff x="10715462" y="7773090"/>
            <a:chExt cx="1096597" cy="741513"/>
          </a:xfrm>
        </p:grpSpPr>
        <p:sp>
          <p:nvSpPr>
            <p:cNvPr id="745" name="TextBox 11">
              <a:extLst>
                <a:ext uri="{FF2B5EF4-FFF2-40B4-BE49-F238E27FC236}">
                  <a16:creationId xmlns:a16="http://schemas.microsoft.com/office/drawing/2014/main" id="{E8B79817-A89A-F8B0-9589-364C4E939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462" y="8206817"/>
              <a:ext cx="1096597" cy="30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Events</a:t>
              </a:r>
            </a:p>
          </p:txBody>
        </p:sp>
        <p:pic>
          <p:nvPicPr>
            <p:cNvPr id="746" name="グラフィックス 745">
              <a:extLst>
                <a:ext uri="{FF2B5EF4-FFF2-40B4-BE49-F238E27FC236}">
                  <a16:creationId xmlns:a16="http://schemas.microsoft.com/office/drawing/2014/main" id="{C958EAC2-AD3D-5715-3919-6533BDC4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999982" y="7773090"/>
              <a:ext cx="497148" cy="485586"/>
            </a:xfrm>
            <a:prstGeom prst="rect">
              <a:avLst/>
            </a:prstGeom>
          </p:spPr>
        </p:pic>
      </p:grpSp>
      <p:cxnSp>
        <p:nvCxnSpPr>
          <p:cNvPr id="747" name="直線矢印コネクタ 23">
            <a:extLst>
              <a:ext uri="{FF2B5EF4-FFF2-40B4-BE49-F238E27FC236}">
                <a16:creationId xmlns:a16="http://schemas.microsoft.com/office/drawing/2014/main" id="{57D3BB27-7110-90C9-0DA2-3C61F4B3257E}"/>
              </a:ext>
            </a:extLst>
          </p:cNvPr>
          <p:cNvCxnSpPr>
            <a:cxnSpLocks/>
          </p:cNvCxnSpPr>
          <p:nvPr/>
        </p:nvCxnSpPr>
        <p:spPr>
          <a:xfrm>
            <a:off x="15274080" y="3615759"/>
            <a:ext cx="4683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9" name="直線矢印コネクタ 23">
            <a:extLst>
              <a:ext uri="{FF2B5EF4-FFF2-40B4-BE49-F238E27FC236}">
                <a16:creationId xmlns:a16="http://schemas.microsoft.com/office/drawing/2014/main" id="{6BE26CC0-58AA-CF05-4249-1EB9D1CD6329}"/>
              </a:ext>
            </a:extLst>
          </p:cNvPr>
          <p:cNvCxnSpPr>
            <a:cxnSpLocks/>
            <a:stCxn id="413" idx="2"/>
            <a:endCxn id="746" idx="0"/>
          </p:cNvCxnSpPr>
          <p:nvPr/>
        </p:nvCxnSpPr>
        <p:spPr>
          <a:xfrm rot="5400000">
            <a:off x="15153807" y="3028284"/>
            <a:ext cx="207509" cy="618651"/>
          </a:xfrm>
          <a:prstGeom prst="bentConnector3">
            <a:avLst>
              <a:gd name="adj1" fmla="val 3444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5" name="円/楕円 18">
            <a:extLst>
              <a:ext uri="{FF2B5EF4-FFF2-40B4-BE49-F238E27FC236}">
                <a16:creationId xmlns:a16="http://schemas.microsoft.com/office/drawing/2014/main" id="{B97EEF7A-ABBA-DC02-7F10-615F9E8E1819}"/>
              </a:ext>
            </a:extLst>
          </p:cNvPr>
          <p:cNvSpPr/>
          <p:nvPr/>
        </p:nvSpPr>
        <p:spPr>
          <a:xfrm>
            <a:off x="14592484" y="2407075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766" name="正方形/長方形 765">
            <a:extLst>
              <a:ext uri="{FF2B5EF4-FFF2-40B4-BE49-F238E27FC236}">
                <a16:creationId xmlns:a16="http://schemas.microsoft.com/office/drawing/2014/main" id="{1FFD9F27-774D-D15A-AF7A-48F6BB881228}"/>
              </a:ext>
            </a:extLst>
          </p:cNvPr>
          <p:cNvSpPr/>
          <p:nvPr/>
        </p:nvSpPr>
        <p:spPr>
          <a:xfrm>
            <a:off x="2720416" y="4151016"/>
            <a:ext cx="1298987" cy="167920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保管データの暗号化機能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767" name="直線矢印コネクタ 766">
            <a:extLst>
              <a:ext uri="{FF2B5EF4-FFF2-40B4-BE49-F238E27FC236}">
                <a16:creationId xmlns:a16="http://schemas.microsoft.com/office/drawing/2014/main" id="{41B63671-F3F0-9AC1-062F-72E5D28692FE}"/>
              </a:ext>
            </a:extLst>
          </p:cNvPr>
          <p:cNvCxnSpPr>
            <a:cxnSpLocks/>
          </p:cNvCxnSpPr>
          <p:nvPr/>
        </p:nvCxnSpPr>
        <p:spPr>
          <a:xfrm flipV="1">
            <a:off x="4019403" y="4546532"/>
            <a:ext cx="5432942" cy="329045"/>
          </a:xfrm>
          <a:prstGeom prst="bentConnector3">
            <a:avLst>
              <a:gd name="adj1" fmla="val 100096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3" name="直線矢印コネクタ 92">
            <a:extLst>
              <a:ext uri="{FF2B5EF4-FFF2-40B4-BE49-F238E27FC236}">
                <a16:creationId xmlns:a16="http://schemas.microsoft.com/office/drawing/2014/main" id="{20D88BEF-37F2-EFFB-5FFA-B4977DAB05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657374" y="4144259"/>
            <a:ext cx="1621414" cy="173961"/>
          </a:xfrm>
          <a:prstGeom prst="bentConnector3">
            <a:avLst>
              <a:gd name="adj1" fmla="val 100424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8" name="グラフィックス 777">
            <a:extLst>
              <a:ext uri="{FF2B5EF4-FFF2-40B4-BE49-F238E27FC236}">
                <a16:creationId xmlns:a16="http://schemas.microsoft.com/office/drawing/2014/main" id="{49AF163B-250C-2F3F-139B-25944E9B7DC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145897" y="4885614"/>
            <a:ext cx="447662" cy="400038"/>
          </a:xfrm>
          <a:prstGeom prst="rect">
            <a:avLst/>
          </a:prstGeom>
        </p:spPr>
      </p:pic>
      <p:sp>
        <p:nvSpPr>
          <p:cNvPr id="779" name="TextBox 12">
            <a:extLst>
              <a:ext uri="{FF2B5EF4-FFF2-40B4-BE49-F238E27FC236}">
                <a16:creationId xmlns:a16="http://schemas.microsoft.com/office/drawing/2014/main" id="{F9B563E8-44DC-A18D-2C51-C835DC4F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129" y="5217610"/>
            <a:ext cx="63350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Vault</a:t>
            </a:r>
          </a:p>
        </p:txBody>
      </p:sp>
      <p:sp>
        <p:nvSpPr>
          <p:cNvPr id="786" name="円/楕円 18">
            <a:extLst>
              <a:ext uri="{FF2B5EF4-FFF2-40B4-BE49-F238E27FC236}">
                <a16:creationId xmlns:a16="http://schemas.microsoft.com/office/drawing/2014/main" id="{828126D2-B881-DDA9-4055-EE035715FC9D}"/>
              </a:ext>
            </a:extLst>
          </p:cNvPr>
          <p:cNvSpPr/>
          <p:nvPr/>
        </p:nvSpPr>
        <p:spPr>
          <a:xfrm>
            <a:off x="4062340" y="4388242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cxnSp>
        <p:nvCxnSpPr>
          <p:cNvPr id="787" name="直線矢印コネクタ 786">
            <a:extLst>
              <a:ext uri="{FF2B5EF4-FFF2-40B4-BE49-F238E27FC236}">
                <a16:creationId xmlns:a16="http://schemas.microsoft.com/office/drawing/2014/main" id="{F609247D-0378-3836-C621-1DFB75938BF5}"/>
              </a:ext>
            </a:extLst>
          </p:cNvPr>
          <p:cNvCxnSpPr>
            <a:cxnSpLocks/>
          </p:cNvCxnSpPr>
          <p:nvPr/>
        </p:nvCxnSpPr>
        <p:spPr>
          <a:xfrm>
            <a:off x="3750636" y="7060092"/>
            <a:ext cx="11861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9" name="円/楕円 18">
            <a:extLst>
              <a:ext uri="{FF2B5EF4-FFF2-40B4-BE49-F238E27FC236}">
                <a16:creationId xmlns:a16="http://schemas.microsoft.com/office/drawing/2014/main" id="{A2B1280B-AE65-10E4-8166-92A8B2099F24}"/>
              </a:ext>
            </a:extLst>
          </p:cNvPr>
          <p:cNvSpPr/>
          <p:nvPr/>
        </p:nvSpPr>
        <p:spPr>
          <a:xfrm>
            <a:off x="3739213" y="668718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grpSp>
        <p:nvGrpSpPr>
          <p:cNvPr id="790" name="グループ化 789">
            <a:extLst>
              <a:ext uri="{FF2B5EF4-FFF2-40B4-BE49-F238E27FC236}">
                <a16:creationId xmlns:a16="http://schemas.microsoft.com/office/drawing/2014/main" id="{15A0289C-A96F-BE3E-3656-5E38B92AFD9C}"/>
              </a:ext>
            </a:extLst>
          </p:cNvPr>
          <p:cNvGrpSpPr/>
          <p:nvPr/>
        </p:nvGrpSpPr>
        <p:grpSpPr>
          <a:xfrm>
            <a:off x="6189469" y="8755136"/>
            <a:ext cx="1109598" cy="767999"/>
            <a:chOff x="8963662" y="5535988"/>
            <a:chExt cx="1109630" cy="768022"/>
          </a:xfrm>
        </p:grpSpPr>
        <p:sp>
          <p:nvSpPr>
            <p:cNvPr id="791" name="TextBox 12">
              <a:extLst>
                <a:ext uri="{FF2B5EF4-FFF2-40B4-BE49-F238E27FC236}">
                  <a16:creationId xmlns:a16="http://schemas.microsoft.com/office/drawing/2014/main" id="{08573C8B-B42E-9A9B-52C7-081971876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662" y="5996224"/>
              <a:ext cx="1109630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Monitoring</a:t>
              </a:r>
            </a:p>
          </p:txBody>
        </p:sp>
        <p:pic>
          <p:nvPicPr>
            <p:cNvPr id="792" name="グラフィックス 791">
              <a:extLst>
                <a:ext uri="{FF2B5EF4-FFF2-40B4-BE49-F238E27FC236}">
                  <a16:creationId xmlns:a16="http://schemas.microsoft.com/office/drawing/2014/main" id="{933479E7-CCFB-D998-0838-98E91A0F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9318270" y="5535988"/>
              <a:ext cx="400050" cy="400050"/>
            </a:xfrm>
            <a:prstGeom prst="rect">
              <a:avLst/>
            </a:prstGeom>
          </p:spPr>
        </p:pic>
      </p:grpSp>
      <p:grpSp>
        <p:nvGrpSpPr>
          <p:cNvPr id="793" name="グループ化 792">
            <a:extLst>
              <a:ext uri="{FF2B5EF4-FFF2-40B4-BE49-F238E27FC236}">
                <a16:creationId xmlns:a16="http://schemas.microsoft.com/office/drawing/2014/main" id="{1BC46D47-92D3-2B81-D15F-E11221F0E6CC}"/>
              </a:ext>
            </a:extLst>
          </p:cNvPr>
          <p:cNvGrpSpPr/>
          <p:nvPr/>
        </p:nvGrpSpPr>
        <p:grpSpPr>
          <a:xfrm>
            <a:off x="5270751" y="8729646"/>
            <a:ext cx="739305" cy="1163949"/>
            <a:chOff x="2702377" y="5275170"/>
            <a:chExt cx="739327" cy="1163984"/>
          </a:xfrm>
        </p:grpSpPr>
        <p:grpSp>
          <p:nvGrpSpPr>
            <p:cNvPr id="794" name="Graphic 2">
              <a:extLst>
                <a:ext uri="{FF2B5EF4-FFF2-40B4-BE49-F238E27FC236}">
                  <a16:creationId xmlns:a16="http://schemas.microsoft.com/office/drawing/2014/main" id="{977E46AB-A75F-49D6-4051-DC40FACEE8CD}"/>
                </a:ext>
              </a:extLst>
            </p:cNvPr>
            <p:cNvGrpSpPr/>
            <p:nvPr/>
          </p:nvGrpSpPr>
          <p:grpSpPr>
            <a:xfrm>
              <a:off x="2828093" y="5275170"/>
              <a:ext cx="489514" cy="635706"/>
              <a:chOff x="6248194" y="2363804"/>
              <a:chExt cx="383804" cy="513347"/>
            </a:xfrm>
          </p:grpSpPr>
          <p:grpSp>
            <p:nvGrpSpPr>
              <p:cNvPr id="796" name="Graphic 2">
                <a:extLst>
                  <a:ext uri="{FF2B5EF4-FFF2-40B4-BE49-F238E27FC236}">
                    <a16:creationId xmlns:a16="http://schemas.microsoft.com/office/drawing/2014/main" id="{AC0BF4EE-207E-FEF1-2C2E-D5AB3B99CB82}"/>
                  </a:ext>
                </a:extLst>
              </p:cNvPr>
              <p:cNvGrpSpPr/>
              <p:nvPr/>
            </p:nvGrpSpPr>
            <p:grpSpPr>
              <a:xfrm>
                <a:off x="6248194" y="2363804"/>
                <a:ext cx="383804" cy="513347"/>
                <a:chOff x="6248194" y="2363804"/>
                <a:chExt cx="383804" cy="513347"/>
              </a:xfrm>
              <a:solidFill>
                <a:srgbClr val="FFFFFF"/>
              </a:solidFill>
            </p:grpSpPr>
            <p:sp>
              <p:nvSpPr>
                <p:cNvPr id="804" name="Freeform: Shape 301">
                  <a:extLst>
                    <a:ext uri="{FF2B5EF4-FFF2-40B4-BE49-F238E27FC236}">
                      <a16:creationId xmlns:a16="http://schemas.microsoft.com/office/drawing/2014/main" id="{AA89BD8F-F0DC-B44E-C0F5-25B63E7B74E8}"/>
                    </a:ext>
                  </a:extLst>
                </p:cNvPr>
                <p:cNvSpPr/>
                <p:nvPr/>
              </p:nvSpPr>
              <p:spPr>
                <a:xfrm>
                  <a:off x="6254303" y="2369915"/>
                  <a:ext cx="370316" cy="501127"/>
                </a:xfrm>
                <a:custGeom>
                  <a:avLst/>
                  <a:gdLst>
                    <a:gd name="connsiteX0" fmla="*/ 25667 w 370316"/>
                    <a:gd name="connsiteY0" fmla="*/ 501127 h 501127"/>
                    <a:gd name="connsiteX1" fmla="*/ 0 w 370316"/>
                    <a:gd name="connsiteY1" fmla="*/ 475460 h 501127"/>
                    <a:gd name="connsiteX2" fmla="*/ 0 w 370316"/>
                    <a:gd name="connsiteY2" fmla="*/ 74557 h 501127"/>
                    <a:gd name="connsiteX3" fmla="*/ 25667 w 370316"/>
                    <a:gd name="connsiteY3" fmla="*/ 48890 h 501127"/>
                    <a:gd name="connsiteX4" fmla="*/ 89226 w 370316"/>
                    <a:gd name="connsiteY4" fmla="*/ 48890 h 501127"/>
                    <a:gd name="connsiteX5" fmla="*/ 113675 w 370316"/>
                    <a:gd name="connsiteY5" fmla="*/ 31779 h 501127"/>
                    <a:gd name="connsiteX6" fmla="*/ 140561 w 370316"/>
                    <a:gd name="connsiteY6" fmla="*/ 31779 h 501127"/>
                    <a:gd name="connsiteX7" fmla="*/ 184548 w 370316"/>
                    <a:gd name="connsiteY7" fmla="*/ 0 h 501127"/>
                    <a:gd name="connsiteX8" fmla="*/ 228568 w 370316"/>
                    <a:gd name="connsiteY8" fmla="*/ 31779 h 501127"/>
                    <a:gd name="connsiteX9" fmla="*/ 256674 w 370316"/>
                    <a:gd name="connsiteY9" fmla="*/ 31779 h 501127"/>
                    <a:gd name="connsiteX10" fmla="*/ 281122 w 370316"/>
                    <a:gd name="connsiteY10" fmla="*/ 48890 h 501127"/>
                    <a:gd name="connsiteX11" fmla="*/ 344649 w 370316"/>
                    <a:gd name="connsiteY11" fmla="*/ 48890 h 501127"/>
                    <a:gd name="connsiteX12" fmla="*/ 370316 w 370316"/>
                    <a:gd name="connsiteY12" fmla="*/ 74557 h 501127"/>
                    <a:gd name="connsiteX13" fmla="*/ 370316 w 370316"/>
                    <a:gd name="connsiteY13" fmla="*/ 475460 h 501127"/>
                    <a:gd name="connsiteX14" fmla="*/ 344649 w 370316"/>
                    <a:gd name="connsiteY14" fmla="*/ 501127 h 501127"/>
                    <a:gd name="connsiteX15" fmla="*/ 25667 w 370316"/>
                    <a:gd name="connsiteY15" fmla="*/ 501127 h 50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0316" h="501127">
                      <a:moveTo>
                        <a:pt x="25667" y="501127"/>
                      </a:moveTo>
                      <a:cubicBezTo>
                        <a:pt x="12224" y="501127"/>
                        <a:pt x="0" y="490122"/>
                        <a:pt x="0" y="475460"/>
                      </a:cubicBezTo>
                      <a:lnTo>
                        <a:pt x="0" y="74557"/>
                      </a:lnTo>
                      <a:cubicBezTo>
                        <a:pt x="0" y="61113"/>
                        <a:pt x="11005" y="48890"/>
                        <a:pt x="25667" y="48890"/>
                      </a:cubicBezTo>
                      <a:lnTo>
                        <a:pt x="89226" y="48890"/>
                      </a:lnTo>
                      <a:cubicBezTo>
                        <a:pt x="92890" y="39112"/>
                        <a:pt x="102669" y="31779"/>
                        <a:pt x="113675" y="31779"/>
                      </a:cubicBezTo>
                      <a:lnTo>
                        <a:pt x="140561" y="31779"/>
                      </a:lnTo>
                      <a:cubicBezTo>
                        <a:pt x="146670" y="13445"/>
                        <a:pt x="164977" y="0"/>
                        <a:pt x="184548" y="0"/>
                      </a:cubicBezTo>
                      <a:cubicBezTo>
                        <a:pt x="204120" y="0"/>
                        <a:pt x="222472" y="13445"/>
                        <a:pt x="228568" y="31779"/>
                      </a:cubicBezTo>
                      <a:lnTo>
                        <a:pt x="256674" y="31779"/>
                      </a:lnTo>
                      <a:cubicBezTo>
                        <a:pt x="267647" y="31779"/>
                        <a:pt x="277464" y="39112"/>
                        <a:pt x="281122" y="48890"/>
                      </a:cubicBezTo>
                      <a:lnTo>
                        <a:pt x="344649" y="48890"/>
                      </a:lnTo>
                      <a:cubicBezTo>
                        <a:pt x="358124" y="48890"/>
                        <a:pt x="370316" y="59890"/>
                        <a:pt x="370316" y="74557"/>
                      </a:cubicBezTo>
                      <a:lnTo>
                        <a:pt x="370316" y="475460"/>
                      </a:lnTo>
                      <a:cubicBezTo>
                        <a:pt x="370316" y="488903"/>
                        <a:pt x="359344" y="501127"/>
                        <a:pt x="344649" y="501127"/>
                      </a:cubicBezTo>
                      <a:lnTo>
                        <a:pt x="25667" y="501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5" name="Freeform: Shape 302">
                  <a:extLst>
                    <a:ext uri="{FF2B5EF4-FFF2-40B4-BE49-F238E27FC236}">
                      <a16:creationId xmlns:a16="http://schemas.microsoft.com/office/drawing/2014/main" id="{962A4930-503B-716F-146C-008C3B460AA1}"/>
                    </a:ext>
                  </a:extLst>
                </p:cNvPr>
                <p:cNvSpPr/>
                <p:nvPr/>
              </p:nvSpPr>
              <p:spPr>
                <a:xfrm>
                  <a:off x="6248194" y="2363804"/>
                  <a:ext cx="383804" cy="513347"/>
                </a:xfrm>
                <a:custGeom>
                  <a:avLst/>
                  <a:gdLst>
                    <a:gd name="connsiteX0" fmla="*/ 191876 w 383804"/>
                    <a:gd name="connsiteY0" fmla="*/ 12223 h 513347"/>
                    <a:gd name="connsiteX1" fmla="*/ 231019 w 383804"/>
                    <a:gd name="connsiteY1" fmla="*/ 44001 h 513347"/>
                    <a:gd name="connsiteX2" fmla="*/ 264002 w 383804"/>
                    <a:gd name="connsiteY2" fmla="*/ 44001 h 513347"/>
                    <a:gd name="connsiteX3" fmla="*/ 283573 w 383804"/>
                    <a:gd name="connsiteY3" fmla="*/ 61113 h 513347"/>
                    <a:gd name="connsiteX4" fmla="*/ 352040 w 383804"/>
                    <a:gd name="connsiteY4" fmla="*/ 61113 h 513347"/>
                    <a:gd name="connsiteX5" fmla="*/ 371548 w 383804"/>
                    <a:gd name="connsiteY5" fmla="*/ 80669 h 513347"/>
                    <a:gd name="connsiteX6" fmla="*/ 371548 w 383804"/>
                    <a:gd name="connsiteY6" fmla="*/ 481571 h 513347"/>
                    <a:gd name="connsiteX7" fmla="*/ 352040 w 383804"/>
                    <a:gd name="connsiteY7" fmla="*/ 501123 h 513347"/>
                    <a:gd name="connsiteX8" fmla="*/ 31776 w 383804"/>
                    <a:gd name="connsiteY8" fmla="*/ 501123 h 513347"/>
                    <a:gd name="connsiteX9" fmla="*/ 12224 w 383804"/>
                    <a:gd name="connsiteY9" fmla="*/ 481571 h 513347"/>
                    <a:gd name="connsiteX10" fmla="*/ 12224 w 383804"/>
                    <a:gd name="connsiteY10" fmla="*/ 80669 h 513347"/>
                    <a:gd name="connsiteX11" fmla="*/ 31776 w 383804"/>
                    <a:gd name="connsiteY11" fmla="*/ 61113 h 513347"/>
                    <a:gd name="connsiteX12" fmla="*/ 100224 w 383804"/>
                    <a:gd name="connsiteY12" fmla="*/ 61113 h 513347"/>
                    <a:gd name="connsiteX13" fmla="*/ 119783 w 383804"/>
                    <a:gd name="connsiteY13" fmla="*/ 44001 h 513347"/>
                    <a:gd name="connsiteX14" fmla="*/ 152778 w 383804"/>
                    <a:gd name="connsiteY14" fmla="*/ 44001 h 513347"/>
                    <a:gd name="connsiteX15" fmla="*/ 191876 w 383804"/>
                    <a:gd name="connsiteY15" fmla="*/ 12223 h 513347"/>
                    <a:gd name="connsiteX16" fmla="*/ 191876 w 383804"/>
                    <a:gd name="connsiteY16" fmla="*/ 0 h 513347"/>
                    <a:gd name="connsiteX17" fmla="*/ 143006 w 383804"/>
                    <a:gd name="connsiteY17" fmla="*/ 31779 h 513347"/>
                    <a:gd name="connsiteX18" fmla="*/ 118557 w 383804"/>
                    <a:gd name="connsiteY18" fmla="*/ 31779 h 513347"/>
                    <a:gd name="connsiteX19" fmla="*/ 90445 w 383804"/>
                    <a:gd name="connsiteY19" fmla="*/ 48890 h 513347"/>
                    <a:gd name="connsiteX20" fmla="*/ 31776 w 383804"/>
                    <a:gd name="connsiteY20" fmla="*/ 48890 h 513347"/>
                    <a:gd name="connsiteX21" fmla="*/ 0 w 383804"/>
                    <a:gd name="connsiteY21" fmla="*/ 80669 h 513347"/>
                    <a:gd name="connsiteX22" fmla="*/ 0 w 383804"/>
                    <a:gd name="connsiteY22" fmla="*/ 481571 h 513347"/>
                    <a:gd name="connsiteX23" fmla="*/ 31776 w 383804"/>
                    <a:gd name="connsiteY23" fmla="*/ 513347 h 513347"/>
                    <a:gd name="connsiteX24" fmla="*/ 352040 w 383804"/>
                    <a:gd name="connsiteY24" fmla="*/ 513347 h 513347"/>
                    <a:gd name="connsiteX25" fmla="*/ 383804 w 383804"/>
                    <a:gd name="connsiteY25" fmla="*/ 481571 h 513347"/>
                    <a:gd name="connsiteX26" fmla="*/ 383804 w 383804"/>
                    <a:gd name="connsiteY26" fmla="*/ 80669 h 513347"/>
                    <a:gd name="connsiteX27" fmla="*/ 352040 w 383804"/>
                    <a:gd name="connsiteY27" fmla="*/ 48890 h 513347"/>
                    <a:gd name="connsiteX28" fmla="*/ 292107 w 383804"/>
                    <a:gd name="connsiteY28" fmla="*/ 48890 h 513347"/>
                    <a:gd name="connsiteX29" fmla="*/ 264002 w 383804"/>
                    <a:gd name="connsiteY29" fmla="*/ 31779 h 513347"/>
                    <a:gd name="connsiteX30" fmla="*/ 239553 w 383804"/>
                    <a:gd name="connsiteY30" fmla="*/ 31779 h 513347"/>
                    <a:gd name="connsiteX31" fmla="*/ 191876 w 383804"/>
                    <a:gd name="connsiteY31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83804" h="513347">
                      <a:moveTo>
                        <a:pt x="191876" y="12223"/>
                      </a:moveTo>
                      <a:cubicBezTo>
                        <a:pt x="211448" y="12223"/>
                        <a:pt x="227362" y="25667"/>
                        <a:pt x="231019" y="44001"/>
                      </a:cubicBezTo>
                      <a:lnTo>
                        <a:pt x="264002" y="44001"/>
                      </a:lnTo>
                      <a:cubicBezTo>
                        <a:pt x="273755" y="44001"/>
                        <a:pt x="282354" y="51335"/>
                        <a:pt x="283573" y="61113"/>
                      </a:cubicBezTo>
                      <a:lnTo>
                        <a:pt x="352040" y="61113"/>
                      </a:lnTo>
                      <a:cubicBezTo>
                        <a:pt x="363014" y="61113"/>
                        <a:pt x="371548" y="69668"/>
                        <a:pt x="371548" y="80669"/>
                      </a:cubicBezTo>
                      <a:lnTo>
                        <a:pt x="371548" y="481571"/>
                      </a:lnTo>
                      <a:cubicBezTo>
                        <a:pt x="371548" y="492570"/>
                        <a:pt x="363014" y="501123"/>
                        <a:pt x="352040" y="501123"/>
                      </a:cubicBezTo>
                      <a:lnTo>
                        <a:pt x="31776" y="501123"/>
                      </a:lnTo>
                      <a:cubicBezTo>
                        <a:pt x="20778" y="501123"/>
                        <a:pt x="12224" y="492570"/>
                        <a:pt x="12224" y="481571"/>
                      </a:cubicBezTo>
                      <a:lnTo>
                        <a:pt x="12224" y="80669"/>
                      </a:lnTo>
                      <a:cubicBezTo>
                        <a:pt x="12224" y="69668"/>
                        <a:pt x="20778" y="61113"/>
                        <a:pt x="31776" y="61113"/>
                      </a:cubicBezTo>
                      <a:lnTo>
                        <a:pt x="100224" y="61113"/>
                      </a:lnTo>
                      <a:cubicBezTo>
                        <a:pt x="101444" y="51335"/>
                        <a:pt x="110004" y="44001"/>
                        <a:pt x="119783" y="44001"/>
                      </a:cubicBezTo>
                      <a:lnTo>
                        <a:pt x="152778" y="44001"/>
                      </a:lnTo>
                      <a:cubicBezTo>
                        <a:pt x="156449" y="25667"/>
                        <a:pt x="172369" y="12223"/>
                        <a:pt x="191876" y="12223"/>
                      </a:cubicBezTo>
                      <a:close/>
                      <a:moveTo>
                        <a:pt x="191876" y="0"/>
                      </a:moveTo>
                      <a:cubicBezTo>
                        <a:pt x="171086" y="0"/>
                        <a:pt x="151559" y="13445"/>
                        <a:pt x="143006" y="31779"/>
                      </a:cubicBezTo>
                      <a:lnTo>
                        <a:pt x="118557" y="31779"/>
                      </a:lnTo>
                      <a:cubicBezTo>
                        <a:pt x="106333" y="31779"/>
                        <a:pt x="95335" y="39112"/>
                        <a:pt x="90445" y="48890"/>
                      </a:cubicBezTo>
                      <a:lnTo>
                        <a:pt x="31776" y="48890"/>
                      </a:lnTo>
                      <a:cubicBezTo>
                        <a:pt x="13443" y="48890"/>
                        <a:pt x="0" y="63558"/>
                        <a:pt x="0" y="80669"/>
                      </a:cubicBezTo>
                      <a:lnTo>
                        <a:pt x="0" y="481571"/>
                      </a:lnTo>
                      <a:cubicBezTo>
                        <a:pt x="0" y="498679"/>
                        <a:pt x="13443" y="513347"/>
                        <a:pt x="31776" y="513347"/>
                      </a:cubicBezTo>
                      <a:lnTo>
                        <a:pt x="352040" y="513347"/>
                      </a:lnTo>
                      <a:cubicBezTo>
                        <a:pt x="369109" y="513347"/>
                        <a:pt x="383804" y="498679"/>
                        <a:pt x="383804" y="481571"/>
                      </a:cubicBezTo>
                      <a:lnTo>
                        <a:pt x="383804" y="80669"/>
                      </a:lnTo>
                      <a:cubicBezTo>
                        <a:pt x="383804" y="63558"/>
                        <a:pt x="370329" y="48890"/>
                        <a:pt x="352040" y="48890"/>
                      </a:cubicBezTo>
                      <a:lnTo>
                        <a:pt x="292107" y="48890"/>
                      </a:lnTo>
                      <a:cubicBezTo>
                        <a:pt x="287230" y="39112"/>
                        <a:pt x="276258" y="31779"/>
                        <a:pt x="264002" y="31779"/>
                      </a:cubicBezTo>
                      <a:lnTo>
                        <a:pt x="239553" y="31779"/>
                      </a:lnTo>
                      <a:cubicBezTo>
                        <a:pt x="232238" y="13445"/>
                        <a:pt x="212667" y="0"/>
                        <a:pt x="1918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797" name="Graphic 2">
                <a:extLst>
                  <a:ext uri="{FF2B5EF4-FFF2-40B4-BE49-F238E27FC236}">
                    <a16:creationId xmlns:a16="http://schemas.microsoft.com/office/drawing/2014/main" id="{5DAA8995-9182-CF82-41B7-408AAAD24839}"/>
                  </a:ext>
                </a:extLst>
              </p:cNvPr>
              <p:cNvGrpSpPr/>
              <p:nvPr/>
            </p:nvGrpSpPr>
            <p:grpSpPr>
              <a:xfrm>
                <a:off x="6260418" y="2376026"/>
                <a:ext cx="359323" cy="488900"/>
                <a:chOff x="6260418" y="2376026"/>
                <a:chExt cx="359323" cy="488900"/>
              </a:xfrm>
              <a:solidFill>
                <a:srgbClr val="2D5967"/>
              </a:solidFill>
            </p:grpSpPr>
            <p:sp>
              <p:nvSpPr>
                <p:cNvPr id="798" name="Freeform: Shape 304">
                  <a:extLst>
                    <a:ext uri="{FF2B5EF4-FFF2-40B4-BE49-F238E27FC236}">
                      <a16:creationId xmlns:a16="http://schemas.microsoft.com/office/drawing/2014/main" id="{A8EF9A54-2D66-CEA6-21B3-E5475CDEC614}"/>
                    </a:ext>
                  </a:extLst>
                </p:cNvPr>
                <p:cNvSpPr/>
                <p:nvPr/>
              </p:nvSpPr>
              <p:spPr>
                <a:xfrm>
                  <a:off x="6260418" y="2376026"/>
                  <a:ext cx="359323" cy="488900"/>
                </a:xfrm>
                <a:custGeom>
                  <a:avLst/>
                  <a:gdLst>
                    <a:gd name="connsiteX0" fmla="*/ 339817 w 359323"/>
                    <a:gd name="connsiteY0" fmla="*/ 48890 h 488900"/>
                    <a:gd name="connsiteX1" fmla="*/ 271349 w 359323"/>
                    <a:gd name="connsiteY1" fmla="*/ 48890 h 488900"/>
                    <a:gd name="connsiteX2" fmla="*/ 251778 w 359323"/>
                    <a:gd name="connsiteY2" fmla="*/ 31779 h 488900"/>
                    <a:gd name="connsiteX3" fmla="*/ 218795 w 359323"/>
                    <a:gd name="connsiteY3" fmla="*/ 31779 h 488900"/>
                    <a:gd name="connsiteX4" fmla="*/ 179652 w 359323"/>
                    <a:gd name="connsiteY4" fmla="*/ 0 h 488900"/>
                    <a:gd name="connsiteX5" fmla="*/ 140554 w 359323"/>
                    <a:gd name="connsiteY5" fmla="*/ 31779 h 488900"/>
                    <a:gd name="connsiteX6" fmla="*/ 106333 w 359323"/>
                    <a:gd name="connsiteY6" fmla="*/ 31779 h 488900"/>
                    <a:gd name="connsiteX7" fmla="*/ 88001 w 359323"/>
                    <a:gd name="connsiteY7" fmla="*/ 48890 h 488900"/>
                    <a:gd name="connsiteX8" fmla="*/ 19552 w 359323"/>
                    <a:gd name="connsiteY8" fmla="*/ 48890 h 488900"/>
                    <a:gd name="connsiteX9" fmla="*/ 0 w 359323"/>
                    <a:gd name="connsiteY9" fmla="*/ 68447 h 488900"/>
                    <a:gd name="connsiteX10" fmla="*/ 0 w 359323"/>
                    <a:gd name="connsiteY10" fmla="*/ 469348 h 488900"/>
                    <a:gd name="connsiteX11" fmla="*/ 19552 w 359323"/>
                    <a:gd name="connsiteY11" fmla="*/ 488901 h 488900"/>
                    <a:gd name="connsiteX12" fmla="*/ 339817 w 359323"/>
                    <a:gd name="connsiteY12" fmla="*/ 488901 h 488900"/>
                    <a:gd name="connsiteX13" fmla="*/ 359324 w 359323"/>
                    <a:gd name="connsiteY13" fmla="*/ 469348 h 488900"/>
                    <a:gd name="connsiteX14" fmla="*/ 359324 w 359323"/>
                    <a:gd name="connsiteY14" fmla="*/ 68447 h 488900"/>
                    <a:gd name="connsiteX15" fmla="*/ 339817 w 359323"/>
                    <a:gd name="connsiteY15" fmla="*/ 48890 h 488900"/>
                    <a:gd name="connsiteX16" fmla="*/ 100225 w 359323"/>
                    <a:gd name="connsiteY16" fmla="*/ 436347 h 488900"/>
                    <a:gd name="connsiteX17" fmla="*/ 52554 w 359323"/>
                    <a:gd name="connsiteY17" fmla="*/ 388676 h 488900"/>
                    <a:gd name="connsiteX18" fmla="*/ 100225 w 359323"/>
                    <a:gd name="connsiteY18" fmla="*/ 388676 h 488900"/>
                    <a:gd name="connsiteX19" fmla="*/ 100225 w 359323"/>
                    <a:gd name="connsiteY19" fmla="*/ 436347 h 488900"/>
                    <a:gd name="connsiteX20" fmla="*/ 46445 w 359323"/>
                    <a:gd name="connsiteY20" fmla="*/ 371569 h 488900"/>
                    <a:gd name="connsiteX21" fmla="*/ 46445 w 359323"/>
                    <a:gd name="connsiteY21" fmla="*/ 96558 h 488900"/>
                    <a:gd name="connsiteX22" fmla="*/ 86775 w 359323"/>
                    <a:gd name="connsiteY22" fmla="*/ 96558 h 488900"/>
                    <a:gd name="connsiteX23" fmla="*/ 86775 w 359323"/>
                    <a:gd name="connsiteY23" fmla="*/ 113670 h 488900"/>
                    <a:gd name="connsiteX24" fmla="*/ 270130 w 359323"/>
                    <a:gd name="connsiteY24" fmla="*/ 113670 h 488900"/>
                    <a:gd name="connsiteX25" fmla="*/ 270130 w 359323"/>
                    <a:gd name="connsiteY25" fmla="*/ 96558 h 488900"/>
                    <a:gd name="connsiteX26" fmla="*/ 310428 w 359323"/>
                    <a:gd name="connsiteY26" fmla="*/ 96558 h 488900"/>
                    <a:gd name="connsiteX27" fmla="*/ 310428 w 359323"/>
                    <a:gd name="connsiteY27" fmla="*/ 442455 h 488900"/>
                    <a:gd name="connsiteX28" fmla="*/ 117332 w 359323"/>
                    <a:gd name="connsiteY28" fmla="*/ 442455 h 488900"/>
                    <a:gd name="connsiteX29" fmla="*/ 117332 w 359323"/>
                    <a:gd name="connsiteY29" fmla="*/ 371569 h 488900"/>
                    <a:gd name="connsiteX30" fmla="*/ 46445 w 359323"/>
                    <a:gd name="connsiteY30" fmla="*/ 371569 h 488900"/>
                    <a:gd name="connsiteX31" fmla="*/ 105115 w 359323"/>
                    <a:gd name="connsiteY31" fmla="*/ 51335 h 488900"/>
                    <a:gd name="connsiteX32" fmla="*/ 106333 w 359323"/>
                    <a:gd name="connsiteY32" fmla="*/ 48890 h 488900"/>
                    <a:gd name="connsiteX33" fmla="*/ 155223 w 359323"/>
                    <a:gd name="connsiteY33" fmla="*/ 48890 h 488900"/>
                    <a:gd name="connsiteX34" fmla="*/ 155223 w 359323"/>
                    <a:gd name="connsiteY34" fmla="*/ 40334 h 488900"/>
                    <a:gd name="connsiteX35" fmla="*/ 178433 w 359323"/>
                    <a:gd name="connsiteY35" fmla="*/ 17112 h 488900"/>
                    <a:gd name="connsiteX36" fmla="*/ 201662 w 359323"/>
                    <a:gd name="connsiteY36" fmla="*/ 40334 h 488900"/>
                    <a:gd name="connsiteX37" fmla="*/ 201662 w 359323"/>
                    <a:gd name="connsiteY37" fmla="*/ 48890 h 488900"/>
                    <a:gd name="connsiteX38" fmla="*/ 250558 w 359323"/>
                    <a:gd name="connsiteY38" fmla="*/ 48890 h 488900"/>
                    <a:gd name="connsiteX39" fmla="*/ 252997 w 359323"/>
                    <a:gd name="connsiteY39" fmla="*/ 51335 h 488900"/>
                    <a:gd name="connsiteX40" fmla="*/ 252997 w 359323"/>
                    <a:gd name="connsiteY40" fmla="*/ 96558 h 488900"/>
                    <a:gd name="connsiteX41" fmla="*/ 105115 w 359323"/>
                    <a:gd name="connsiteY41" fmla="*/ 96558 h 488900"/>
                    <a:gd name="connsiteX42" fmla="*/ 105115 w 359323"/>
                    <a:gd name="connsiteY42" fmla="*/ 51335 h 488900"/>
                    <a:gd name="connsiteX43" fmla="*/ 342255 w 359323"/>
                    <a:gd name="connsiteY43" fmla="*/ 469348 h 488900"/>
                    <a:gd name="connsiteX44" fmla="*/ 339817 w 359323"/>
                    <a:gd name="connsiteY44" fmla="*/ 471793 h 488900"/>
                    <a:gd name="connsiteX45" fmla="*/ 19552 w 359323"/>
                    <a:gd name="connsiteY45" fmla="*/ 471793 h 488900"/>
                    <a:gd name="connsiteX46" fmla="*/ 17107 w 359323"/>
                    <a:gd name="connsiteY46" fmla="*/ 469348 h 488900"/>
                    <a:gd name="connsiteX47" fmla="*/ 17107 w 359323"/>
                    <a:gd name="connsiteY47" fmla="*/ 68447 h 488900"/>
                    <a:gd name="connsiteX48" fmla="*/ 19552 w 359323"/>
                    <a:gd name="connsiteY48" fmla="*/ 66002 h 488900"/>
                    <a:gd name="connsiteX49" fmla="*/ 88001 w 359323"/>
                    <a:gd name="connsiteY49" fmla="*/ 66002 h 488900"/>
                    <a:gd name="connsiteX50" fmla="*/ 88001 w 359323"/>
                    <a:gd name="connsiteY50" fmla="*/ 79446 h 488900"/>
                    <a:gd name="connsiteX51" fmla="*/ 30557 w 359323"/>
                    <a:gd name="connsiteY51" fmla="*/ 79446 h 488900"/>
                    <a:gd name="connsiteX52" fmla="*/ 30557 w 359323"/>
                    <a:gd name="connsiteY52" fmla="*/ 389901 h 488900"/>
                    <a:gd name="connsiteX53" fmla="*/ 100225 w 359323"/>
                    <a:gd name="connsiteY53" fmla="*/ 459569 h 488900"/>
                    <a:gd name="connsiteX54" fmla="*/ 329999 w 359323"/>
                    <a:gd name="connsiteY54" fmla="*/ 459569 h 488900"/>
                    <a:gd name="connsiteX55" fmla="*/ 329999 w 359323"/>
                    <a:gd name="connsiteY55" fmla="*/ 79446 h 488900"/>
                    <a:gd name="connsiteX56" fmla="*/ 272568 w 359323"/>
                    <a:gd name="connsiteY56" fmla="*/ 79446 h 488900"/>
                    <a:gd name="connsiteX57" fmla="*/ 272568 w 359323"/>
                    <a:gd name="connsiteY57" fmla="*/ 66002 h 488900"/>
                    <a:gd name="connsiteX58" fmla="*/ 341036 w 359323"/>
                    <a:gd name="connsiteY58" fmla="*/ 66002 h 488900"/>
                    <a:gd name="connsiteX59" fmla="*/ 343475 w 359323"/>
                    <a:gd name="connsiteY59" fmla="*/ 68447 h 488900"/>
                    <a:gd name="connsiteX60" fmla="*/ 342255 w 359323"/>
                    <a:gd name="connsiteY60" fmla="*/ 469348 h 4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59323" h="488900">
                      <a:moveTo>
                        <a:pt x="339817" y="48890"/>
                      </a:moveTo>
                      <a:lnTo>
                        <a:pt x="271349" y="48890"/>
                      </a:lnTo>
                      <a:cubicBezTo>
                        <a:pt x="270130" y="39112"/>
                        <a:pt x="261531" y="31779"/>
                        <a:pt x="251778" y="31779"/>
                      </a:cubicBezTo>
                      <a:lnTo>
                        <a:pt x="218795" y="31779"/>
                      </a:lnTo>
                      <a:cubicBezTo>
                        <a:pt x="215138" y="13445"/>
                        <a:pt x="199224" y="0"/>
                        <a:pt x="179652" y="0"/>
                      </a:cubicBezTo>
                      <a:cubicBezTo>
                        <a:pt x="160145" y="0"/>
                        <a:pt x="144225" y="13445"/>
                        <a:pt x="140554" y="31779"/>
                      </a:cubicBezTo>
                      <a:lnTo>
                        <a:pt x="106333" y="31779"/>
                      </a:lnTo>
                      <a:cubicBezTo>
                        <a:pt x="96554" y="31779"/>
                        <a:pt x="89220" y="39112"/>
                        <a:pt x="88001" y="48890"/>
                      </a:cubicBezTo>
                      <a:lnTo>
                        <a:pt x="19552" y="48890"/>
                      </a:lnTo>
                      <a:cubicBezTo>
                        <a:pt x="8554" y="48890"/>
                        <a:pt x="0" y="57446"/>
                        <a:pt x="0" y="68447"/>
                      </a:cubicBezTo>
                      <a:lnTo>
                        <a:pt x="0" y="469348"/>
                      </a:lnTo>
                      <a:cubicBezTo>
                        <a:pt x="0" y="480347"/>
                        <a:pt x="8554" y="488901"/>
                        <a:pt x="19552" y="488901"/>
                      </a:cubicBezTo>
                      <a:lnTo>
                        <a:pt x="339817" y="488901"/>
                      </a:lnTo>
                      <a:cubicBezTo>
                        <a:pt x="350790" y="488901"/>
                        <a:pt x="359324" y="480347"/>
                        <a:pt x="359324" y="469348"/>
                      </a:cubicBezTo>
                      <a:lnTo>
                        <a:pt x="359324" y="68447"/>
                      </a:lnTo>
                      <a:cubicBezTo>
                        <a:pt x="358105" y="57446"/>
                        <a:pt x="349570" y="48890"/>
                        <a:pt x="339817" y="48890"/>
                      </a:cubicBezTo>
                      <a:close/>
                      <a:moveTo>
                        <a:pt x="100225" y="436347"/>
                      </a:moveTo>
                      <a:lnTo>
                        <a:pt x="52554" y="388676"/>
                      </a:lnTo>
                      <a:lnTo>
                        <a:pt x="100225" y="388676"/>
                      </a:lnTo>
                      <a:lnTo>
                        <a:pt x="100225" y="436347"/>
                      </a:lnTo>
                      <a:close/>
                      <a:moveTo>
                        <a:pt x="46445" y="371569"/>
                      </a:moveTo>
                      <a:lnTo>
                        <a:pt x="46445" y="96558"/>
                      </a:lnTo>
                      <a:lnTo>
                        <a:pt x="86775" y="96558"/>
                      </a:lnTo>
                      <a:lnTo>
                        <a:pt x="86775" y="113670"/>
                      </a:lnTo>
                      <a:lnTo>
                        <a:pt x="270130" y="113670"/>
                      </a:lnTo>
                      <a:lnTo>
                        <a:pt x="270130" y="96558"/>
                      </a:lnTo>
                      <a:lnTo>
                        <a:pt x="310428" y="96558"/>
                      </a:lnTo>
                      <a:lnTo>
                        <a:pt x="310428" y="442455"/>
                      </a:lnTo>
                      <a:lnTo>
                        <a:pt x="117332" y="442455"/>
                      </a:lnTo>
                      <a:lnTo>
                        <a:pt x="117332" y="371569"/>
                      </a:lnTo>
                      <a:lnTo>
                        <a:pt x="46445" y="371569"/>
                      </a:lnTo>
                      <a:close/>
                      <a:moveTo>
                        <a:pt x="105115" y="51335"/>
                      </a:moveTo>
                      <a:cubicBezTo>
                        <a:pt x="105115" y="50112"/>
                        <a:pt x="105115" y="48890"/>
                        <a:pt x="106333" y="48890"/>
                      </a:cubicBezTo>
                      <a:lnTo>
                        <a:pt x="155223" y="48890"/>
                      </a:lnTo>
                      <a:lnTo>
                        <a:pt x="155223" y="40334"/>
                      </a:lnTo>
                      <a:cubicBezTo>
                        <a:pt x="155223" y="26890"/>
                        <a:pt x="166241" y="17112"/>
                        <a:pt x="178433" y="17112"/>
                      </a:cubicBezTo>
                      <a:cubicBezTo>
                        <a:pt x="190690" y="17112"/>
                        <a:pt x="201662" y="28112"/>
                        <a:pt x="201662" y="40334"/>
                      </a:cubicBezTo>
                      <a:lnTo>
                        <a:pt x="201662" y="48890"/>
                      </a:lnTo>
                      <a:lnTo>
                        <a:pt x="250558" y="48890"/>
                      </a:lnTo>
                      <a:cubicBezTo>
                        <a:pt x="251778" y="48890"/>
                        <a:pt x="252997" y="50112"/>
                        <a:pt x="252997" y="51335"/>
                      </a:cubicBezTo>
                      <a:lnTo>
                        <a:pt x="252997" y="96558"/>
                      </a:lnTo>
                      <a:lnTo>
                        <a:pt x="105115" y="96558"/>
                      </a:lnTo>
                      <a:lnTo>
                        <a:pt x="105115" y="51335"/>
                      </a:lnTo>
                      <a:close/>
                      <a:moveTo>
                        <a:pt x="342255" y="469348"/>
                      </a:moveTo>
                      <a:cubicBezTo>
                        <a:pt x="342255" y="470568"/>
                        <a:pt x="341036" y="471793"/>
                        <a:pt x="339817" y="471793"/>
                      </a:cubicBezTo>
                      <a:lnTo>
                        <a:pt x="19552" y="471793"/>
                      </a:lnTo>
                      <a:cubicBezTo>
                        <a:pt x="18333" y="471793"/>
                        <a:pt x="17107" y="470568"/>
                        <a:pt x="17107" y="469348"/>
                      </a:cubicBezTo>
                      <a:lnTo>
                        <a:pt x="17107" y="68447"/>
                      </a:lnTo>
                      <a:cubicBezTo>
                        <a:pt x="17107" y="67224"/>
                        <a:pt x="18333" y="66002"/>
                        <a:pt x="19552" y="66002"/>
                      </a:cubicBezTo>
                      <a:lnTo>
                        <a:pt x="88001" y="66002"/>
                      </a:lnTo>
                      <a:lnTo>
                        <a:pt x="88001" y="79446"/>
                      </a:lnTo>
                      <a:lnTo>
                        <a:pt x="30557" y="79446"/>
                      </a:lnTo>
                      <a:lnTo>
                        <a:pt x="30557" y="389901"/>
                      </a:lnTo>
                      <a:lnTo>
                        <a:pt x="100225" y="459569"/>
                      </a:lnTo>
                      <a:lnTo>
                        <a:pt x="329999" y="459569"/>
                      </a:lnTo>
                      <a:lnTo>
                        <a:pt x="329999" y="79446"/>
                      </a:lnTo>
                      <a:lnTo>
                        <a:pt x="272568" y="79446"/>
                      </a:lnTo>
                      <a:lnTo>
                        <a:pt x="272568" y="66002"/>
                      </a:lnTo>
                      <a:lnTo>
                        <a:pt x="341036" y="66002"/>
                      </a:lnTo>
                      <a:cubicBezTo>
                        <a:pt x="342255" y="66002"/>
                        <a:pt x="343475" y="67224"/>
                        <a:pt x="343475" y="68447"/>
                      </a:cubicBezTo>
                      <a:lnTo>
                        <a:pt x="342255" y="469348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799" name="Freeform: Shape 305">
                  <a:extLst>
                    <a:ext uri="{FF2B5EF4-FFF2-40B4-BE49-F238E27FC236}">
                      <a16:creationId xmlns:a16="http://schemas.microsoft.com/office/drawing/2014/main" id="{50D0D6E3-3CF6-0E0C-AEA8-399D8686CBD6}"/>
                    </a:ext>
                  </a:extLst>
                </p:cNvPr>
                <p:cNvSpPr/>
                <p:nvPr/>
              </p:nvSpPr>
              <p:spPr>
                <a:xfrm>
                  <a:off x="6429098" y="2406583"/>
                  <a:ext cx="22010" cy="22000"/>
                </a:xfrm>
                <a:custGeom>
                  <a:avLst/>
                  <a:gdLst>
                    <a:gd name="connsiteX0" fmla="*/ 10973 w 22010"/>
                    <a:gd name="connsiteY0" fmla="*/ 0 h 22000"/>
                    <a:gd name="connsiteX1" fmla="*/ 0 w 22010"/>
                    <a:gd name="connsiteY1" fmla="*/ 11000 h 22000"/>
                    <a:gd name="connsiteX2" fmla="*/ 10973 w 22010"/>
                    <a:gd name="connsiteY2" fmla="*/ 22001 h 22000"/>
                    <a:gd name="connsiteX3" fmla="*/ 22010 w 22010"/>
                    <a:gd name="connsiteY3" fmla="*/ 11000 h 22000"/>
                    <a:gd name="connsiteX4" fmla="*/ 10973 w 22010"/>
                    <a:gd name="connsiteY4" fmla="*/ 0 h 2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0" h="22000">
                      <a:moveTo>
                        <a:pt x="10973" y="0"/>
                      </a:moveTo>
                      <a:cubicBezTo>
                        <a:pt x="4877" y="0"/>
                        <a:pt x="0" y="4890"/>
                        <a:pt x="0" y="11000"/>
                      </a:cubicBezTo>
                      <a:cubicBezTo>
                        <a:pt x="0" y="17112"/>
                        <a:pt x="4877" y="22001"/>
                        <a:pt x="10973" y="22001"/>
                      </a:cubicBezTo>
                      <a:cubicBezTo>
                        <a:pt x="17133" y="22001"/>
                        <a:pt x="22010" y="17112"/>
                        <a:pt x="22010" y="11000"/>
                      </a:cubicBezTo>
                      <a:cubicBezTo>
                        <a:pt x="22010" y="4890"/>
                        <a:pt x="15850" y="0"/>
                        <a:pt x="10973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0" name="Freeform: Shape 306">
                  <a:extLst>
                    <a:ext uri="{FF2B5EF4-FFF2-40B4-BE49-F238E27FC236}">
                      <a16:creationId xmlns:a16="http://schemas.microsoft.com/office/drawing/2014/main" id="{63667F7C-3830-8529-6313-4F6BEC7E0E07}"/>
                    </a:ext>
                  </a:extLst>
                </p:cNvPr>
                <p:cNvSpPr/>
                <p:nvPr/>
              </p:nvSpPr>
              <p:spPr>
                <a:xfrm>
                  <a:off x="6323971" y="2679145"/>
                  <a:ext cx="231025" cy="17108"/>
                </a:xfrm>
                <a:custGeom>
                  <a:avLst/>
                  <a:gdLst>
                    <a:gd name="connsiteX0" fmla="*/ 231026 w 231025"/>
                    <a:gd name="connsiteY0" fmla="*/ 0 h 17108"/>
                    <a:gd name="connsiteX1" fmla="*/ 0 w 231025"/>
                    <a:gd name="connsiteY1" fmla="*/ 0 h 17108"/>
                    <a:gd name="connsiteX2" fmla="*/ 0 w 231025"/>
                    <a:gd name="connsiteY2" fmla="*/ 17109 h 17108"/>
                    <a:gd name="connsiteX3" fmla="*/ 231026 w 231025"/>
                    <a:gd name="connsiteY3" fmla="*/ 17109 h 17108"/>
                    <a:gd name="connsiteX4" fmla="*/ 231026 w 231025"/>
                    <a:gd name="connsiteY4" fmla="*/ 0 h 17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025" h="17108">
                      <a:moveTo>
                        <a:pt x="231026" y="0"/>
                      </a:moveTo>
                      <a:lnTo>
                        <a:pt x="0" y="0"/>
                      </a:lnTo>
                      <a:lnTo>
                        <a:pt x="0" y="17109"/>
                      </a:lnTo>
                      <a:lnTo>
                        <a:pt x="231026" y="17109"/>
                      </a:lnTo>
                      <a:lnTo>
                        <a:pt x="231026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1" name="Freeform: Shape 307">
                  <a:extLst>
                    <a:ext uri="{FF2B5EF4-FFF2-40B4-BE49-F238E27FC236}">
                      <a16:creationId xmlns:a16="http://schemas.microsoft.com/office/drawing/2014/main" id="{4F193BE1-0528-C8C8-C42B-12E8B9BB6543}"/>
                    </a:ext>
                  </a:extLst>
                </p:cNvPr>
                <p:cNvSpPr/>
                <p:nvPr/>
              </p:nvSpPr>
              <p:spPr>
                <a:xfrm>
                  <a:off x="6323971" y="2713368"/>
                  <a:ext cx="162557" cy="17113"/>
                </a:xfrm>
                <a:custGeom>
                  <a:avLst/>
                  <a:gdLst>
                    <a:gd name="connsiteX0" fmla="*/ 162558 w 162557"/>
                    <a:gd name="connsiteY0" fmla="*/ 0 h 17113"/>
                    <a:gd name="connsiteX1" fmla="*/ 0 w 162557"/>
                    <a:gd name="connsiteY1" fmla="*/ 0 h 17113"/>
                    <a:gd name="connsiteX2" fmla="*/ 0 w 162557"/>
                    <a:gd name="connsiteY2" fmla="*/ 17114 h 17113"/>
                    <a:gd name="connsiteX3" fmla="*/ 162558 w 162557"/>
                    <a:gd name="connsiteY3" fmla="*/ 17114 h 17113"/>
                    <a:gd name="connsiteX4" fmla="*/ 162558 w 162557"/>
                    <a:gd name="connsiteY4" fmla="*/ 0 h 17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557" h="17113">
                      <a:moveTo>
                        <a:pt x="162558" y="0"/>
                      </a:moveTo>
                      <a:lnTo>
                        <a:pt x="0" y="0"/>
                      </a:lnTo>
                      <a:lnTo>
                        <a:pt x="0" y="17114"/>
                      </a:lnTo>
                      <a:lnTo>
                        <a:pt x="162558" y="17114"/>
                      </a:lnTo>
                      <a:lnTo>
                        <a:pt x="16255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2" name="Freeform: Shape 308">
                  <a:extLst>
                    <a:ext uri="{FF2B5EF4-FFF2-40B4-BE49-F238E27FC236}">
                      <a16:creationId xmlns:a16="http://schemas.microsoft.com/office/drawing/2014/main" id="{61D8B2D0-C88F-8031-7BD4-EACD2DAB0A83}"/>
                    </a:ext>
                  </a:extLst>
                </p:cNvPr>
                <p:cNvSpPr/>
                <p:nvPr/>
              </p:nvSpPr>
              <p:spPr>
                <a:xfrm>
                  <a:off x="6399753" y="2542253"/>
                  <a:ext cx="80678" cy="81891"/>
                </a:xfrm>
                <a:custGeom>
                  <a:avLst/>
                  <a:gdLst>
                    <a:gd name="connsiteX0" fmla="*/ 31783 w 80678"/>
                    <a:gd name="connsiteY0" fmla="*/ 81891 h 81891"/>
                    <a:gd name="connsiteX1" fmla="*/ 48916 w 80678"/>
                    <a:gd name="connsiteY1" fmla="*/ 81891 h 81891"/>
                    <a:gd name="connsiteX2" fmla="*/ 48916 w 80678"/>
                    <a:gd name="connsiteY2" fmla="*/ 48890 h 81891"/>
                    <a:gd name="connsiteX3" fmla="*/ 80679 w 80678"/>
                    <a:gd name="connsiteY3" fmla="*/ 48890 h 81891"/>
                    <a:gd name="connsiteX4" fmla="*/ 80679 w 80678"/>
                    <a:gd name="connsiteY4" fmla="*/ 31779 h 81891"/>
                    <a:gd name="connsiteX5" fmla="*/ 48916 w 80678"/>
                    <a:gd name="connsiteY5" fmla="*/ 31779 h 81891"/>
                    <a:gd name="connsiteX6" fmla="*/ 48916 w 80678"/>
                    <a:gd name="connsiteY6" fmla="*/ 0 h 81891"/>
                    <a:gd name="connsiteX7" fmla="*/ 31783 w 80678"/>
                    <a:gd name="connsiteY7" fmla="*/ 0 h 81891"/>
                    <a:gd name="connsiteX8" fmla="*/ 31783 w 80678"/>
                    <a:gd name="connsiteY8" fmla="*/ 31779 h 81891"/>
                    <a:gd name="connsiteX9" fmla="*/ 0 w 80678"/>
                    <a:gd name="connsiteY9" fmla="*/ 31779 h 81891"/>
                    <a:gd name="connsiteX10" fmla="*/ 0 w 80678"/>
                    <a:gd name="connsiteY10" fmla="*/ 48890 h 81891"/>
                    <a:gd name="connsiteX11" fmla="*/ 31783 w 80678"/>
                    <a:gd name="connsiteY11" fmla="*/ 48890 h 81891"/>
                    <a:gd name="connsiteX12" fmla="*/ 31783 w 80678"/>
                    <a:gd name="connsiteY12" fmla="*/ 81891 h 8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0678" h="81891">
                      <a:moveTo>
                        <a:pt x="31783" y="81891"/>
                      </a:moveTo>
                      <a:lnTo>
                        <a:pt x="48916" y="81891"/>
                      </a:lnTo>
                      <a:lnTo>
                        <a:pt x="48916" y="48890"/>
                      </a:lnTo>
                      <a:lnTo>
                        <a:pt x="80679" y="48890"/>
                      </a:lnTo>
                      <a:lnTo>
                        <a:pt x="80679" y="31779"/>
                      </a:lnTo>
                      <a:lnTo>
                        <a:pt x="48916" y="31779"/>
                      </a:lnTo>
                      <a:lnTo>
                        <a:pt x="48916" y="0"/>
                      </a:lnTo>
                      <a:lnTo>
                        <a:pt x="31783" y="0"/>
                      </a:lnTo>
                      <a:lnTo>
                        <a:pt x="31783" y="31779"/>
                      </a:lnTo>
                      <a:lnTo>
                        <a:pt x="0" y="31779"/>
                      </a:lnTo>
                      <a:lnTo>
                        <a:pt x="0" y="48890"/>
                      </a:lnTo>
                      <a:lnTo>
                        <a:pt x="31783" y="48890"/>
                      </a:lnTo>
                      <a:lnTo>
                        <a:pt x="31783" y="81891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803" name="Freeform: Shape 309">
                  <a:extLst>
                    <a:ext uri="{FF2B5EF4-FFF2-40B4-BE49-F238E27FC236}">
                      <a16:creationId xmlns:a16="http://schemas.microsoft.com/office/drawing/2014/main" id="{854D82FD-18FC-935F-5A5D-CA72748BAEA7}"/>
                    </a:ext>
                  </a:extLst>
                </p:cNvPr>
                <p:cNvSpPr/>
                <p:nvPr/>
              </p:nvSpPr>
              <p:spPr>
                <a:xfrm>
                  <a:off x="6367977" y="2510475"/>
                  <a:ext cx="144218" cy="145448"/>
                </a:xfrm>
                <a:custGeom>
                  <a:avLst/>
                  <a:gdLst>
                    <a:gd name="connsiteX0" fmla="*/ 72093 w 144218"/>
                    <a:gd name="connsiteY0" fmla="*/ 145448 h 145448"/>
                    <a:gd name="connsiteX1" fmla="*/ 144218 w 144218"/>
                    <a:gd name="connsiteY1" fmla="*/ 73335 h 145448"/>
                    <a:gd name="connsiteX2" fmla="*/ 72093 w 144218"/>
                    <a:gd name="connsiteY2" fmla="*/ 0 h 145448"/>
                    <a:gd name="connsiteX3" fmla="*/ 0 w 144218"/>
                    <a:gd name="connsiteY3" fmla="*/ 72113 h 145448"/>
                    <a:gd name="connsiteX4" fmla="*/ 72093 w 144218"/>
                    <a:gd name="connsiteY4" fmla="*/ 145448 h 145448"/>
                    <a:gd name="connsiteX5" fmla="*/ 72093 w 144218"/>
                    <a:gd name="connsiteY5" fmla="*/ 17111 h 145448"/>
                    <a:gd name="connsiteX6" fmla="*/ 127086 w 144218"/>
                    <a:gd name="connsiteY6" fmla="*/ 72113 h 145448"/>
                    <a:gd name="connsiteX7" fmla="*/ 72093 w 144218"/>
                    <a:gd name="connsiteY7" fmla="*/ 127114 h 145448"/>
                    <a:gd name="connsiteX8" fmla="*/ 17107 w 144218"/>
                    <a:gd name="connsiteY8" fmla="*/ 72113 h 145448"/>
                    <a:gd name="connsiteX9" fmla="*/ 72093 w 144218"/>
                    <a:gd name="connsiteY9" fmla="*/ 17111 h 145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218" h="145448">
                      <a:moveTo>
                        <a:pt x="72093" y="145448"/>
                      </a:moveTo>
                      <a:cubicBezTo>
                        <a:pt x="112455" y="145448"/>
                        <a:pt x="144218" y="112447"/>
                        <a:pt x="144218" y="73335"/>
                      </a:cubicBezTo>
                      <a:cubicBezTo>
                        <a:pt x="144218" y="34223"/>
                        <a:pt x="112455" y="0"/>
                        <a:pt x="72093" y="0"/>
                      </a:cubicBezTo>
                      <a:cubicBezTo>
                        <a:pt x="31776" y="0"/>
                        <a:pt x="0" y="33001"/>
                        <a:pt x="0" y="72113"/>
                      </a:cubicBezTo>
                      <a:cubicBezTo>
                        <a:pt x="0" y="111225"/>
                        <a:pt x="31776" y="145448"/>
                        <a:pt x="72093" y="145448"/>
                      </a:cubicBezTo>
                      <a:close/>
                      <a:moveTo>
                        <a:pt x="72093" y="17111"/>
                      </a:moveTo>
                      <a:cubicBezTo>
                        <a:pt x="102637" y="17111"/>
                        <a:pt x="127086" y="41557"/>
                        <a:pt x="127086" y="72113"/>
                      </a:cubicBezTo>
                      <a:cubicBezTo>
                        <a:pt x="127086" y="102669"/>
                        <a:pt x="102637" y="127114"/>
                        <a:pt x="72093" y="127114"/>
                      </a:cubicBezTo>
                      <a:cubicBezTo>
                        <a:pt x="41556" y="127114"/>
                        <a:pt x="17107" y="102669"/>
                        <a:pt x="17107" y="72113"/>
                      </a:cubicBezTo>
                      <a:cubicBezTo>
                        <a:pt x="17107" y="41557"/>
                        <a:pt x="41556" y="17111"/>
                        <a:pt x="72093" y="17111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795" name="TextBox 537">
              <a:extLst>
                <a:ext uri="{FF2B5EF4-FFF2-40B4-BE49-F238E27FC236}">
                  <a16:creationId xmlns:a16="http://schemas.microsoft.com/office/drawing/2014/main" id="{38AB5453-3680-FE51-0F01-DB2108D608A9}"/>
                </a:ext>
              </a:extLst>
            </p:cNvPr>
            <p:cNvSpPr txBox="1"/>
            <p:nvPr/>
          </p:nvSpPr>
          <p:spPr>
            <a:xfrm>
              <a:off x="2702377" y="5915918"/>
              <a:ext cx="739327" cy="523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Health</a:t>
              </a:r>
            </a:p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Checks</a:t>
              </a:r>
            </a:p>
          </p:txBody>
        </p:sp>
      </p:grpSp>
      <p:cxnSp>
        <p:nvCxnSpPr>
          <p:cNvPr id="807" name="直線矢印コネクタ 806">
            <a:extLst>
              <a:ext uri="{FF2B5EF4-FFF2-40B4-BE49-F238E27FC236}">
                <a16:creationId xmlns:a16="http://schemas.microsoft.com/office/drawing/2014/main" id="{DE29A1CC-77F6-0C1B-CD1F-33D03DE46951}"/>
              </a:ext>
            </a:extLst>
          </p:cNvPr>
          <p:cNvCxnSpPr>
            <a:cxnSpLocks/>
            <a:endCxn id="70" idx="2"/>
          </p:cNvCxnSpPr>
          <p:nvPr/>
        </p:nvCxnSpPr>
        <p:spPr>
          <a:xfrm rot="5400000" flipH="1" flipV="1">
            <a:off x="3871755" y="6193486"/>
            <a:ext cx="4256623" cy="761208"/>
          </a:xfrm>
          <a:prstGeom prst="bentConnector3">
            <a:avLst>
              <a:gd name="adj1" fmla="val 8032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1" name="直線矢印コネクタ 23">
            <a:extLst>
              <a:ext uri="{FF2B5EF4-FFF2-40B4-BE49-F238E27FC236}">
                <a16:creationId xmlns:a16="http://schemas.microsoft.com/office/drawing/2014/main" id="{919D2127-23B8-1EF5-C9E0-D12375A0D3EA}"/>
              </a:ext>
            </a:extLst>
          </p:cNvPr>
          <p:cNvCxnSpPr>
            <a:cxnSpLocks/>
          </p:cNvCxnSpPr>
          <p:nvPr/>
        </p:nvCxnSpPr>
        <p:spPr>
          <a:xfrm>
            <a:off x="14293561" y="2793619"/>
            <a:ext cx="10307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3" name="グループ化 812">
            <a:extLst>
              <a:ext uri="{FF2B5EF4-FFF2-40B4-BE49-F238E27FC236}">
                <a16:creationId xmlns:a16="http://schemas.microsoft.com/office/drawing/2014/main" id="{60BDBE99-A5CA-E348-4132-A1A6D2E5B25D}"/>
              </a:ext>
            </a:extLst>
          </p:cNvPr>
          <p:cNvGrpSpPr/>
          <p:nvPr/>
        </p:nvGrpSpPr>
        <p:grpSpPr>
          <a:xfrm>
            <a:off x="8639041" y="9308686"/>
            <a:ext cx="1258678" cy="707814"/>
            <a:chOff x="8782700" y="7574074"/>
            <a:chExt cx="1258715" cy="707836"/>
          </a:xfrm>
        </p:grpSpPr>
        <p:pic>
          <p:nvPicPr>
            <p:cNvPr id="814" name="グラフィックス 813">
              <a:extLst>
                <a:ext uri="{FF2B5EF4-FFF2-40B4-BE49-F238E27FC236}">
                  <a16:creationId xmlns:a16="http://schemas.microsoft.com/office/drawing/2014/main" id="{A535DB98-AB4D-C044-D71B-D72BC290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212027" y="7574074"/>
              <a:ext cx="400050" cy="400050"/>
            </a:xfrm>
            <a:prstGeom prst="rect">
              <a:avLst/>
            </a:prstGeom>
          </p:spPr>
        </p:pic>
        <p:sp>
          <p:nvSpPr>
            <p:cNvPr id="815" name="TextBox 12">
              <a:extLst>
                <a:ext uri="{FF2B5EF4-FFF2-40B4-BE49-F238E27FC236}">
                  <a16:creationId xmlns:a16="http://schemas.microsoft.com/office/drawing/2014/main" id="{2D60B16D-8836-6929-7A75-A9E10FA3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700" y="7974124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grpSp>
        <p:nvGrpSpPr>
          <p:cNvPr id="816" name="グループ化 815">
            <a:extLst>
              <a:ext uri="{FF2B5EF4-FFF2-40B4-BE49-F238E27FC236}">
                <a16:creationId xmlns:a16="http://schemas.microsoft.com/office/drawing/2014/main" id="{5203C114-135C-5F40-EE75-58573F37E4D4}"/>
              </a:ext>
            </a:extLst>
          </p:cNvPr>
          <p:cNvGrpSpPr/>
          <p:nvPr/>
        </p:nvGrpSpPr>
        <p:grpSpPr>
          <a:xfrm>
            <a:off x="7647628" y="9132028"/>
            <a:ext cx="699229" cy="903932"/>
            <a:chOff x="2383967" y="5724080"/>
            <a:chExt cx="699250" cy="903959"/>
          </a:xfrm>
        </p:grpSpPr>
        <p:grpSp>
          <p:nvGrpSpPr>
            <p:cNvPr id="817" name="Graphic 14">
              <a:extLst>
                <a:ext uri="{FF2B5EF4-FFF2-40B4-BE49-F238E27FC236}">
                  <a16:creationId xmlns:a16="http://schemas.microsoft.com/office/drawing/2014/main" id="{E362D704-062E-EF36-8553-7C564BDD6147}"/>
                </a:ext>
              </a:extLst>
            </p:cNvPr>
            <p:cNvGrpSpPr/>
            <p:nvPr/>
          </p:nvGrpSpPr>
          <p:grpSpPr>
            <a:xfrm>
              <a:off x="2436583" y="5724080"/>
              <a:ext cx="615030" cy="596175"/>
              <a:chOff x="5356821" y="1582907"/>
              <a:chExt cx="498771" cy="513339"/>
            </a:xfrm>
          </p:grpSpPr>
          <p:sp>
            <p:nvSpPr>
              <p:cNvPr id="819" name="Freeform: Shape 153">
                <a:extLst>
                  <a:ext uri="{FF2B5EF4-FFF2-40B4-BE49-F238E27FC236}">
                    <a16:creationId xmlns:a16="http://schemas.microsoft.com/office/drawing/2014/main" id="{AB820CB3-AF38-EA1F-33A2-A0D2A372E960}"/>
                  </a:ext>
                </a:extLst>
              </p:cNvPr>
              <p:cNvSpPr/>
              <p:nvPr/>
            </p:nvSpPr>
            <p:spPr>
              <a:xfrm>
                <a:off x="5475760" y="1685813"/>
                <a:ext cx="291260" cy="290571"/>
              </a:xfrm>
              <a:custGeom>
                <a:avLst/>
                <a:gdLst>
                  <a:gd name="connsiteX0" fmla="*/ 145630 w 291260"/>
                  <a:gd name="connsiteY0" fmla="*/ 290572 h 290571"/>
                  <a:gd name="connsiteX1" fmla="*/ 0 w 291260"/>
                  <a:gd name="connsiteY1" fmla="*/ 145286 h 290571"/>
                  <a:gd name="connsiteX2" fmla="*/ 145630 w 291260"/>
                  <a:gd name="connsiteY2" fmla="*/ 0 h 290571"/>
                  <a:gd name="connsiteX3" fmla="*/ 291260 w 291260"/>
                  <a:gd name="connsiteY3" fmla="*/ 145286 h 290571"/>
                  <a:gd name="connsiteX4" fmla="*/ 145630 w 291260"/>
                  <a:gd name="connsiteY4" fmla="*/ 290572 h 29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260" h="290571">
                    <a:moveTo>
                      <a:pt x="145630" y="290572"/>
                    </a:moveTo>
                    <a:cubicBezTo>
                      <a:pt x="65535" y="290572"/>
                      <a:pt x="0" y="225191"/>
                      <a:pt x="0" y="145286"/>
                    </a:cubicBezTo>
                    <a:cubicBezTo>
                      <a:pt x="0" y="65379"/>
                      <a:pt x="65535" y="0"/>
                      <a:pt x="145630" y="0"/>
                    </a:cubicBezTo>
                    <a:cubicBezTo>
                      <a:pt x="225725" y="0"/>
                      <a:pt x="291260" y="65379"/>
                      <a:pt x="291260" y="145286"/>
                    </a:cubicBezTo>
                    <a:cubicBezTo>
                      <a:pt x="291260" y="225191"/>
                      <a:pt x="226938" y="290572"/>
                      <a:pt x="145630" y="2905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0" name="Freeform: Shape 154">
                <a:extLst>
                  <a:ext uri="{FF2B5EF4-FFF2-40B4-BE49-F238E27FC236}">
                    <a16:creationId xmlns:a16="http://schemas.microsoft.com/office/drawing/2014/main" id="{2212A8D1-5725-FE34-98FC-B547EE606A97}"/>
                  </a:ext>
                </a:extLst>
              </p:cNvPr>
              <p:cNvSpPr/>
              <p:nvPr/>
            </p:nvSpPr>
            <p:spPr>
              <a:xfrm>
                <a:off x="5469689" y="1679770"/>
                <a:ext cx="303394" cy="302679"/>
              </a:xfrm>
              <a:custGeom>
                <a:avLst/>
                <a:gdLst>
                  <a:gd name="connsiteX0" fmla="*/ 151694 w 303394"/>
                  <a:gd name="connsiteY0" fmla="*/ 12107 h 302679"/>
                  <a:gd name="connsiteX1" fmla="*/ 291261 w 303394"/>
                  <a:gd name="connsiteY1" fmla="*/ 151339 h 302679"/>
                  <a:gd name="connsiteX2" fmla="*/ 151694 w 303394"/>
                  <a:gd name="connsiteY2" fmla="*/ 290571 h 302679"/>
                  <a:gd name="connsiteX3" fmla="*/ 12135 w 303394"/>
                  <a:gd name="connsiteY3" fmla="*/ 151339 h 302679"/>
                  <a:gd name="connsiteX4" fmla="*/ 151694 w 303394"/>
                  <a:gd name="connsiteY4" fmla="*/ 12107 h 302679"/>
                  <a:gd name="connsiteX5" fmla="*/ 151694 w 303394"/>
                  <a:gd name="connsiteY5" fmla="*/ 0 h 302679"/>
                  <a:gd name="connsiteX6" fmla="*/ 0 w 303394"/>
                  <a:gd name="connsiteY6" fmla="*/ 151339 h 302679"/>
                  <a:gd name="connsiteX7" fmla="*/ 151694 w 303394"/>
                  <a:gd name="connsiteY7" fmla="*/ 302679 h 302679"/>
                  <a:gd name="connsiteX8" fmla="*/ 303395 w 303394"/>
                  <a:gd name="connsiteY8" fmla="*/ 151339 h 302679"/>
                  <a:gd name="connsiteX9" fmla="*/ 151694 w 303394"/>
                  <a:gd name="connsiteY9" fmla="*/ 0 h 30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394" h="302679">
                    <a:moveTo>
                      <a:pt x="151694" y="12107"/>
                    </a:moveTo>
                    <a:cubicBezTo>
                      <a:pt x="229364" y="12107"/>
                      <a:pt x="291261" y="75064"/>
                      <a:pt x="291261" y="151339"/>
                    </a:cubicBezTo>
                    <a:cubicBezTo>
                      <a:pt x="291261" y="227615"/>
                      <a:pt x="229364" y="290571"/>
                      <a:pt x="151694" y="290571"/>
                    </a:cubicBezTo>
                    <a:cubicBezTo>
                      <a:pt x="74025" y="290571"/>
                      <a:pt x="12135" y="227615"/>
                      <a:pt x="12135" y="151339"/>
                    </a:cubicBezTo>
                    <a:cubicBezTo>
                      <a:pt x="12135" y="73853"/>
                      <a:pt x="75244" y="12107"/>
                      <a:pt x="151694" y="12107"/>
                    </a:cubicBezTo>
                    <a:close/>
                    <a:moveTo>
                      <a:pt x="151694" y="0"/>
                    </a:moveTo>
                    <a:cubicBezTo>
                      <a:pt x="67961" y="0"/>
                      <a:pt x="0" y="67800"/>
                      <a:pt x="0" y="151339"/>
                    </a:cubicBezTo>
                    <a:cubicBezTo>
                      <a:pt x="0" y="234879"/>
                      <a:pt x="67961" y="302679"/>
                      <a:pt x="151694" y="302679"/>
                    </a:cubicBezTo>
                    <a:cubicBezTo>
                      <a:pt x="235434" y="302679"/>
                      <a:pt x="303395" y="234879"/>
                      <a:pt x="303395" y="151339"/>
                    </a:cubicBezTo>
                    <a:cubicBezTo>
                      <a:pt x="303395" y="67800"/>
                      <a:pt x="235434" y="0"/>
                      <a:pt x="151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1" name="Freeform: Shape 155">
                <a:extLst>
                  <a:ext uri="{FF2B5EF4-FFF2-40B4-BE49-F238E27FC236}">
                    <a16:creationId xmlns:a16="http://schemas.microsoft.com/office/drawing/2014/main" id="{10F4DDE6-02AC-D94B-E269-9CB5E79F92FC}"/>
                  </a:ext>
                </a:extLst>
              </p:cNvPr>
              <p:cNvSpPr/>
              <p:nvPr/>
            </p:nvSpPr>
            <p:spPr>
              <a:xfrm>
                <a:off x="5500047" y="1906172"/>
                <a:ext cx="311890" cy="184028"/>
              </a:xfrm>
              <a:custGeom>
                <a:avLst/>
                <a:gdLst>
                  <a:gd name="connsiteX0" fmla="*/ 0 w 311890"/>
                  <a:gd name="connsiteY0" fmla="*/ 182816 h 184028"/>
                  <a:gd name="connsiteX1" fmla="*/ 0 w 311890"/>
                  <a:gd name="connsiteY1" fmla="*/ 82328 h 184028"/>
                  <a:gd name="connsiteX2" fmla="*/ 212378 w 311890"/>
                  <a:gd name="connsiteY2" fmla="*/ 82328 h 184028"/>
                  <a:gd name="connsiteX3" fmla="*/ 252426 w 311890"/>
                  <a:gd name="connsiteY3" fmla="*/ 48428 h 184028"/>
                  <a:gd name="connsiteX4" fmla="*/ 280339 w 311890"/>
                  <a:gd name="connsiteY4" fmla="*/ 6051 h 184028"/>
                  <a:gd name="connsiteX5" fmla="*/ 282764 w 311890"/>
                  <a:gd name="connsiteY5" fmla="*/ 0 h 184028"/>
                  <a:gd name="connsiteX6" fmla="*/ 288835 w 311890"/>
                  <a:gd name="connsiteY6" fmla="*/ 2419 h 184028"/>
                  <a:gd name="connsiteX7" fmla="*/ 303395 w 311890"/>
                  <a:gd name="connsiteY7" fmla="*/ 7264 h 184028"/>
                  <a:gd name="connsiteX8" fmla="*/ 311891 w 311890"/>
                  <a:gd name="connsiteY8" fmla="*/ 8470 h 184028"/>
                  <a:gd name="connsiteX9" fmla="*/ 309465 w 311890"/>
                  <a:gd name="connsiteY9" fmla="*/ 15734 h 184028"/>
                  <a:gd name="connsiteX10" fmla="*/ 275482 w 311890"/>
                  <a:gd name="connsiteY10" fmla="*/ 67800 h 184028"/>
                  <a:gd name="connsiteX11" fmla="*/ 226938 w 311890"/>
                  <a:gd name="connsiteY11" fmla="*/ 108964 h 184028"/>
                  <a:gd name="connsiteX12" fmla="*/ 226938 w 311890"/>
                  <a:gd name="connsiteY12" fmla="*/ 184029 h 184028"/>
                  <a:gd name="connsiteX13" fmla="*/ 0 w 311890"/>
                  <a:gd name="connsiteY13" fmla="*/ 182816 h 18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890" h="184028">
                    <a:moveTo>
                      <a:pt x="0" y="182816"/>
                    </a:moveTo>
                    <a:lnTo>
                      <a:pt x="0" y="82328"/>
                    </a:lnTo>
                    <a:lnTo>
                      <a:pt x="212378" y="82328"/>
                    </a:lnTo>
                    <a:cubicBezTo>
                      <a:pt x="214804" y="82328"/>
                      <a:pt x="231796" y="72639"/>
                      <a:pt x="252426" y="48428"/>
                    </a:cubicBezTo>
                    <a:cubicBezTo>
                      <a:pt x="264560" y="33900"/>
                      <a:pt x="275482" y="18160"/>
                      <a:pt x="280339" y="6051"/>
                    </a:cubicBezTo>
                    <a:lnTo>
                      <a:pt x="282764" y="0"/>
                    </a:lnTo>
                    <a:lnTo>
                      <a:pt x="288835" y="2419"/>
                    </a:lnTo>
                    <a:cubicBezTo>
                      <a:pt x="293686" y="4838"/>
                      <a:pt x="298544" y="6051"/>
                      <a:pt x="303395" y="7264"/>
                    </a:cubicBezTo>
                    <a:lnTo>
                      <a:pt x="311891" y="8470"/>
                    </a:lnTo>
                    <a:lnTo>
                      <a:pt x="309465" y="15734"/>
                    </a:lnTo>
                    <a:cubicBezTo>
                      <a:pt x="300969" y="37532"/>
                      <a:pt x="282764" y="59324"/>
                      <a:pt x="275482" y="67800"/>
                    </a:cubicBezTo>
                    <a:cubicBezTo>
                      <a:pt x="266986" y="77483"/>
                      <a:pt x="246356" y="100488"/>
                      <a:pt x="226938" y="108964"/>
                    </a:cubicBezTo>
                    <a:lnTo>
                      <a:pt x="226938" y="184029"/>
                    </a:lnTo>
                    <a:lnTo>
                      <a:pt x="0" y="182816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2" name="Freeform: Shape 156">
                <a:extLst>
                  <a:ext uri="{FF2B5EF4-FFF2-40B4-BE49-F238E27FC236}">
                    <a16:creationId xmlns:a16="http://schemas.microsoft.com/office/drawing/2014/main" id="{2C0BF4A1-6068-E063-F03F-DE130296990C}"/>
                  </a:ext>
                </a:extLst>
              </p:cNvPr>
              <p:cNvSpPr/>
              <p:nvPr/>
            </p:nvSpPr>
            <p:spPr>
              <a:xfrm>
                <a:off x="5493977" y="1897689"/>
                <a:ext cx="326450" cy="198556"/>
              </a:xfrm>
              <a:custGeom>
                <a:avLst/>
                <a:gdLst>
                  <a:gd name="connsiteX0" fmla="*/ 292473 w 326450"/>
                  <a:gd name="connsiteY0" fmla="*/ 16947 h 198556"/>
                  <a:gd name="connsiteX1" fmla="*/ 309465 w 326450"/>
                  <a:gd name="connsiteY1" fmla="*/ 21792 h 198556"/>
                  <a:gd name="connsiteX2" fmla="*/ 276694 w 326450"/>
                  <a:gd name="connsiteY2" fmla="*/ 72645 h 198556"/>
                  <a:gd name="connsiteX3" fmla="*/ 226938 w 326450"/>
                  <a:gd name="connsiteY3" fmla="*/ 113809 h 198556"/>
                  <a:gd name="connsiteX4" fmla="*/ 226938 w 326450"/>
                  <a:gd name="connsiteY4" fmla="*/ 186448 h 198556"/>
                  <a:gd name="connsiteX5" fmla="*/ 12134 w 326450"/>
                  <a:gd name="connsiteY5" fmla="*/ 186448 h 198556"/>
                  <a:gd name="connsiteX6" fmla="*/ 12134 w 326450"/>
                  <a:gd name="connsiteY6" fmla="*/ 96856 h 198556"/>
                  <a:gd name="connsiteX7" fmla="*/ 218442 w 326450"/>
                  <a:gd name="connsiteY7" fmla="*/ 96856 h 198556"/>
                  <a:gd name="connsiteX8" fmla="*/ 263347 w 326450"/>
                  <a:gd name="connsiteY8" fmla="*/ 60536 h 198556"/>
                  <a:gd name="connsiteX9" fmla="*/ 292473 w 326450"/>
                  <a:gd name="connsiteY9" fmla="*/ 16947 h 198556"/>
                  <a:gd name="connsiteX10" fmla="*/ 286403 w 326450"/>
                  <a:gd name="connsiteY10" fmla="*/ 0 h 198556"/>
                  <a:gd name="connsiteX11" fmla="*/ 281552 w 326450"/>
                  <a:gd name="connsiteY11" fmla="*/ 12109 h 198556"/>
                  <a:gd name="connsiteX12" fmla="*/ 254851 w 326450"/>
                  <a:gd name="connsiteY12" fmla="*/ 53273 h 198556"/>
                  <a:gd name="connsiteX13" fmla="*/ 218442 w 326450"/>
                  <a:gd name="connsiteY13" fmla="*/ 85960 h 198556"/>
                  <a:gd name="connsiteX14" fmla="*/ 12134 w 326450"/>
                  <a:gd name="connsiteY14" fmla="*/ 85960 h 198556"/>
                  <a:gd name="connsiteX15" fmla="*/ 0 w 326450"/>
                  <a:gd name="connsiteY15" fmla="*/ 85960 h 198556"/>
                  <a:gd name="connsiteX16" fmla="*/ 0 w 326450"/>
                  <a:gd name="connsiteY16" fmla="*/ 98069 h 198556"/>
                  <a:gd name="connsiteX17" fmla="*/ 0 w 326450"/>
                  <a:gd name="connsiteY17" fmla="*/ 186448 h 198556"/>
                  <a:gd name="connsiteX18" fmla="*/ 0 w 326450"/>
                  <a:gd name="connsiteY18" fmla="*/ 198556 h 198556"/>
                  <a:gd name="connsiteX19" fmla="*/ 12134 w 326450"/>
                  <a:gd name="connsiteY19" fmla="*/ 198556 h 198556"/>
                  <a:gd name="connsiteX20" fmla="*/ 226938 w 326450"/>
                  <a:gd name="connsiteY20" fmla="*/ 198556 h 198556"/>
                  <a:gd name="connsiteX21" fmla="*/ 239072 w 326450"/>
                  <a:gd name="connsiteY21" fmla="*/ 198556 h 198556"/>
                  <a:gd name="connsiteX22" fmla="*/ 239072 w 326450"/>
                  <a:gd name="connsiteY22" fmla="*/ 186448 h 198556"/>
                  <a:gd name="connsiteX23" fmla="*/ 239072 w 326450"/>
                  <a:gd name="connsiteY23" fmla="*/ 121073 h 198556"/>
                  <a:gd name="connsiteX24" fmla="*/ 285190 w 326450"/>
                  <a:gd name="connsiteY24" fmla="*/ 79909 h 198556"/>
                  <a:gd name="connsiteX25" fmla="*/ 320387 w 326450"/>
                  <a:gd name="connsiteY25" fmla="*/ 25424 h 198556"/>
                  <a:gd name="connsiteX26" fmla="*/ 326450 w 326450"/>
                  <a:gd name="connsiteY26" fmla="*/ 10896 h 198556"/>
                  <a:gd name="connsiteX27" fmla="*/ 310678 w 326450"/>
                  <a:gd name="connsiteY27" fmla="*/ 9683 h 198556"/>
                  <a:gd name="connsiteX28" fmla="*/ 297324 w 326450"/>
                  <a:gd name="connsiteY28" fmla="*/ 6054 h 198556"/>
                  <a:gd name="connsiteX29" fmla="*/ 286403 w 326450"/>
                  <a:gd name="connsiteY29" fmla="*/ 0 h 19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6450" h="198556">
                    <a:moveTo>
                      <a:pt x="292473" y="16947"/>
                    </a:moveTo>
                    <a:cubicBezTo>
                      <a:pt x="297324" y="19372"/>
                      <a:pt x="303395" y="21792"/>
                      <a:pt x="309465" y="21792"/>
                    </a:cubicBezTo>
                    <a:cubicBezTo>
                      <a:pt x="300969" y="42377"/>
                      <a:pt x="282764" y="64168"/>
                      <a:pt x="276694" y="72645"/>
                    </a:cubicBezTo>
                    <a:cubicBezTo>
                      <a:pt x="269411" y="81115"/>
                      <a:pt x="246355" y="106545"/>
                      <a:pt x="226938" y="113809"/>
                    </a:cubicBezTo>
                    <a:lnTo>
                      <a:pt x="226938" y="186448"/>
                    </a:lnTo>
                    <a:lnTo>
                      <a:pt x="12134" y="186448"/>
                    </a:lnTo>
                    <a:lnTo>
                      <a:pt x="12134" y="96856"/>
                    </a:lnTo>
                    <a:lnTo>
                      <a:pt x="218442" y="96856"/>
                    </a:lnTo>
                    <a:cubicBezTo>
                      <a:pt x="223300" y="96856"/>
                      <a:pt x="241504" y="84747"/>
                      <a:pt x="263347" y="60536"/>
                    </a:cubicBezTo>
                    <a:cubicBezTo>
                      <a:pt x="276694" y="44796"/>
                      <a:pt x="287615" y="29055"/>
                      <a:pt x="292473" y="16947"/>
                    </a:cubicBezTo>
                    <a:close/>
                    <a:moveTo>
                      <a:pt x="286403" y="0"/>
                    </a:moveTo>
                    <a:lnTo>
                      <a:pt x="281552" y="12109"/>
                    </a:lnTo>
                    <a:cubicBezTo>
                      <a:pt x="276694" y="23004"/>
                      <a:pt x="266986" y="38745"/>
                      <a:pt x="254851" y="53273"/>
                    </a:cubicBezTo>
                    <a:cubicBezTo>
                      <a:pt x="235434" y="76277"/>
                      <a:pt x="222087" y="83541"/>
                      <a:pt x="218442" y="85960"/>
                    </a:cubicBezTo>
                    <a:lnTo>
                      <a:pt x="12134" y="85960"/>
                    </a:lnTo>
                    <a:lnTo>
                      <a:pt x="0" y="85960"/>
                    </a:lnTo>
                    <a:lnTo>
                      <a:pt x="0" y="98069"/>
                    </a:lnTo>
                    <a:lnTo>
                      <a:pt x="0" y="186448"/>
                    </a:lnTo>
                    <a:lnTo>
                      <a:pt x="0" y="198556"/>
                    </a:lnTo>
                    <a:lnTo>
                      <a:pt x="12134" y="198556"/>
                    </a:lnTo>
                    <a:lnTo>
                      <a:pt x="226938" y="198556"/>
                    </a:lnTo>
                    <a:lnTo>
                      <a:pt x="239072" y="198556"/>
                    </a:lnTo>
                    <a:lnTo>
                      <a:pt x="239072" y="186448"/>
                    </a:lnTo>
                    <a:lnTo>
                      <a:pt x="239072" y="121073"/>
                    </a:lnTo>
                    <a:cubicBezTo>
                      <a:pt x="258490" y="111384"/>
                      <a:pt x="277907" y="89592"/>
                      <a:pt x="285190" y="79909"/>
                    </a:cubicBezTo>
                    <a:cubicBezTo>
                      <a:pt x="292473" y="71432"/>
                      <a:pt x="310678" y="48428"/>
                      <a:pt x="320387" y="25424"/>
                    </a:cubicBezTo>
                    <a:lnTo>
                      <a:pt x="326450" y="10896"/>
                    </a:lnTo>
                    <a:lnTo>
                      <a:pt x="310678" y="9683"/>
                    </a:lnTo>
                    <a:cubicBezTo>
                      <a:pt x="305820" y="9683"/>
                      <a:pt x="302182" y="8477"/>
                      <a:pt x="297324" y="6054"/>
                    </a:cubicBezTo>
                    <a:lnTo>
                      <a:pt x="2864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3" name="Freeform: Shape 157">
                <a:extLst>
                  <a:ext uri="{FF2B5EF4-FFF2-40B4-BE49-F238E27FC236}">
                    <a16:creationId xmlns:a16="http://schemas.microsoft.com/office/drawing/2014/main" id="{C017D56A-8D07-FDA4-068B-647C34BCA0C2}"/>
                  </a:ext>
                </a:extLst>
              </p:cNvPr>
              <p:cNvSpPr/>
              <p:nvPr/>
            </p:nvSpPr>
            <p:spPr>
              <a:xfrm>
                <a:off x="5765827" y="1828675"/>
                <a:ext cx="82520" cy="83542"/>
              </a:xfrm>
              <a:custGeom>
                <a:avLst/>
                <a:gdLst>
                  <a:gd name="connsiteX0" fmla="*/ 41260 w 82520"/>
                  <a:gd name="connsiteY0" fmla="*/ 83542 h 83542"/>
                  <a:gd name="connsiteX1" fmla="*/ 20630 w 82520"/>
                  <a:gd name="connsiteY1" fmla="*/ 77485 h 83542"/>
                  <a:gd name="connsiteX2" fmla="*/ 0 w 82520"/>
                  <a:gd name="connsiteY2" fmla="*/ 41164 h 83542"/>
                  <a:gd name="connsiteX3" fmla="*/ 41260 w 82520"/>
                  <a:gd name="connsiteY3" fmla="*/ 0 h 83542"/>
                  <a:gd name="connsiteX4" fmla="*/ 82520 w 82520"/>
                  <a:gd name="connsiteY4" fmla="*/ 41164 h 83542"/>
                  <a:gd name="connsiteX5" fmla="*/ 41260 w 82520"/>
                  <a:gd name="connsiteY5" fmla="*/ 83542 h 8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20" h="83542">
                    <a:moveTo>
                      <a:pt x="41260" y="83542"/>
                    </a:moveTo>
                    <a:cubicBezTo>
                      <a:pt x="33977" y="83542"/>
                      <a:pt x="26701" y="81117"/>
                      <a:pt x="20630" y="77485"/>
                    </a:cubicBezTo>
                    <a:cubicBezTo>
                      <a:pt x="8496" y="70221"/>
                      <a:pt x="0" y="55693"/>
                      <a:pt x="0" y="41164"/>
                    </a:cubicBezTo>
                    <a:cubicBezTo>
                      <a:pt x="0" y="18161"/>
                      <a:pt x="18204" y="0"/>
                      <a:pt x="41260" y="0"/>
                    </a:cubicBezTo>
                    <a:cubicBezTo>
                      <a:pt x="64322" y="0"/>
                      <a:pt x="82520" y="18161"/>
                      <a:pt x="82520" y="41164"/>
                    </a:cubicBezTo>
                    <a:cubicBezTo>
                      <a:pt x="82520" y="64168"/>
                      <a:pt x="65535" y="83542"/>
                      <a:pt x="41260" y="835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4" name="Freeform: Shape 158">
                <a:extLst>
                  <a:ext uri="{FF2B5EF4-FFF2-40B4-BE49-F238E27FC236}">
                    <a16:creationId xmlns:a16="http://schemas.microsoft.com/office/drawing/2014/main" id="{45839863-1694-A855-A84B-C2A65E2B8975}"/>
                  </a:ext>
                </a:extLst>
              </p:cNvPr>
              <p:cNvSpPr/>
              <p:nvPr/>
            </p:nvSpPr>
            <p:spPr>
              <a:xfrm>
                <a:off x="5760950" y="1823842"/>
                <a:ext cx="94661" cy="94438"/>
              </a:xfrm>
              <a:custGeom>
                <a:avLst/>
                <a:gdLst>
                  <a:gd name="connsiteX0" fmla="*/ 47331 w 94661"/>
                  <a:gd name="connsiteY0" fmla="*/ 12107 h 94438"/>
                  <a:gd name="connsiteX1" fmla="*/ 82527 w 94661"/>
                  <a:gd name="connsiteY1" fmla="*/ 47218 h 94438"/>
                  <a:gd name="connsiteX2" fmla="*/ 47331 w 94661"/>
                  <a:gd name="connsiteY2" fmla="*/ 82330 h 94438"/>
                  <a:gd name="connsiteX3" fmla="*/ 30345 w 94661"/>
                  <a:gd name="connsiteY3" fmla="*/ 77486 h 94438"/>
                  <a:gd name="connsiteX4" fmla="*/ 12141 w 94661"/>
                  <a:gd name="connsiteY4" fmla="*/ 47218 h 94438"/>
                  <a:gd name="connsiteX5" fmla="*/ 47331 w 94661"/>
                  <a:gd name="connsiteY5" fmla="*/ 12107 h 94438"/>
                  <a:gd name="connsiteX6" fmla="*/ 47331 w 94661"/>
                  <a:gd name="connsiteY6" fmla="*/ 0 h 94438"/>
                  <a:gd name="connsiteX7" fmla="*/ 0 w 94661"/>
                  <a:gd name="connsiteY7" fmla="*/ 47218 h 94438"/>
                  <a:gd name="connsiteX8" fmla="*/ 24275 w 94661"/>
                  <a:gd name="connsiteY8" fmla="*/ 88381 h 94438"/>
                  <a:gd name="connsiteX9" fmla="*/ 47331 w 94661"/>
                  <a:gd name="connsiteY9" fmla="*/ 94439 h 94438"/>
                  <a:gd name="connsiteX10" fmla="*/ 94661 w 94661"/>
                  <a:gd name="connsiteY10" fmla="*/ 47218 h 94438"/>
                  <a:gd name="connsiteX11" fmla="*/ 47331 w 94661"/>
                  <a:gd name="connsiteY11" fmla="*/ 0 h 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61" h="94438">
                    <a:moveTo>
                      <a:pt x="47331" y="12107"/>
                    </a:moveTo>
                    <a:cubicBezTo>
                      <a:pt x="66748" y="12107"/>
                      <a:pt x="82527" y="27847"/>
                      <a:pt x="82527" y="47218"/>
                    </a:cubicBezTo>
                    <a:cubicBezTo>
                      <a:pt x="82527" y="66590"/>
                      <a:pt x="66748" y="82330"/>
                      <a:pt x="47331" y="82330"/>
                    </a:cubicBezTo>
                    <a:cubicBezTo>
                      <a:pt x="41267" y="82330"/>
                      <a:pt x="35196" y="81117"/>
                      <a:pt x="30345" y="77486"/>
                    </a:cubicBezTo>
                    <a:cubicBezTo>
                      <a:pt x="19417" y="71432"/>
                      <a:pt x="12141" y="59326"/>
                      <a:pt x="12141" y="47218"/>
                    </a:cubicBezTo>
                    <a:cubicBezTo>
                      <a:pt x="10928" y="27847"/>
                      <a:pt x="27913" y="12107"/>
                      <a:pt x="47331" y="12107"/>
                    </a:cubicBezTo>
                    <a:close/>
                    <a:moveTo>
                      <a:pt x="47331" y="0"/>
                    </a:moveTo>
                    <a:cubicBezTo>
                      <a:pt x="20637" y="0"/>
                      <a:pt x="0" y="21793"/>
                      <a:pt x="0" y="47218"/>
                    </a:cubicBezTo>
                    <a:cubicBezTo>
                      <a:pt x="0" y="64168"/>
                      <a:pt x="9709" y="79904"/>
                      <a:pt x="24275" y="88381"/>
                    </a:cubicBezTo>
                    <a:cubicBezTo>
                      <a:pt x="31558" y="92013"/>
                      <a:pt x="38835" y="94439"/>
                      <a:pt x="47331" y="94439"/>
                    </a:cubicBezTo>
                    <a:cubicBezTo>
                      <a:pt x="74031" y="94439"/>
                      <a:pt x="94661" y="72643"/>
                      <a:pt x="94661" y="47218"/>
                    </a:cubicBezTo>
                    <a:cubicBezTo>
                      <a:pt x="94661" y="20583"/>
                      <a:pt x="72818" y="0"/>
                      <a:pt x="47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5" name="Freeform: Shape 159">
                <a:extLst>
                  <a:ext uri="{FF2B5EF4-FFF2-40B4-BE49-F238E27FC236}">
                    <a16:creationId xmlns:a16="http://schemas.microsoft.com/office/drawing/2014/main" id="{A6796DAE-F091-89FA-BEA9-F07C8E11E7D6}"/>
                  </a:ext>
                </a:extLst>
              </p:cNvPr>
              <p:cNvSpPr/>
              <p:nvPr/>
            </p:nvSpPr>
            <p:spPr>
              <a:xfrm>
                <a:off x="5415101" y="1638607"/>
                <a:ext cx="129850" cy="148917"/>
              </a:xfrm>
              <a:custGeom>
                <a:avLst/>
                <a:gdLst>
                  <a:gd name="connsiteX0" fmla="*/ 0 w 129850"/>
                  <a:gd name="connsiteY0" fmla="*/ 140443 h 148917"/>
                  <a:gd name="connsiteX1" fmla="*/ 2426 w 129850"/>
                  <a:gd name="connsiteY1" fmla="*/ 134389 h 148917"/>
                  <a:gd name="connsiteX2" fmla="*/ 111647 w 129850"/>
                  <a:gd name="connsiteY2" fmla="*/ 2421 h 148917"/>
                  <a:gd name="connsiteX3" fmla="*/ 116504 w 129850"/>
                  <a:gd name="connsiteY3" fmla="*/ 0 h 148917"/>
                  <a:gd name="connsiteX4" fmla="*/ 129851 w 129850"/>
                  <a:gd name="connsiteY4" fmla="*/ 26636 h 148917"/>
                  <a:gd name="connsiteX5" fmla="*/ 125000 w 129850"/>
                  <a:gd name="connsiteY5" fmla="*/ 29057 h 148917"/>
                  <a:gd name="connsiteX6" fmla="*/ 30339 w 129850"/>
                  <a:gd name="connsiteY6" fmla="*/ 142864 h 148917"/>
                  <a:gd name="connsiteX7" fmla="*/ 29126 w 129850"/>
                  <a:gd name="connsiteY7" fmla="*/ 148918 h 148917"/>
                  <a:gd name="connsiteX8" fmla="*/ 0 w 129850"/>
                  <a:gd name="connsiteY8" fmla="*/ 140443 h 14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850" h="148917">
                    <a:moveTo>
                      <a:pt x="0" y="140443"/>
                    </a:moveTo>
                    <a:lnTo>
                      <a:pt x="2426" y="134389"/>
                    </a:lnTo>
                    <a:cubicBezTo>
                      <a:pt x="18204" y="77485"/>
                      <a:pt x="58252" y="29057"/>
                      <a:pt x="111647" y="2421"/>
                    </a:cubicBezTo>
                    <a:lnTo>
                      <a:pt x="116504" y="0"/>
                    </a:lnTo>
                    <a:lnTo>
                      <a:pt x="129851" y="26636"/>
                    </a:lnTo>
                    <a:lnTo>
                      <a:pt x="125000" y="29057"/>
                    </a:lnTo>
                    <a:cubicBezTo>
                      <a:pt x="78882" y="52060"/>
                      <a:pt x="44899" y="93225"/>
                      <a:pt x="30339" y="142864"/>
                    </a:cubicBezTo>
                    <a:lnTo>
                      <a:pt x="29126" y="148918"/>
                    </a:lnTo>
                    <a:lnTo>
                      <a:pt x="0" y="140443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6" name="Freeform: Shape 160">
                <a:extLst>
                  <a:ext uri="{FF2B5EF4-FFF2-40B4-BE49-F238E27FC236}">
                    <a16:creationId xmlns:a16="http://schemas.microsoft.com/office/drawing/2014/main" id="{A27E6EE0-5B52-36B7-1177-BC30AC713596}"/>
                  </a:ext>
                </a:extLst>
              </p:cNvPr>
              <p:cNvSpPr/>
              <p:nvPr/>
            </p:nvSpPr>
            <p:spPr>
              <a:xfrm>
                <a:off x="5407805" y="1630125"/>
                <a:ext cx="145630" cy="165868"/>
              </a:xfrm>
              <a:custGeom>
                <a:avLst/>
                <a:gdLst>
                  <a:gd name="connsiteX0" fmla="*/ 122568 w 145630"/>
                  <a:gd name="connsiteY0" fmla="*/ 16950 h 165868"/>
                  <a:gd name="connsiteX1" fmla="*/ 129851 w 145630"/>
                  <a:gd name="connsiteY1" fmla="*/ 32689 h 165868"/>
                  <a:gd name="connsiteX2" fmla="*/ 32765 w 145630"/>
                  <a:gd name="connsiteY2" fmla="*/ 150129 h 165868"/>
                  <a:gd name="connsiteX3" fmla="*/ 15773 w 145630"/>
                  <a:gd name="connsiteY3" fmla="*/ 145286 h 165868"/>
                  <a:gd name="connsiteX4" fmla="*/ 122568 w 145630"/>
                  <a:gd name="connsiteY4" fmla="*/ 16950 h 165868"/>
                  <a:gd name="connsiteX5" fmla="*/ 127426 w 145630"/>
                  <a:gd name="connsiteY5" fmla="*/ 0 h 165868"/>
                  <a:gd name="connsiteX6" fmla="*/ 116504 w 145630"/>
                  <a:gd name="connsiteY6" fmla="*/ 6054 h 165868"/>
                  <a:gd name="connsiteX7" fmla="*/ 3638 w 145630"/>
                  <a:gd name="connsiteY7" fmla="*/ 141654 h 165868"/>
                  <a:gd name="connsiteX8" fmla="*/ 0 w 145630"/>
                  <a:gd name="connsiteY8" fmla="*/ 153761 h 165868"/>
                  <a:gd name="connsiteX9" fmla="*/ 12134 w 145630"/>
                  <a:gd name="connsiteY9" fmla="*/ 157394 h 165868"/>
                  <a:gd name="connsiteX10" fmla="*/ 29126 w 145630"/>
                  <a:gd name="connsiteY10" fmla="*/ 162236 h 165868"/>
                  <a:gd name="connsiteX11" fmla="*/ 41260 w 145630"/>
                  <a:gd name="connsiteY11" fmla="*/ 165868 h 165868"/>
                  <a:gd name="connsiteX12" fmla="*/ 44899 w 145630"/>
                  <a:gd name="connsiteY12" fmla="*/ 153761 h 165868"/>
                  <a:gd name="connsiteX13" fmla="*/ 135922 w 145630"/>
                  <a:gd name="connsiteY13" fmla="*/ 43586 h 165868"/>
                  <a:gd name="connsiteX14" fmla="*/ 145630 w 145630"/>
                  <a:gd name="connsiteY14" fmla="*/ 37533 h 165868"/>
                  <a:gd name="connsiteX15" fmla="*/ 140773 w 145630"/>
                  <a:gd name="connsiteY15" fmla="*/ 26636 h 165868"/>
                  <a:gd name="connsiteX16" fmla="*/ 133496 w 145630"/>
                  <a:gd name="connsiteY16" fmla="*/ 10896 h 165868"/>
                  <a:gd name="connsiteX17" fmla="*/ 127426 w 145630"/>
                  <a:gd name="connsiteY17" fmla="*/ 0 h 16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630" h="165868">
                    <a:moveTo>
                      <a:pt x="122568" y="16950"/>
                    </a:moveTo>
                    <a:lnTo>
                      <a:pt x="129851" y="32689"/>
                    </a:lnTo>
                    <a:cubicBezTo>
                      <a:pt x="82520" y="55693"/>
                      <a:pt x="47330" y="98068"/>
                      <a:pt x="32765" y="150129"/>
                    </a:cubicBezTo>
                    <a:lnTo>
                      <a:pt x="15773" y="145286"/>
                    </a:lnTo>
                    <a:cubicBezTo>
                      <a:pt x="31552" y="88382"/>
                      <a:pt x="70386" y="42376"/>
                      <a:pt x="122568" y="16950"/>
                    </a:cubicBezTo>
                    <a:close/>
                    <a:moveTo>
                      <a:pt x="127426" y="0"/>
                    </a:moveTo>
                    <a:lnTo>
                      <a:pt x="116504" y="6054"/>
                    </a:lnTo>
                    <a:cubicBezTo>
                      <a:pt x="61891" y="33900"/>
                      <a:pt x="20630" y="82329"/>
                      <a:pt x="3638" y="141654"/>
                    </a:cubicBezTo>
                    <a:lnTo>
                      <a:pt x="0" y="153761"/>
                    </a:lnTo>
                    <a:lnTo>
                      <a:pt x="12134" y="157394"/>
                    </a:lnTo>
                    <a:lnTo>
                      <a:pt x="29126" y="162236"/>
                    </a:lnTo>
                    <a:lnTo>
                      <a:pt x="41260" y="165868"/>
                    </a:lnTo>
                    <a:lnTo>
                      <a:pt x="44899" y="153761"/>
                    </a:lnTo>
                    <a:cubicBezTo>
                      <a:pt x="58252" y="106543"/>
                      <a:pt x="92229" y="66589"/>
                      <a:pt x="135922" y="43586"/>
                    </a:cubicBezTo>
                    <a:lnTo>
                      <a:pt x="145630" y="37533"/>
                    </a:lnTo>
                    <a:lnTo>
                      <a:pt x="140773" y="26636"/>
                    </a:lnTo>
                    <a:lnTo>
                      <a:pt x="133496" y="10896"/>
                    </a:lnTo>
                    <a:lnTo>
                      <a:pt x="1274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7" name="Freeform: Shape 161">
                <a:extLst>
                  <a:ext uri="{FF2B5EF4-FFF2-40B4-BE49-F238E27FC236}">
                    <a16:creationId xmlns:a16="http://schemas.microsoft.com/office/drawing/2014/main" id="{ACC91FB1-6F38-3B1E-9495-FF4C2FBA6013}"/>
                  </a:ext>
                </a:extLst>
              </p:cNvPr>
              <p:cNvSpPr/>
              <p:nvPr/>
            </p:nvSpPr>
            <p:spPr>
              <a:xfrm>
                <a:off x="5364107" y="1591385"/>
                <a:ext cx="157764" cy="181607"/>
              </a:xfrm>
              <a:custGeom>
                <a:avLst/>
                <a:gdLst>
                  <a:gd name="connsiteX0" fmla="*/ 0 w 157764"/>
                  <a:gd name="connsiteY0" fmla="*/ 173132 h 181607"/>
                  <a:gd name="connsiteX1" fmla="*/ 1213 w 157764"/>
                  <a:gd name="connsiteY1" fmla="*/ 167079 h 181607"/>
                  <a:gd name="connsiteX2" fmla="*/ 139560 w 157764"/>
                  <a:gd name="connsiteY2" fmla="*/ 2422 h 181607"/>
                  <a:gd name="connsiteX3" fmla="*/ 144417 w 157764"/>
                  <a:gd name="connsiteY3" fmla="*/ 0 h 181607"/>
                  <a:gd name="connsiteX4" fmla="*/ 157764 w 157764"/>
                  <a:gd name="connsiteY4" fmla="*/ 26636 h 181607"/>
                  <a:gd name="connsiteX5" fmla="*/ 152913 w 157764"/>
                  <a:gd name="connsiteY5" fmla="*/ 29057 h 181607"/>
                  <a:gd name="connsiteX6" fmla="*/ 30339 w 157764"/>
                  <a:gd name="connsiteY6" fmla="*/ 175554 h 181607"/>
                  <a:gd name="connsiteX7" fmla="*/ 29126 w 157764"/>
                  <a:gd name="connsiteY7" fmla="*/ 181607 h 181607"/>
                  <a:gd name="connsiteX8" fmla="*/ 0 w 157764"/>
                  <a:gd name="connsiteY8" fmla="*/ 173132 h 18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64" h="181607">
                    <a:moveTo>
                      <a:pt x="0" y="173132"/>
                    </a:moveTo>
                    <a:lnTo>
                      <a:pt x="1213" y="167079"/>
                    </a:lnTo>
                    <a:cubicBezTo>
                      <a:pt x="21843" y="95647"/>
                      <a:pt x="72812" y="36322"/>
                      <a:pt x="139560" y="2422"/>
                    </a:cubicBezTo>
                    <a:lnTo>
                      <a:pt x="144417" y="0"/>
                    </a:lnTo>
                    <a:lnTo>
                      <a:pt x="157764" y="26636"/>
                    </a:lnTo>
                    <a:lnTo>
                      <a:pt x="152913" y="29057"/>
                    </a:lnTo>
                    <a:cubicBezTo>
                      <a:pt x="93442" y="58115"/>
                      <a:pt x="48543" y="112597"/>
                      <a:pt x="30339" y="175554"/>
                    </a:cubicBezTo>
                    <a:lnTo>
                      <a:pt x="29126" y="181607"/>
                    </a:lnTo>
                    <a:lnTo>
                      <a:pt x="0" y="173132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8" name="Freeform: Shape 162">
                <a:extLst>
                  <a:ext uri="{FF2B5EF4-FFF2-40B4-BE49-F238E27FC236}">
                    <a16:creationId xmlns:a16="http://schemas.microsoft.com/office/drawing/2014/main" id="{0C8A91A6-DECB-0727-E18D-0471282C3EC0}"/>
                  </a:ext>
                </a:extLst>
              </p:cNvPr>
              <p:cNvSpPr/>
              <p:nvPr/>
            </p:nvSpPr>
            <p:spPr>
              <a:xfrm>
                <a:off x="5356836" y="1582905"/>
                <a:ext cx="174756" cy="197346"/>
              </a:xfrm>
              <a:custGeom>
                <a:avLst/>
                <a:gdLst>
                  <a:gd name="connsiteX0" fmla="*/ 149269 w 174756"/>
                  <a:gd name="connsiteY0" fmla="*/ 15739 h 197346"/>
                  <a:gd name="connsiteX1" fmla="*/ 157764 w 174756"/>
                  <a:gd name="connsiteY1" fmla="*/ 32689 h 197346"/>
                  <a:gd name="connsiteX2" fmla="*/ 32765 w 174756"/>
                  <a:gd name="connsiteY2" fmla="*/ 182818 h 197346"/>
                  <a:gd name="connsiteX3" fmla="*/ 15779 w 174756"/>
                  <a:gd name="connsiteY3" fmla="*/ 177975 h 197346"/>
                  <a:gd name="connsiteX4" fmla="*/ 149269 w 174756"/>
                  <a:gd name="connsiteY4" fmla="*/ 15739 h 197346"/>
                  <a:gd name="connsiteX5" fmla="*/ 155339 w 174756"/>
                  <a:gd name="connsiteY5" fmla="*/ 0 h 197346"/>
                  <a:gd name="connsiteX6" fmla="*/ 144417 w 174756"/>
                  <a:gd name="connsiteY6" fmla="*/ 4843 h 197346"/>
                  <a:gd name="connsiteX7" fmla="*/ 3638 w 174756"/>
                  <a:gd name="connsiteY7" fmla="*/ 174343 h 197346"/>
                  <a:gd name="connsiteX8" fmla="*/ 0 w 174756"/>
                  <a:gd name="connsiteY8" fmla="*/ 186450 h 197346"/>
                  <a:gd name="connsiteX9" fmla="*/ 12134 w 174756"/>
                  <a:gd name="connsiteY9" fmla="*/ 190082 h 197346"/>
                  <a:gd name="connsiteX10" fmla="*/ 29126 w 174756"/>
                  <a:gd name="connsiteY10" fmla="*/ 193715 h 197346"/>
                  <a:gd name="connsiteX11" fmla="*/ 41260 w 174756"/>
                  <a:gd name="connsiteY11" fmla="*/ 197347 h 197346"/>
                  <a:gd name="connsiteX12" fmla="*/ 44905 w 174756"/>
                  <a:gd name="connsiteY12" fmla="*/ 185239 h 197346"/>
                  <a:gd name="connsiteX13" fmla="*/ 163835 w 174756"/>
                  <a:gd name="connsiteY13" fmla="*/ 42375 h 197346"/>
                  <a:gd name="connsiteX14" fmla="*/ 174756 w 174756"/>
                  <a:gd name="connsiteY14" fmla="*/ 37532 h 197346"/>
                  <a:gd name="connsiteX15" fmla="*/ 169905 w 174756"/>
                  <a:gd name="connsiteY15" fmla="*/ 26636 h 197346"/>
                  <a:gd name="connsiteX16" fmla="*/ 161409 w 174756"/>
                  <a:gd name="connsiteY16" fmla="*/ 10896 h 197346"/>
                  <a:gd name="connsiteX17" fmla="*/ 155339 w 174756"/>
                  <a:gd name="connsiteY17" fmla="*/ 0 h 19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4756" h="197346">
                    <a:moveTo>
                      <a:pt x="149269" y="15739"/>
                    </a:moveTo>
                    <a:lnTo>
                      <a:pt x="157764" y="32689"/>
                    </a:lnTo>
                    <a:cubicBezTo>
                      <a:pt x="97087" y="62957"/>
                      <a:pt x="50969" y="117439"/>
                      <a:pt x="32765" y="182818"/>
                    </a:cubicBezTo>
                    <a:lnTo>
                      <a:pt x="15779" y="177975"/>
                    </a:lnTo>
                    <a:cubicBezTo>
                      <a:pt x="35196" y="106543"/>
                      <a:pt x="84953" y="48429"/>
                      <a:pt x="149269" y="15739"/>
                    </a:cubicBezTo>
                    <a:close/>
                    <a:moveTo>
                      <a:pt x="155339" y="0"/>
                    </a:moveTo>
                    <a:lnTo>
                      <a:pt x="144417" y="4843"/>
                    </a:lnTo>
                    <a:cubicBezTo>
                      <a:pt x="75244" y="39954"/>
                      <a:pt x="24275" y="101700"/>
                      <a:pt x="3638" y="174343"/>
                    </a:cubicBezTo>
                    <a:lnTo>
                      <a:pt x="0" y="186450"/>
                    </a:lnTo>
                    <a:lnTo>
                      <a:pt x="12134" y="190082"/>
                    </a:lnTo>
                    <a:lnTo>
                      <a:pt x="29126" y="193715"/>
                    </a:lnTo>
                    <a:lnTo>
                      <a:pt x="41260" y="197347"/>
                    </a:lnTo>
                    <a:lnTo>
                      <a:pt x="44905" y="185239"/>
                    </a:lnTo>
                    <a:cubicBezTo>
                      <a:pt x="63110" y="123493"/>
                      <a:pt x="105583" y="71432"/>
                      <a:pt x="163835" y="42375"/>
                    </a:cubicBezTo>
                    <a:lnTo>
                      <a:pt x="174756" y="37532"/>
                    </a:lnTo>
                    <a:lnTo>
                      <a:pt x="169905" y="26636"/>
                    </a:lnTo>
                    <a:lnTo>
                      <a:pt x="161409" y="10896"/>
                    </a:lnTo>
                    <a:lnTo>
                      <a:pt x="155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29" name="Freeform: Shape 163">
                <a:extLst>
                  <a:ext uri="{FF2B5EF4-FFF2-40B4-BE49-F238E27FC236}">
                    <a16:creationId xmlns:a16="http://schemas.microsoft.com/office/drawing/2014/main" id="{A99F46CA-0F2E-ED07-BC79-E82DEC08C83C}"/>
                  </a:ext>
                </a:extLst>
              </p:cNvPr>
              <p:cNvSpPr/>
              <p:nvPr/>
            </p:nvSpPr>
            <p:spPr>
              <a:xfrm>
                <a:off x="5506118" y="1994551"/>
                <a:ext cx="214804" cy="88385"/>
              </a:xfrm>
              <a:custGeom>
                <a:avLst/>
                <a:gdLst>
                  <a:gd name="connsiteX0" fmla="*/ 214804 w 214804"/>
                  <a:gd name="connsiteY0" fmla="*/ 88386 h 88385"/>
                  <a:gd name="connsiteX1" fmla="*/ 0 w 214804"/>
                  <a:gd name="connsiteY1" fmla="*/ 88386 h 88385"/>
                  <a:gd name="connsiteX2" fmla="*/ 0 w 214804"/>
                  <a:gd name="connsiteY2" fmla="*/ 0 h 88385"/>
                  <a:gd name="connsiteX3" fmla="*/ 214804 w 214804"/>
                  <a:gd name="connsiteY3" fmla="*/ 0 h 88385"/>
                  <a:gd name="connsiteX4" fmla="*/ 214804 w 214804"/>
                  <a:gd name="connsiteY4" fmla="*/ 88386 h 88385"/>
                  <a:gd name="connsiteX5" fmla="*/ 18205 w 214804"/>
                  <a:gd name="connsiteY5" fmla="*/ 71432 h 88385"/>
                  <a:gd name="connsiteX6" fmla="*/ 197812 w 214804"/>
                  <a:gd name="connsiteY6" fmla="*/ 71432 h 88385"/>
                  <a:gd name="connsiteX7" fmla="*/ 197812 w 214804"/>
                  <a:gd name="connsiteY7" fmla="*/ 18166 h 88385"/>
                  <a:gd name="connsiteX8" fmla="*/ 18205 w 214804"/>
                  <a:gd name="connsiteY8" fmla="*/ 18166 h 88385"/>
                  <a:gd name="connsiteX9" fmla="*/ 18205 w 214804"/>
                  <a:gd name="connsiteY9" fmla="*/ 71432 h 8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04" h="88385">
                    <a:moveTo>
                      <a:pt x="214804" y="88386"/>
                    </a:moveTo>
                    <a:lnTo>
                      <a:pt x="0" y="88386"/>
                    </a:lnTo>
                    <a:lnTo>
                      <a:pt x="0" y="0"/>
                    </a:lnTo>
                    <a:lnTo>
                      <a:pt x="214804" y="0"/>
                    </a:lnTo>
                    <a:lnTo>
                      <a:pt x="214804" y="88386"/>
                    </a:lnTo>
                    <a:close/>
                    <a:moveTo>
                      <a:pt x="18205" y="71432"/>
                    </a:moveTo>
                    <a:lnTo>
                      <a:pt x="197812" y="71432"/>
                    </a:lnTo>
                    <a:lnTo>
                      <a:pt x="197812" y="18166"/>
                    </a:lnTo>
                    <a:lnTo>
                      <a:pt x="18205" y="18166"/>
                    </a:lnTo>
                    <a:lnTo>
                      <a:pt x="18205" y="71432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0" name="Freeform: Shape 164">
                <a:extLst>
                  <a:ext uri="{FF2B5EF4-FFF2-40B4-BE49-F238E27FC236}">
                    <a16:creationId xmlns:a16="http://schemas.microsoft.com/office/drawing/2014/main" id="{B37B78C4-C662-6E8D-AC6C-0B1B8EDE5BC9}"/>
                  </a:ext>
                </a:extLst>
              </p:cNvPr>
              <p:cNvSpPr/>
              <p:nvPr/>
            </p:nvSpPr>
            <p:spPr>
              <a:xfrm>
                <a:off x="5569227" y="1779044"/>
                <a:ext cx="104370" cy="104121"/>
              </a:xfrm>
              <a:custGeom>
                <a:avLst/>
                <a:gdLst>
                  <a:gd name="connsiteX0" fmla="*/ 52182 w 104370"/>
                  <a:gd name="connsiteY0" fmla="*/ 104122 h 104121"/>
                  <a:gd name="connsiteX1" fmla="*/ 0 w 104370"/>
                  <a:gd name="connsiteY1" fmla="*/ 52061 h 104121"/>
                  <a:gd name="connsiteX2" fmla="*/ 52182 w 104370"/>
                  <a:gd name="connsiteY2" fmla="*/ 0 h 104121"/>
                  <a:gd name="connsiteX3" fmla="*/ 104370 w 104370"/>
                  <a:gd name="connsiteY3" fmla="*/ 52061 h 104121"/>
                  <a:gd name="connsiteX4" fmla="*/ 52182 w 104370"/>
                  <a:gd name="connsiteY4" fmla="*/ 104122 h 104121"/>
                  <a:gd name="connsiteX5" fmla="*/ 52182 w 104370"/>
                  <a:gd name="connsiteY5" fmla="*/ 18161 h 104121"/>
                  <a:gd name="connsiteX6" fmla="*/ 18204 w 104370"/>
                  <a:gd name="connsiteY6" fmla="*/ 52061 h 104121"/>
                  <a:gd name="connsiteX7" fmla="*/ 52182 w 104370"/>
                  <a:gd name="connsiteY7" fmla="*/ 85961 h 104121"/>
                  <a:gd name="connsiteX8" fmla="*/ 86165 w 104370"/>
                  <a:gd name="connsiteY8" fmla="*/ 52061 h 104121"/>
                  <a:gd name="connsiteX9" fmla="*/ 52182 w 104370"/>
                  <a:gd name="connsiteY9" fmla="*/ 18161 h 10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70" h="104121">
                    <a:moveTo>
                      <a:pt x="52182" y="104122"/>
                    </a:moveTo>
                    <a:cubicBezTo>
                      <a:pt x="23056" y="104122"/>
                      <a:pt x="0" y="81118"/>
                      <a:pt x="0" y="52061"/>
                    </a:cubicBezTo>
                    <a:cubicBezTo>
                      <a:pt x="0" y="23004"/>
                      <a:pt x="23056" y="0"/>
                      <a:pt x="52182" y="0"/>
                    </a:cubicBezTo>
                    <a:cubicBezTo>
                      <a:pt x="81308" y="0"/>
                      <a:pt x="104370" y="23004"/>
                      <a:pt x="104370" y="52061"/>
                    </a:cubicBezTo>
                    <a:cubicBezTo>
                      <a:pt x="104370" y="81118"/>
                      <a:pt x="81308" y="104122"/>
                      <a:pt x="52182" y="104122"/>
                    </a:cubicBezTo>
                    <a:close/>
                    <a:moveTo>
                      <a:pt x="52182" y="18161"/>
                    </a:moveTo>
                    <a:cubicBezTo>
                      <a:pt x="32765" y="18161"/>
                      <a:pt x="18204" y="33900"/>
                      <a:pt x="18204" y="52061"/>
                    </a:cubicBezTo>
                    <a:cubicBezTo>
                      <a:pt x="18204" y="70221"/>
                      <a:pt x="33984" y="85961"/>
                      <a:pt x="52182" y="85961"/>
                    </a:cubicBezTo>
                    <a:cubicBezTo>
                      <a:pt x="70386" y="85961"/>
                      <a:pt x="86165" y="70221"/>
                      <a:pt x="86165" y="52061"/>
                    </a:cubicBezTo>
                    <a:cubicBezTo>
                      <a:pt x="86165" y="33900"/>
                      <a:pt x="71599" y="18161"/>
                      <a:pt x="52182" y="18161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1" name="Freeform: Shape 165">
                <a:extLst>
                  <a:ext uri="{FF2B5EF4-FFF2-40B4-BE49-F238E27FC236}">
                    <a16:creationId xmlns:a16="http://schemas.microsoft.com/office/drawing/2014/main" id="{67B9B364-281D-4415-CA8C-7137EA71305D}"/>
                  </a:ext>
                </a:extLst>
              </p:cNvPr>
              <p:cNvSpPr/>
              <p:nvPr/>
            </p:nvSpPr>
            <p:spPr>
              <a:xfrm>
                <a:off x="5481830" y="1691857"/>
                <a:ext cx="279126" cy="278463"/>
              </a:xfrm>
              <a:custGeom>
                <a:avLst/>
                <a:gdLst>
                  <a:gd name="connsiteX0" fmla="*/ 139566 w 279126"/>
                  <a:gd name="connsiteY0" fmla="*/ 278464 h 278463"/>
                  <a:gd name="connsiteX1" fmla="*/ 0 w 279126"/>
                  <a:gd name="connsiteY1" fmla="*/ 139232 h 278463"/>
                  <a:gd name="connsiteX2" fmla="*/ 139566 w 279126"/>
                  <a:gd name="connsiteY2" fmla="*/ 0 h 278463"/>
                  <a:gd name="connsiteX3" fmla="*/ 279126 w 279126"/>
                  <a:gd name="connsiteY3" fmla="*/ 139232 h 278463"/>
                  <a:gd name="connsiteX4" fmla="*/ 139566 w 279126"/>
                  <a:gd name="connsiteY4" fmla="*/ 278464 h 278463"/>
                  <a:gd name="connsiteX5" fmla="*/ 139566 w 279126"/>
                  <a:gd name="connsiteY5" fmla="*/ 16950 h 278463"/>
                  <a:gd name="connsiteX6" fmla="*/ 16992 w 279126"/>
                  <a:gd name="connsiteY6" fmla="*/ 139232 h 278463"/>
                  <a:gd name="connsiteX7" fmla="*/ 139566 w 279126"/>
                  <a:gd name="connsiteY7" fmla="*/ 261517 h 278463"/>
                  <a:gd name="connsiteX8" fmla="*/ 262135 w 279126"/>
                  <a:gd name="connsiteY8" fmla="*/ 139232 h 278463"/>
                  <a:gd name="connsiteX9" fmla="*/ 139566 w 279126"/>
                  <a:gd name="connsiteY9" fmla="*/ 16950 h 27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126" h="278463">
                    <a:moveTo>
                      <a:pt x="139566" y="278464"/>
                    </a:moveTo>
                    <a:cubicBezTo>
                      <a:pt x="61897" y="278464"/>
                      <a:pt x="0" y="215508"/>
                      <a:pt x="0" y="139232"/>
                    </a:cubicBezTo>
                    <a:cubicBezTo>
                      <a:pt x="0" y="62957"/>
                      <a:pt x="63110" y="0"/>
                      <a:pt x="139566" y="0"/>
                    </a:cubicBezTo>
                    <a:cubicBezTo>
                      <a:pt x="216017" y="0"/>
                      <a:pt x="279126" y="62957"/>
                      <a:pt x="279126" y="139232"/>
                    </a:cubicBezTo>
                    <a:cubicBezTo>
                      <a:pt x="279126" y="215508"/>
                      <a:pt x="217236" y="278464"/>
                      <a:pt x="139566" y="278464"/>
                    </a:cubicBezTo>
                    <a:close/>
                    <a:moveTo>
                      <a:pt x="139566" y="16950"/>
                    </a:moveTo>
                    <a:cubicBezTo>
                      <a:pt x="72818" y="16950"/>
                      <a:pt x="16992" y="71432"/>
                      <a:pt x="16992" y="139232"/>
                    </a:cubicBezTo>
                    <a:cubicBezTo>
                      <a:pt x="16992" y="205821"/>
                      <a:pt x="71606" y="261517"/>
                      <a:pt x="139566" y="261517"/>
                    </a:cubicBezTo>
                    <a:cubicBezTo>
                      <a:pt x="207527" y="261517"/>
                      <a:pt x="262135" y="207032"/>
                      <a:pt x="262135" y="139232"/>
                    </a:cubicBezTo>
                    <a:cubicBezTo>
                      <a:pt x="262135" y="72642"/>
                      <a:pt x="207527" y="16950"/>
                      <a:pt x="139566" y="1695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2" name="Freeform: Shape 166">
                <a:extLst>
                  <a:ext uri="{FF2B5EF4-FFF2-40B4-BE49-F238E27FC236}">
                    <a16:creationId xmlns:a16="http://schemas.microsoft.com/office/drawing/2014/main" id="{1D9118C3-0EFE-2A50-3288-58268D2C0F23}"/>
                  </a:ext>
                </a:extLst>
              </p:cNvPr>
              <p:cNvSpPr/>
              <p:nvPr/>
            </p:nvSpPr>
            <p:spPr>
              <a:xfrm>
                <a:off x="5712406" y="1914649"/>
                <a:ext cx="91022" cy="98068"/>
              </a:xfrm>
              <a:custGeom>
                <a:avLst/>
                <a:gdLst>
                  <a:gd name="connsiteX0" fmla="*/ 44905 w 91022"/>
                  <a:gd name="connsiteY0" fmla="*/ 43590 h 98068"/>
                  <a:gd name="connsiteX1" fmla="*/ 0 w 91022"/>
                  <a:gd name="connsiteY1" fmla="*/ 79909 h 98068"/>
                  <a:gd name="connsiteX2" fmla="*/ 0 w 91022"/>
                  <a:gd name="connsiteY2" fmla="*/ 98069 h 98068"/>
                  <a:gd name="connsiteX3" fmla="*/ 58252 w 91022"/>
                  <a:gd name="connsiteY3" fmla="*/ 55692 h 98068"/>
                  <a:gd name="connsiteX4" fmla="*/ 91023 w 91022"/>
                  <a:gd name="connsiteY4" fmla="*/ 4845 h 98068"/>
                  <a:gd name="connsiteX5" fmla="*/ 74031 w 91022"/>
                  <a:gd name="connsiteY5" fmla="*/ 0 h 98068"/>
                  <a:gd name="connsiteX6" fmla="*/ 44905 w 91022"/>
                  <a:gd name="connsiteY6" fmla="*/ 43590 h 9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22" h="98068">
                    <a:moveTo>
                      <a:pt x="44905" y="43590"/>
                    </a:moveTo>
                    <a:cubicBezTo>
                      <a:pt x="23062" y="69013"/>
                      <a:pt x="6070" y="79909"/>
                      <a:pt x="0" y="79909"/>
                    </a:cubicBezTo>
                    <a:lnTo>
                      <a:pt x="0" y="98069"/>
                    </a:lnTo>
                    <a:cubicBezTo>
                      <a:pt x="19417" y="98069"/>
                      <a:pt x="49756" y="65381"/>
                      <a:pt x="58252" y="55692"/>
                    </a:cubicBezTo>
                    <a:cubicBezTo>
                      <a:pt x="64322" y="48428"/>
                      <a:pt x="82527" y="26636"/>
                      <a:pt x="91023" y="4845"/>
                    </a:cubicBezTo>
                    <a:cubicBezTo>
                      <a:pt x="84953" y="4845"/>
                      <a:pt x="78889" y="2426"/>
                      <a:pt x="74031" y="0"/>
                    </a:cubicBezTo>
                    <a:cubicBezTo>
                      <a:pt x="69180" y="12109"/>
                      <a:pt x="58252" y="27849"/>
                      <a:pt x="44905" y="4359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3" name="Freeform: Shape 167">
                <a:extLst>
                  <a:ext uri="{FF2B5EF4-FFF2-40B4-BE49-F238E27FC236}">
                    <a16:creationId xmlns:a16="http://schemas.microsoft.com/office/drawing/2014/main" id="{690F5457-01B9-5FCE-9892-A6D40610390A}"/>
                  </a:ext>
                </a:extLst>
              </p:cNvPr>
              <p:cNvSpPr/>
              <p:nvPr/>
            </p:nvSpPr>
            <p:spPr>
              <a:xfrm>
                <a:off x="5773097" y="1835944"/>
                <a:ext cx="70386" cy="70222"/>
              </a:xfrm>
              <a:custGeom>
                <a:avLst/>
                <a:gdLst>
                  <a:gd name="connsiteX0" fmla="*/ 35190 w 70386"/>
                  <a:gd name="connsiteY0" fmla="*/ 0 h 70222"/>
                  <a:gd name="connsiteX1" fmla="*/ 0 w 70386"/>
                  <a:gd name="connsiteY1" fmla="*/ 35110 h 70222"/>
                  <a:gd name="connsiteX2" fmla="*/ 18204 w 70386"/>
                  <a:gd name="connsiteY2" fmla="*/ 65379 h 70222"/>
                  <a:gd name="connsiteX3" fmla="*/ 35190 w 70386"/>
                  <a:gd name="connsiteY3" fmla="*/ 70222 h 70222"/>
                  <a:gd name="connsiteX4" fmla="*/ 70386 w 70386"/>
                  <a:gd name="connsiteY4" fmla="*/ 35110 h 70222"/>
                  <a:gd name="connsiteX5" fmla="*/ 35190 w 70386"/>
                  <a:gd name="connsiteY5" fmla="*/ 0 h 70222"/>
                  <a:gd name="connsiteX6" fmla="*/ 35190 w 70386"/>
                  <a:gd name="connsiteY6" fmla="*/ 52060 h 70222"/>
                  <a:gd name="connsiteX7" fmla="*/ 16992 w 70386"/>
                  <a:gd name="connsiteY7" fmla="*/ 33900 h 70222"/>
                  <a:gd name="connsiteX8" fmla="*/ 35190 w 70386"/>
                  <a:gd name="connsiteY8" fmla="*/ 15739 h 70222"/>
                  <a:gd name="connsiteX9" fmla="*/ 53394 w 70386"/>
                  <a:gd name="connsiteY9" fmla="*/ 33900 h 70222"/>
                  <a:gd name="connsiteX10" fmla="*/ 35190 w 70386"/>
                  <a:gd name="connsiteY10" fmla="*/ 52060 h 7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386" h="70222">
                    <a:moveTo>
                      <a:pt x="35190" y="0"/>
                    </a:moveTo>
                    <a:cubicBezTo>
                      <a:pt x="15773" y="0"/>
                      <a:pt x="0" y="15739"/>
                      <a:pt x="0" y="35110"/>
                    </a:cubicBezTo>
                    <a:cubicBezTo>
                      <a:pt x="0" y="48429"/>
                      <a:pt x="7283" y="59325"/>
                      <a:pt x="18204" y="65379"/>
                    </a:cubicBezTo>
                    <a:cubicBezTo>
                      <a:pt x="23056" y="67800"/>
                      <a:pt x="29126" y="70222"/>
                      <a:pt x="35190" y="70222"/>
                    </a:cubicBezTo>
                    <a:cubicBezTo>
                      <a:pt x="54607" y="70222"/>
                      <a:pt x="70386" y="54482"/>
                      <a:pt x="70386" y="35110"/>
                    </a:cubicBezTo>
                    <a:cubicBezTo>
                      <a:pt x="70386" y="15739"/>
                      <a:pt x="54607" y="0"/>
                      <a:pt x="35190" y="0"/>
                    </a:cubicBezTo>
                    <a:close/>
                    <a:moveTo>
                      <a:pt x="35190" y="52060"/>
                    </a:moveTo>
                    <a:cubicBezTo>
                      <a:pt x="25481" y="52060"/>
                      <a:pt x="16992" y="43586"/>
                      <a:pt x="16992" y="33900"/>
                    </a:cubicBezTo>
                    <a:cubicBezTo>
                      <a:pt x="16992" y="24215"/>
                      <a:pt x="25481" y="15739"/>
                      <a:pt x="35190" y="15739"/>
                    </a:cubicBezTo>
                    <a:cubicBezTo>
                      <a:pt x="44899" y="15739"/>
                      <a:pt x="53394" y="24215"/>
                      <a:pt x="53394" y="33900"/>
                    </a:cubicBezTo>
                    <a:cubicBezTo>
                      <a:pt x="52182" y="44797"/>
                      <a:pt x="44899" y="52060"/>
                      <a:pt x="35190" y="5206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4" name="Freeform: Shape 168">
                <a:extLst>
                  <a:ext uri="{FF2B5EF4-FFF2-40B4-BE49-F238E27FC236}">
                    <a16:creationId xmlns:a16="http://schemas.microsoft.com/office/drawing/2014/main" id="{850D036C-34A8-E0F0-6BD5-CB6827A3F8FD}"/>
                  </a:ext>
                </a:extLst>
              </p:cNvPr>
              <p:cNvSpPr/>
              <p:nvPr/>
            </p:nvSpPr>
            <p:spPr>
              <a:xfrm>
                <a:off x="5423597" y="1647073"/>
                <a:ext cx="114072" cy="133178"/>
              </a:xfrm>
              <a:custGeom>
                <a:avLst/>
                <a:gdLst>
                  <a:gd name="connsiteX0" fmla="*/ 114072 w 114072"/>
                  <a:gd name="connsiteY0" fmla="*/ 15739 h 133178"/>
                  <a:gd name="connsiteX1" fmla="*/ 106796 w 114072"/>
                  <a:gd name="connsiteY1" fmla="*/ 0 h 133178"/>
                  <a:gd name="connsiteX2" fmla="*/ 0 w 114072"/>
                  <a:gd name="connsiteY2" fmla="*/ 128336 h 133178"/>
                  <a:gd name="connsiteX3" fmla="*/ 16986 w 114072"/>
                  <a:gd name="connsiteY3" fmla="*/ 133179 h 133178"/>
                  <a:gd name="connsiteX4" fmla="*/ 114072 w 114072"/>
                  <a:gd name="connsiteY4" fmla="*/ 15739 h 13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72" h="133178">
                    <a:moveTo>
                      <a:pt x="114072" y="15739"/>
                    </a:moveTo>
                    <a:lnTo>
                      <a:pt x="106796" y="0"/>
                    </a:lnTo>
                    <a:cubicBezTo>
                      <a:pt x="55820" y="25425"/>
                      <a:pt x="15773" y="72643"/>
                      <a:pt x="0" y="128336"/>
                    </a:cubicBezTo>
                    <a:lnTo>
                      <a:pt x="16986" y="133179"/>
                    </a:lnTo>
                    <a:cubicBezTo>
                      <a:pt x="31552" y="81118"/>
                      <a:pt x="66748" y="38743"/>
                      <a:pt x="114072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835" name="Freeform: Shape 169">
                <a:extLst>
                  <a:ext uri="{FF2B5EF4-FFF2-40B4-BE49-F238E27FC236}">
                    <a16:creationId xmlns:a16="http://schemas.microsoft.com/office/drawing/2014/main" id="{ED56242C-82F3-264D-CC27-ACEB029DCE9D}"/>
                  </a:ext>
                </a:extLst>
              </p:cNvPr>
              <p:cNvSpPr/>
              <p:nvPr/>
            </p:nvSpPr>
            <p:spPr>
              <a:xfrm>
                <a:off x="5371403" y="1599852"/>
                <a:ext cx="143204" cy="165867"/>
              </a:xfrm>
              <a:custGeom>
                <a:avLst/>
                <a:gdLst>
                  <a:gd name="connsiteX0" fmla="*/ 143204 w 143204"/>
                  <a:gd name="connsiteY0" fmla="*/ 15739 h 165867"/>
                  <a:gd name="connsiteX1" fmla="*/ 135922 w 143204"/>
                  <a:gd name="connsiteY1" fmla="*/ 0 h 165867"/>
                  <a:gd name="connsiteX2" fmla="*/ 0 w 143204"/>
                  <a:gd name="connsiteY2" fmla="*/ 161025 h 165867"/>
                  <a:gd name="connsiteX3" fmla="*/ 16992 w 143204"/>
                  <a:gd name="connsiteY3" fmla="*/ 165868 h 165867"/>
                  <a:gd name="connsiteX4" fmla="*/ 143204 w 143204"/>
                  <a:gd name="connsiteY4" fmla="*/ 15739 h 1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04" h="165867">
                    <a:moveTo>
                      <a:pt x="143204" y="15739"/>
                    </a:moveTo>
                    <a:lnTo>
                      <a:pt x="135922" y="0"/>
                    </a:lnTo>
                    <a:cubicBezTo>
                      <a:pt x="70386" y="31478"/>
                      <a:pt x="20630" y="89593"/>
                      <a:pt x="0" y="161025"/>
                    </a:cubicBezTo>
                    <a:lnTo>
                      <a:pt x="16992" y="165868"/>
                    </a:lnTo>
                    <a:cubicBezTo>
                      <a:pt x="36409" y="99278"/>
                      <a:pt x="82527" y="44796"/>
                      <a:pt x="143204" y="15739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818" name="TextBox 537">
              <a:extLst>
                <a:ext uri="{FF2B5EF4-FFF2-40B4-BE49-F238E27FC236}">
                  <a16:creationId xmlns:a16="http://schemas.microsoft.com/office/drawing/2014/main" id="{823C7B01-FA1E-C501-0EB8-EFBC26D4D034}"/>
                </a:ext>
              </a:extLst>
            </p:cNvPr>
            <p:cNvSpPr txBox="1"/>
            <p:nvPr/>
          </p:nvSpPr>
          <p:spPr>
            <a:xfrm>
              <a:off x="2383967" y="6320253"/>
              <a:ext cx="699250" cy="30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Alarms</a:t>
              </a:r>
            </a:p>
          </p:txBody>
        </p:sp>
      </p:grpSp>
      <p:cxnSp>
        <p:nvCxnSpPr>
          <p:cNvPr id="836" name="直線矢印コネクタ 23">
            <a:extLst>
              <a:ext uri="{FF2B5EF4-FFF2-40B4-BE49-F238E27FC236}">
                <a16:creationId xmlns:a16="http://schemas.microsoft.com/office/drawing/2014/main" id="{924A3BCD-8954-88D0-3E60-BB419D686C5E}"/>
              </a:ext>
            </a:extLst>
          </p:cNvPr>
          <p:cNvCxnSpPr>
            <a:cxnSpLocks/>
          </p:cNvCxnSpPr>
          <p:nvPr/>
        </p:nvCxnSpPr>
        <p:spPr>
          <a:xfrm>
            <a:off x="8401389" y="9497232"/>
            <a:ext cx="55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7" name="直線矢印コネクタ 836">
            <a:extLst>
              <a:ext uri="{FF2B5EF4-FFF2-40B4-BE49-F238E27FC236}">
                <a16:creationId xmlns:a16="http://schemas.microsoft.com/office/drawing/2014/main" id="{3E6DF33F-2D42-A328-B568-E457590502B1}"/>
              </a:ext>
            </a:extLst>
          </p:cNvPr>
          <p:cNvCxnSpPr>
            <a:cxnSpLocks/>
          </p:cNvCxnSpPr>
          <p:nvPr/>
        </p:nvCxnSpPr>
        <p:spPr>
          <a:xfrm rot="5400000">
            <a:off x="10618966" y="2228943"/>
            <a:ext cx="3150435" cy="10442370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42" name="グループ化 841">
            <a:extLst>
              <a:ext uri="{FF2B5EF4-FFF2-40B4-BE49-F238E27FC236}">
                <a16:creationId xmlns:a16="http://schemas.microsoft.com/office/drawing/2014/main" id="{D2444ACD-F369-7EE1-89DF-7F8E7F8CC2F6}"/>
              </a:ext>
            </a:extLst>
          </p:cNvPr>
          <p:cNvGrpSpPr/>
          <p:nvPr/>
        </p:nvGrpSpPr>
        <p:grpSpPr>
          <a:xfrm>
            <a:off x="4246071" y="8860305"/>
            <a:ext cx="832279" cy="1000374"/>
            <a:chOff x="9097499" y="4368053"/>
            <a:chExt cx="832304" cy="1000403"/>
          </a:xfrm>
        </p:grpSpPr>
        <p:sp>
          <p:nvSpPr>
            <p:cNvPr id="843" name="TextBox 12">
              <a:extLst>
                <a:ext uri="{FF2B5EF4-FFF2-40B4-BE49-F238E27FC236}">
                  <a16:creationId xmlns:a16="http://schemas.microsoft.com/office/drawing/2014/main" id="{78B72D1B-3CD2-0363-2628-6DCABF68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7499" y="4845221"/>
              <a:ext cx="832304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System</a:t>
              </a:r>
            </a:p>
            <a:p>
              <a:pPr algn="ctr" eaLnBrk="1" hangingPunct="1"/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Status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  <p:pic>
          <p:nvPicPr>
            <p:cNvPr id="844" name="グラフィックス 843">
              <a:extLst>
                <a:ext uri="{FF2B5EF4-FFF2-40B4-BE49-F238E27FC236}">
                  <a16:creationId xmlns:a16="http://schemas.microsoft.com/office/drawing/2014/main" id="{59F4B7F9-A04F-B1AF-0DB9-2A7DAAD7C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9261120" y="4368053"/>
              <a:ext cx="457200" cy="400050"/>
            </a:xfrm>
            <a:prstGeom prst="rect">
              <a:avLst/>
            </a:prstGeom>
          </p:spPr>
        </p:pic>
      </p:grpSp>
      <p:grpSp>
        <p:nvGrpSpPr>
          <p:cNvPr id="845" name="グループ化 844">
            <a:extLst>
              <a:ext uri="{FF2B5EF4-FFF2-40B4-BE49-F238E27FC236}">
                <a16:creationId xmlns:a16="http://schemas.microsoft.com/office/drawing/2014/main" id="{954EF32C-6C94-04D4-76EF-5CBB1E974BDE}"/>
              </a:ext>
            </a:extLst>
          </p:cNvPr>
          <p:cNvGrpSpPr/>
          <p:nvPr/>
        </p:nvGrpSpPr>
        <p:grpSpPr>
          <a:xfrm>
            <a:off x="2731004" y="8861094"/>
            <a:ext cx="1595309" cy="973264"/>
            <a:chOff x="8698409" y="3447040"/>
            <a:chExt cx="1595357" cy="973293"/>
          </a:xfrm>
        </p:grpSpPr>
        <p:grpSp>
          <p:nvGrpSpPr>
            <p:cNvPr id="846" name="グループ化 845">
              <a:extLst>
                <a:ext uri="{FF2B5EF4-FFF2-40B4-BE49-F238E27FC236}">
                  <a16:creationId xmlns:a16="http://schemas.microsoft.com/office/drawing/2014/main" id="{C54E9307-83F0-E0D8-E5B8-B1AE421CE288}"/>
                </a:ext>
              </a:extLst>
            </p:cNvPr>
            <p:cNvGrpSpPr/>
            <p:nvPr/>
          </p:nvGrpSpPr>
          <p:grpSpPr>
            <a:xfrm>
              <a:off x="8698409" y="3447040"/>
              <a:ext cx="1595357" cy="973293"/>
              <a:chOff x="8698409" y="3447040"/>
              <a:chExt cx="1595357" cy="973293"/>
            </a:xfrm>
          </p:grpSpPr>
          <p:sp>
            <p:nvSpPr>
              <p:cNvPr id="848" name="TextBox 12">
                <a:extLst>
                  <a:ext uri="{FF2B5EF4-FFF2-40B4-BE49-F238E27FC236}">
                    <a16:creationId xmlns:a16="http://schemas.microsoft.com/office/drawing/2014/main" id="{ED9CC0FA-40B4-DC94-FAE6-82065D1E8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409" y="3897097"/>
                <a:ext cx="1595357" cy="523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Console </a:t>
                </a:r>
              </a:p>
              <a:p>
                <a:pPr algn="ctr" eaLnBrk="1" hangingPunct="1"/>
                <a:r>
                  <a:rPr lang="en-US" altLang="ja-JP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Announcements</a:t>
                </a:r>
                <a:endPara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endParaRPr>
              </a:p>
            </p:txBody>
          </p:sp>
          <p:pic>
            <p:nvPicPr>
              <p:cNvPr id="849" name="グラフィックス 848">
                <a:extLst>
                  <a:ext uri="{FF2B5EF4-FFF2-40B4-BE49-F238E27FC236}">
                    <a16:creationId xmlns:a16="http://schemas.microsoft.com/office/drawing/2014/main" id="{0441EF33-DD80-AC5F-1B82-08D606731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9261120" y="3447040"/>
                <a:ext cx="457200" cy="400050"/>
              </a:xfrm>
              <a:prstGeom prst="rect">
                <a:avLst/>
              </a:prstGeom>
            </p:spPr>
          </p:pic>
        </p:grpSp>
        <p:pic>
          <p:nvPicPr>
            <p:cNvPr id="847" name="グラフィックス 846">
              <a:extLst>
                <a:ext uri="{FF2B5EF4-FFF2-40B4-BE49-F238E27FC236}">
                  <a16:creationId xmlns:a16="http://schemas.microsoft.com/office/drawing/2014/main" id="{E060FEE2-6E84-55CE-04C0-9F56EE34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9455138" y="3493057"/>
              <a:ext cx="69164" cy="223453"/>
            </a:xfrm>
            <a:prstGeom prst="rect">
              <a:avLst/>
            </a:prstGeom>
          </p:spPr>
        </p:pic>
      </p:grpSp>
      <p:sp>
        <p:nvSpPr>
          <p:cNvPr id="850" name="Rectangle 23">
            <a:extLst>
              <a:ext uri="{FF2B5EF4-FFF2-40B4-BE49-F238E27FC236}">
                <a16:creationId xmlns:a16="http://schemas.microsoft.com/office/drawing/2014/main" id="{4087F021-DE5E-92A1-0C43-69F1CEAFA8A5}"/>
              </a:ext>
            </a:extLst>
          </p:cNvPr>
          <p:cNvSpPr/>
          <p:nvPr/>
        </p:nvSpPr>
        <p:spPr>
          <a:xfrm>
            <a:off x="2738449" y="8621099"/>
            <a:ext cx="3334473" cy="130988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 eaLnBrk="1" hangingPunct="1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システム監視機能のみ利用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860" name="直線矢印コネクタ 836">
            <a:extLst>
              <a:ext uri="{FF2B5EF4-FFF2-40B4-BE49-F238E27FC236}">
                <a16:creationId xmlns:a16="http://schemas.microsoft.com/office/drawing/2014/main" id="{990C5A2C-F86B-5C51-06F7-55EE057AA66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6745" y="9025348"/>
            <a:ext cx="1480375" cy="732034"/>
          </a:xfrm>
          <a:prstGeom prst="bentConnector3">
            <a:avLst>
              <a:gd name="adj1" fmla="val 12212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3" name="直線矢印コネクタ 23">
            <a:extLst>
              <a:ext uri="{FF2B5EF4-FFF2-40B4-BE49-F238E27FC236}">
                <a16:creationId xmlns:a16="http://schemas.microsoft.com/office/drawing/2014/main" id="{C50CF147-FF94-2FD3-0BD7-DA620D721272}"/>
              </a:ext>
            </a:extLst>
          </p:cNvPr>
          <p:cNvCxnSpPr>
            <a:cxnSpLocks/>
          </p:cNvCxnSpPr>
          <p:nvPr/>
        </p:nvCxnSpPr>
        <p:spPr>
          <a:xfrm flipV="1">
            <a:off x="9539494" y="5735057"/>
            <a:ext cx="8046911" cy="3798516"/>
          </a:xfrm>
          <a:prstGeom prst="bentConnector3">
            <a:avLst>
              <a:gd name="adj1" fmla="val 9999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0" name="直線矢印コネクタ 92">
            <a:extLst>
              <a:ext uri="{FF2B5EF4-FFF2-40B4-BE49-F238E27FC236}">
                <a16:creationId xmlns:a16="http://schemas.microsoft.com/office/drawing/2014/main" id="{8ADC5E1E-A4A7-6F85-D082-0294ED6C7D87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8444191" y="5053578"/>
            <a:ext cx="5186934" cy="2405454"/>
          </a:xfrm>
          <a:prstGeom prst="bentConnector3">
            <a:avLst>
              <a:gd name="adj1" fmla="val 99776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2" name="正方形/長方形 881">
            <a:extLst>
              <a:ext uri="{FF2B5EF4-FFF2-40B4-BE49-F238E27FC236}">
                <a16:creationId xmlns:a16="http://schemas.microsoft.com/office/drawing/2014/main" id="{BD7248B6-BC52-BE8C-5DD0-B8818074FE6D}"/>
              </a:ext>
            </a:extLst>
          </p:cNvPr>
          <p:cNvSpPr/>
          <p:nvPr/>
        </p:nvSpPr>
        <p:spPr>
          <a:xfrm>
            <a:off x="358509" y="2044358"/>
            <a:ext cx="1781257" cy="111932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バックアップ機能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884" name="グループ化 883">
            <a:extLst>
              <a:ext uri="{FF2B5EF4-FFF2-40B4-BE49-F238E27FC236}">
                <a16:creationId xmlns:a16="http://schemas.microsoft.com/office/drawing/2014/main" id="{2B546E30-D7FE-EFEC-8BB9-6FD5A2C314C6}"/>
              </a:ext>
            </a:extLst>
          </p:cNvPr>
          <p:cNvGrpSpPr/>
          <p:nvPr/>
        </p:nvGrpSpPr>
        <p:grpSpPr>
          <a:xfrm>
            <a:off x="766709" y="2350111"/>
            <a:ext cx="802021" cy="832258"/>
            <a:chOff x="10895041" y="5302354"/>
            <a:chExt cx="802021" cy="832258"/>
          </a:xfrm>
        </p:grpSpPr>
        <p:sp>
          <p:nvSpPr>
            <p:cNvPr id="885" name="TextBox 9">
              <a:extLst>
                <a:ext uri="{FF2B5EF4-FFF2-40B4-BE49-F238E27FC236}">
                  <a16:creationId xmlns:a16="http://schemas.microsoft.com/office/drawing/2014/main" id="{8292C1A2-1037-B371-2D66-DF0A43B51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5041" y="5672947"/>
              <a:ext cx="802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Object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886" name="グラフィックス 885">
              <a:extLst>
                <a:ext uri="{FF2B5EF4-FFF2-40B4-BE49-F238E27FC236}">
                  <a16:creationId xmlns:a16="http://schemas.microsoft.com/office/drawing/2014/main" id="{EA7DFFD2-8D1A-12A0-10BE-B4E0EE208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113170" y="5302354"/>
              <a:ext cx="400050" cy="400050"/>
            </a:xfrm>
            <a:prstGeom prst="rect">
              <a:avLst/>
            </a:prstGeom>
          </p:spPr>
        </p:pic>
      </p:grpSp>
      <p:cxnSp>
        <p:nvCxnSpPr>
          <p:cNvPr id="890" name="直線矢印コネクタ 92">
            <a:extLst>
              <a:ext uri="{FF2B5EF4-FFF2-40B4-BE49-F238E27FC236}">
                <a16:creationId xmlns:a16="http://schemas.microsoft.com/office/drawing/2014/main" id="{C8B5DA84-2F96-A139-E182-3E29908A6431}"/>
              </a:ext>
            </a:extLst>
          </p:cNvPr>
          <p:cNvCxnSpPr>
            <a:cxnSpLocks/>
            <a:endCxn id="886" idx="3"/>
          </p:cNvCxnSpPr>
          <p:nvPr/>
        </p:nvCxnSpPr>
        <p:spPr>
          <a:xfrm rot="10800000" flipV="1">
            <a:off x="1384888" y="2052442"/>
            <a:ext cx="8247020" cy="497694"/>
          </a:xfrm>
          <a:prstGeom prst="bentConnector3">
            <a:avLst>
              <a:gd name="adj1" fmla="val 896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4" name="正方形/長方形 893">
            <a:extLst>
              <a:ext uri="{FF2B5EF4-FFF2-40B4-BE49-F238E27FC236}">
                <a16:creationId xmlns:a16="http://schemas.microsoft.com/office/drawing/2014/main" id="{9B8E9B8A-1CE7-7ADD-D167-EAE99919EACA}"/>
              </a:ext>
            </a:extLst>
          </p:cNvPr>
          <p:cNvSpPr/>
          <p:nvPr/>
        </p:nvSpPr>
        <p:spPr>
          <a:xfrm>
            <a:off x="131020" y="1473579"/>
            <a:ext cx="2238214" cy="187628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95" name="OTag">
            <a:extLst>
              <a:ext uri="{FF2B5EF4-FFF2-40B4-BE49-F238E27FC236}">
                <a16:creationId xmlns:a16="http://schemas.microsoft.com/office/drawing/2014/main" id="{DC5DF677-7217-46AC-A57F-56478AF35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" y="1485817"/>
            <a:ext cx="502920" cy="502920"/>
          </a:xfrm>
          <a:prstGeom prst="rect">
            <a:avLst/>
          </a:prstGeom>
        </p:spPr>
      </p:pic>
      <p:sp>
        <p:nvSpPr>
          <p:cNvPr id="896" name="TextBox 12">
            <a:extLst>
              <a:ext uri="{FF2B5EF4-FFF2-40B4-BE49-F238E27FC236}">
                <a16:creationId xmlns:a16="http://schemas.microsoft.com/office/drawing/2014/main" id="{0CD86171-D676-71D2-CE1A-0AB82DDC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08" y="1578742"/>
            <a:ext cx="190629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（大阪リージョン）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903" name="直線矢印コネクタ 92">
            <a:extLst>
              <a:ext uri="{FF2B5EF4-FFF2-40B4-BE49-F238E27FC236}">
                <a16:creationId xmlns:a16="http://schemas.microsoft.com/office/drawing/2014/main" id="{7C6A0202-5317-90B7-00EF-C70236F4F48A}"/>
              </a:ext>
            </a:extLst>
          </p:cNvPr>
          <p:cNvCxnSpPr>
            <a:cxnSpLocks/>
          </p:cNvCxnSpPr>
          <p:nvPr/>
        </p:nvCxnSpPr>
        <p:spPr>
          <a:xfrm flipV="1">
            <a:off x="9627116" y="2052193"/>
            <a:ext cx="0" cy="1265071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8" name="円/楕円 18">
            <a:extLst>
              <a:ext uri="{FF2B5EF4-FFF2-40B4-BE49-F238E27FC236}">
                <a16:creationId xmlns:a16="http://schemas.microsoft.com/office/drawing/2014/main" id="{8D60908A-7A22-42F0-3FF8-AC9A64E3B7D7}"/>
              </a:ext>
            </a:extLst>
          </p:cNvPr>
          <p:cNvSpPr/>
          <p:nvPr/>
        </p:nvSpPr>
        <p:spPr>
          <a:xfrm>
            <a:off x="3939687" y="8927024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909" name="円/楕円 18">
            <a:extLst>
              <a:ext uri="{FF2B5EF4-FFF2-40B4-BE49-F238E27FC236}">
                <a16:creationId xmlns:a16="http://schemas.microsoft.com/office/drawing/2014/main" id="{FBA2217F-834B-91B2-2DEB-FDD0995DDDF1}"/>
              </a:ext>
            </a:extLst>
          </p:cNvPr>
          <p:cNvSpPr/>
          <p:nvPr/>
        </p:nvSpPr>
        <p:spPr>
          <a:xfrm>
            <a:off x="5682703" y="8189698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6</a:t>
            </a:r>
            <a:endParaRPr kumimoji="1" lang="ja-JP" altLang="en-US" sz="1600" dirty="0"/>
          </a:p>
        </p:txBody>
      </p:sp>
      <p:sp>
        <p:nvSpPr>
          <p:cNvPr id="910" name="円/楕円 18">
            <a:extLst>
              <a:ext uri="{FF2B5EF4-FFF2-40B4-BE49-F238E27FC236}">
                <a16:creationId xmlns:a16="http://schemas.microsoft.com/office/drawing/2014/main" id="{BA8D3270-224D-FFC0-B847-3C8B98012506}"/>
              </a:ext>
            </a:extLst>
          </p:cNvPr>
          <p:cNvSpPr/>
          <p:nvPr/>
        </p:nvSpPr>
        <p:spPr>
          <a:xfrm>
            <a:off x="6835398" y="8378077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7</a:t>
            </a:r>
            <a:endParaRPr kumimoji="1" lang="ja-JP" altLang="en-US" sz="16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E10AD4-2832-DD97-8B54-2205015B2AFF}"/>
              </a:ext>
            </a:extLst>
          </p:cNvPr>
          <p:cNvGrpSpPr/>
          <p:nvPr/>
        </p:nvGrpSpPr>
        <p:grpSpPr>
          <a:xfrm>
            <a:off x="6983323" y="3018306"/>
            <a:ext cx="837089" cy="819815"/>
            <a:chOff x="7886473" y="3968862"/>
            <a:chExt cx="837089" cy="819815"/>
          </a:xfrm>
        </p:grpSpPr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103A5940-B592-5453-7D69-3FC58D12C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104993" y="3968862"/>
              <a:ext cx="400050" cy="409575"/>
            </a:xfrm>
            <a:prstGeom prst="rect">
              <a:avLst/>
            </a:prstGeom>
          </p:spPr>
        </p:pic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128A0FB7-F5E5-2C4E-E564-97FE6B061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473" y="4327012"/>
              <a:ext cx="8370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b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Gateway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6752466-B595-6055-78C1-FCE4ABE89987}"/>
              </a:ext>
            </a:extLst>
          </p:cNvPr>
          <p:cNvGrpSpPr/>
          <p:nvPr/>
        </p:nvGrpSpPr>
        <p:grpSpPr>
          <a:xfrm>
            <a:off x="7661251" y="3036629"/>
            <a:ext cx="899606" cy="802988"/>
            <a:chOff x="6886206" y="4266890"/>
            <a:chExt cx="899606" cy="802988"/>
          </a:xfrm>
        </p:grpSpPr>
        <p:pic>
          <p:nvPicPr>
            <p:cNvPr id="897" name="グラフィックス 896">
              <a:extLst>
                <a:ext uri="{FF2B5EF4-FFF2-40B4-BE49-F238E27FC236}">
                  <a16:creationId xmlns:a16="http://schemas.microsoft.com/office/drawing/2014/main" id="{098E457F-75E0-45C8-1625-5A2477F3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7054925" y="4266890"/>
              <a:ext cx="400050" cy="400050"/>
            </a:xfrm>
            <a:prstGeom prst="rect">
              <a:avLst/>
            </a:prstGeom>
          </p:spPr>
        </p:pic>
        <p:sp>
          <p:nvSpPr>
            <p:cNvPr id="898" name="TextBox 12">
              <a:extLst>
                <a:ext uri="{FF2B5EF4-FFF2-40B4-BE49-F238E27FC236}">
                  <a16:creationId xmlns:a16="http://schemas.microsoft.com/office/drawing/2014/main" id="{C80294D8-49E4-4BDA-2A98-ABFA56568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206" y="4792879"/>
              <a:ext cx="8996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</p:txBody>
        </p:sp>
        <p:pic>
          <p:nvPicPr>
            <p:cNvPr id="899" name="グラフィックス 898">
              <a:extLst>
                <a:ext uri="{FF2B5EF4-FFF2-40B4-BE49-F238E27FC236}">
                  <a16:creationId xmlns:a16="http://schemas.microsoft.com/office/drawing/2014/main" id="{9CE882A1-11F3-A6C7-B350-ED09FB31E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7207325" y="4419290"/>
              <a:ext cx="400050" cy="400050"/>
            </a:xfrm>
            <a:prstGeom prst="rect">
              <a:avLst/>
            </a:prstGeom>
          </p:spPr>
        </p:pic>
      </p:grpSp>
      <p:sp>
        <p:nvSpPr>
          <p:cNvPr id="900" name="角丸四角形 45">
            <a:extLst>
              <a:ext uri="{FF2B5EF4-FFF2-40B4-BE49-F238E27FC236}">
                <a16:creationId xmlns:a16="http://schemas.microsoft.com/office/drawing/2014/main" id="{A650F550-B2FA-22E2-B8F4-1424AA2E0AB1}"/>
              </a:ext>
            </a:extLst>
          </p:cNvPr>
          <p:cNvSpPr/>
          <p:nvPr/>
        </p:nvSpPr>
        <p:spPr>
          <a:xfrm>
            <a:off x="7027077" y="2891483"/>
            <a:ext cx="1462398" cy="1782928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1" name="グループ化 900">
            <a:extLst>
              <a:ext uri="{FF2B5EF4-FFF2-40B4-BE49-F238E27FC236}">
                <a16:creationId xmlns:a16="http://schemas.microsoft.com/office/drawing/2014/main" id="{6A1D34A1-D903-9429-7E08-1FF18E2DEF0A}"/>
              </a:ext>
            </a:extLst>
          </p:cNvPr>
          <p:cNvGrpSpPr/>
          <p:nvPr/>
        </p:nvGrpSpPr>
        <p:grpSpPr>
          <a:xfrm>
            <a:off x="7272782" y="3839791"/>
            <a:ext cx="994969" cy="754441"/>
            <a:chOff x="8175932" y="3206429"/>
            <a:chExt cx="994969" cy="754441"/>
          </a:xfrm>
        </p:grpSpPr>
        <p:cxnSp>
          <p:nvCxnSpPr>
            <p:cNvPr id="902" name="直線矢印コネクタ 901">
              <a:extLst>
                <a:ext uri="{FF2B5EF4-FFF2-40B4-BE49-F238E27FC236}">
                  <a16:creationId xmlns:a16="http://schemas.microsoft.com/office/drawing/2014/main" id="{DA8F71C9-0912-4EF7-D0FE-C267EBB7E0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9393" y="3489228"/>
              <a:ext cx="0" cy="20882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04" name="グラフィックス 903">
              <a:extLst>
                <a:ext uri="{FF2B5EF4-FFF2-40B4-BE49-F238E27FC236}">
                  <a16:creationId xmlns:a16="http://schemas.microsoft.com/office/drawing/2014/main" id="{636A687C-C577-A741-C310-5B56C3CD0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8428385" y="3206429"/>
              <a:ext cx="381000" cy="381000"/>
            </a:xfrm>
            <a:prstGeom prst="rect">
              <a:avLst/>
            </a:prstGeom>
          </p:spPr>
        </p:pic>
        <p:pic>
          <p:nvPicPr>
            <p:cNvPr id="905" name="グラフィックス 904">
              <a:extLst>
                <a:ext uri="{FF2B5EF4-FFF2-40B4-BE49-F238E27FC236}">
                  <a16:creationId xmlns:a16="http://schemas.microsoft.com/office/drawing/2014/main" id="{83CC1384-0DB5-CC98-C72E-5844F6BE4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8580785" y="3358829"/>
              <a:ext cx="381000" cy="381000"/>
            </a:xfrm>
            <a:prstGeom prst="rect">
              <a:avLst/>
            </a:prstGeom>
          </p:spPr>
        </p:pic>
        <p:sp>
          <p:nvSpPr>
            <p:cNvPr id="906" name="TextBox 20">
              <a:extLst>
                <a:ext uri="{FF2B5EF4-FFF2-40B4-BE49-F238E27FC236}">
                  <a16:creationId xmlns:a16="http://schemas.microsoft.com/office/drawing/2014/main" id="{AD6770AE-2F5D-9883-B739-53F4F4771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932" y="3683871"/>
              <a:ext cx="994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Container</a:t>
              </a:r>
            </a:p>
          </p:txBody>
        </p:sp>
      </p:grpSp>
      <p:grpSp>
        <p:nvGrpSpPr>
          <p:cNvPr id="913" name="グループ化 912">
            <a:extLst>
              <a:ext uri="{FF2B5EF4-FFF2-40B4-BE49-F238E27FC236}">
                <a16:creationId xmlns:a16="http://schemas.microsoft.com/office/drawing/2014/main" id="{B42F8692-F169-497C-618D-7D2EC3A654A9}"/>
              </a:ext>
            </a:extLst>
          </p:cNvPr>
          <p:cNvGrpSpPr/>
          <p:nvPr/>
        </p:nvGrpSpPr>
        <p:grpSpPr>
          <a:xfrm>
            <a:off x="12582700" y="1754793"/>
            <a:ext cx="1027845" cy="921743"/>
            <a:chOff x="1734747" y="4494471"/>
            <a:chExt cx="1027875" cy="921771"/>
          </a:xfrm>
        </p:grpSpPr>
        <p:pic>
          <p:nvPicPr>
            <p:cNvPr id="914" name="Graphic 18">
              <a:extLst>
                <a:ext uri="{FF2B5EF4-FFF2-40B4-BE49-F238E27FC236}">
                  <a16:creationId xmlns:a16="http://schemas.microsoft.com/office/drawing/2014/main" id="{C10A49A0-B1DB-E190-36FD-58E1BD75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2009916" y="4494471"/>
              <a:ext cx="457200" cy="457199"/>
            </a:xfrm>
            <a:prstGeom prst="rect">
              <a:avLst/>
            </a:prstGeom>
          </p:spPr>
        </p:pic>
        <p:sp>
          <p:nvSpPr>
            <p:cNvPr id="915" name="TextBox 12">
              <a:extLst>
                <a:ext uri="{FF2B5EF4-FFF2-40B4-BE49-F238E27FC236}">
                  <a16:creationId xmlns:a16="http://schemas.microsoft.com/office/drawing/2014/main" id="{A15E84BD-8F65-837D-36A0-3A7110355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747" y="4893006"/>
              <a:ext cx="1027875" cy="523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Container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Registry</a:t>
              </a:r>
            </a:p>
          </p:txBody>
        </p:sp>
      </p:grpSp>
      <p:cxnSp>
        <p:nvCxnSpPr>
          <p:cNvPr id="916" name="直線矢印コネクタ 915">
            <a:extLst>
              <a:ext uri="{FF2B5EF4-FFF2-40B4-BE49-F238E27FC236}">
                <a16:creationId xmlns:a16="http://schemas.microsoft.com/office/drawing/2014/main" id="{011E8E68-F03E-4F6C-8728-C9D6E813B8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8635" y="1961869"/>
            <a:ext cx="4799226" cy="2134758"/>
          </a:xfrm>
          <a:prstGeom prst="bentConnector3">
            <a:avLst>
              <a:gd name="adj1" fmla="val 84744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4" name="グループ化 923">
            <a:extLst>
              <a:ext uri="{FF2B5EF4-FFF2-40B4-BE49-F238E27FC236}">
                <a16:creationId xmlns:a16="http://schemas.microsoft.com/office/drawing/2014/main" id="{66D2A3EA-9CA9-DF01-AB11-136770259543}"/>
              </a:ext>
            </a:extLst>
          </p:cNvPr>
          <p:cNvGrpSpPr/>
          <p:nvPr/>
        </p:nvGrpSpPr>
        <p:grpSpPr>
          <a:xfrm>
            <a:off x="14518820" y="1838343"/>
            <a:ext cx="2122697" cy="592960"/>
            <a:chOff x="9737175" y="2784280"/>
            <a:chExt cx="2122759" cy="592978"/>
          </a:xfrm>
        </p:grpSpPr>
        <p:pic>
          <p:nvPicPr>
            <p:cNvPr id="925" name="グラフィックス 924">
              <a:extLst>
                <a:ext uri="{FF2B5EF4-FFF2-40B4-BE49-F238E27FC236}">
                  <a16:creationId xmlns:a16="http://schemas.microsoft.com/office/drawing/2014/main" id="{E9CDFB1B-A8BF-9159-3165-4FA1D93F3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0636625" y="2784280"/>
              <a:ext cx="323850" cy="381000"/>
            </a:xfrm>
            <a:prstGeom prst="rect">
              <a:avLst/>
            </a:prstGeom>
          </p:spPr>
        </p:pic>
        <p:sp>
          <p:nvSpPr>
            <p:cNvPr id="926" name="TextBox 12">
              <a:extLst>
                <a:ext uri="{FF2B5EF4-FFF2-40B4-BE49-F238E27FC236}">
                  <a16:creationId xmlns:a16="http://schemas.microsoft.com/office/drawing/2014/main" id="{C05148CA-2C07-3691-345E-F15F55D89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7175" y="3069471"/>
              <a:ext cx="2122759" cy="3077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Vulnerability Scanning</a:t>
              </a:r>
            </a:p>
          </p:txBody>
        </p:sp>
      </p:grpSp>
      <p:cxnSp>
        <p:nvCxnSpPr>
          <p:cNvPr id="927" name="直線矢印コネクタ 23">
            <a:extLst>
              <a:ext uri="{FF2B5EF4-FFF2-40B4-BE49-F238E27FC236}">
                <a16:creationId xmlns:a16="http://schemas.microsoft.com/office/drawing/2014/main" id="{959E9447-3931-C8E2-8C37-227485974150}"/>
              </a:ext>
            </a:extLst>
          </p:cNvPr>
          <p:cNvCxnSpPr>
            <a:cxnSpLocks/>
          </p:cNvCxnSpPr>
          <p:nvPr/>
        </p:nvCxnSpPr>
        <p:spPr>
          <a:xfrm>
            <a:off x="13283398" y="1969361"/>
            <a:ext cx="20596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9" name="直線矢印コネクタ 23">
            <a:extLst>
              <a:ext uri="{FF2B5EF4-FFF2-40B4-BE49-F238E27FC236}">
                <a16:creationId xmlns:a16="http://schemas.microsoft.com/office/drawing/2014/main" id="{24717A4C-103D-5BA8-168B-A63EC1CF31F8}"/>
              </a:ext>
            </a:extLst>
          </p:cNvPr>
          <p:cNvCxnSpPr>
            <a:cxnSpLocks/>
          </p:cNvCxnSpPr>
          <p:nvPr/>
        </p:nvCxnSpPr>
        <p:spPr>
          <a:xfrm flipH="1">
            <a:off x="15566887" y="2431303"/>
            <a:ext cx="0" cy="146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7" name="円/楕円 18">
            <a:extLst>
              <a:ext uri="{FF2B5EF4-FFF2-40B4-BE49-F238E27FC236}">
                <a16:creationId xmlns:a16="http://schemas.microsoft.com/office/drawing/2014/main" id="{17659E6B-6FA8-8BC2-822A-08022858DD65}"/>
              </a:ext>
            </a:extLst>
          </p:cNvPr>
          <p:cNvSpPr/>
          <p:nvPr/>
        </p:nvSpPr>
        <p:spPr>
          <a:xfrm>
            <a:off x="15767372" y="1849045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cxnSp>
        <p:nvCxnSpPr>
          <p:cNvPr id="728" name="直線矢印コネクタ 92">
            <a:extLst>
              <a:ext uri="{FF2B5EF4-FFF2-40B4-BE49-F238E27FC236}">
                <a16:creationId xmlns:a16="http://schemas.microsoft.com/office/drawing/2014/main" id="{ADF7BB5D-0583-8CA9-EEA2-7D7EAE5C54F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89559" y="4370827"/>
            <a:ext cx="752503" cy="571506"/>
          </a:xfrm>
          <a:prstGeom prst="bentConnector3">
            <a:avLst>
              <a:gd name="adj1" fmla="val 99263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2" name="直線矢印コネクタ 92">
            <a:extLst>
              <a:ext uri="{FF2B5EF4-FFF2-40B4-BE49-F238E27FC236}">
                <a16:creationId xmlns:a16="http://schemas.microsoft.com/office/drawing/2014/main" id="{AE6EF2A0-23AC-5E09-5AAA-1B980EF59106}"/>
              </a:ext>
            </a:extLst>
          </p:cNvPr>
          <p:cNvCxnSpPr>
            <a:cxnSpLocks/>
          </p:cNvCxnSpPr>
          <p:nvPr/>
        </p:nvCxnSpPr>
        <p:spPr>
          <a:xfrm flipV="1">
            <a:off x="7292758" y="4669554"/>
            <a:ext cx="234" cy="38595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4" name="円/楕円 18">
            <a:extLst>
              <a:ext uri="{FF2B5EF4-FFF2-40B4-BE49-F238E27FC236}">
                <a16:creationId xmlns:a16="http://schemas.microsoft.com/office/drawing/2014/main" id="{FFD0AF31-5038-5713-8E09-9FF5A0C1CB69}"/>
              </a:ext>
            </a:extLst>
          </p:cNvPr>
          <p:cNvSpPr/>
          <p:nvPr/>
        </p:nvSpPr>
        <p:spPr>
          <a:xfrm>
            <a:off x="8701408" y="4329040"/>
            <a:ext cx="283290" cy="3288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9</a:t>
            </a:r>
            <a:endParaRPr kumimoji="1" lang="ja-JP" altLang="en-US" sz="1600" dirty="0"/>
          </a:p>
        </p:txBody>
      </p:sp>
      <p:sp>
        <p:nvSpPr>
          <p:cNvPr id="735" name="円/楕円 18">
            <a:extLst>
              <a:ext uri="{FF2B5EF4-FFF2-40B4-BE49-F238E27FC236}">
                <a16:creationId xmlns:a16="http://schemas.microsoft.com/office/drawing/2014/main" id="{9AD5B0D7-510F-2A64-13F1-6707DC37D866}"/>
              </a:ext>
            </a:extLst>
          </p:cNvPr>
          <p:cNvSpPr/>
          <p:nvPr/>
        </p:nvSpPr>
        <p:spPr>
          <a:xfrm>
            <a:off x="14395711" y="3019523"/>
            <a:ext cx="334108" cy="33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/>
              <a:t>10</a:t>
            </a:r>
            <a:endParaRPr kumimoji="1" lang="ja-JP" altLang="en-US" sz="1400" dirty="0"/>
          </a:p>
        </p:txBody>
      </p:sp>
      <p:sp>
        <p:nvSpPr>
          <p:cNvPr id="34" name="円/楕円 18">
            <a:extLst>
              <a:ext uri="{FF2B5EF4-FFF2-40B4-BE49-F238E27FC236}">
                <a16:creationId xmlns:a16="http://schemas.microsoft.com/office/drawing/2014/main" id="{45739446-8A6D-E7B7-80E9-4CE3574B008B}"/>
              </a:ext>
            </a:extLst>
          </p:cNvPr>
          <p:cNvSpPr/>
          <p:nvPr/>
        </p:nvSpPr>
        <p:spPr>
          <a:xfrm>
            <a:off x="14921078" y="8001550"/>
            <a:ext cx="334108" cy="3744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/>
              <a:t>11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2264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09956DE-883B-C9E2-2972-FC85244C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Meiryo UI"/>
                <a:ea typeface="Meiryo UI"/>
              </a:rPr>
              <a:t>8-3. </a:t>
            </a:r>
            <a:r>
              <a:rPr kumimoji="1" lang="ja-JP" altLang="en-US" dirty="0">
                <a:latin typeface="Meiryo UI"/>
                <a:ea typeface="Meiryo UI"/>
              </a:rPr>
              <a:t>非機能ブロック組み合わせ例 業務・非機能ブロック構成（パターン</a:t>
            </a:r>
            <a:r>
              <a:rPr kumimoji="1" lang="en-US" altLang="ja-JP" dirty="0">
                <a:latin typeface="Meiryo UI"/>
                <a:ea typeface="Meiryo UI"/>
              </a:rPr>
              <a:t>1 </a:t>
            </a:r>
            <a:r>
              <a:rPr kumimoji="1" lang="ja-JP" altLang="en-US" dirty="0">
                <a:latin typeface="Meiryo UI"/>
                <a:ea typeface="Meiryo UI"/>
              </a:rPr>
              <a:t>ローコード開発ツール利用）</a:t>
            </a:r>
            <a:endParaRPr kumimoji="1" lang="ja-JP" altLang="en-US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A6A886-E3DA-BA51-E964-A81DD8E4E045}"/>
              </a:ext>
            </a:extLst>
          </p:cNvPr>
          <p:cNvSpPr/>
          <p:nvPr/>
        </p:nvSpPr>
        <p:spPr>
          <a:xfrm>
            <a:off x="4313935" y="2636005"/>
            <a:ext cx="9883434" cy="56851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A26BAA-0A5E-70D0-3F71-3F7EE246200F}"/>
              </a:ext>
            </a:extLst>
          </p:cNvPr>
          <p:cNvSpPr/>
          <p:nvPr/>
        </p:nvSpPr>
        <p:spPr>
          <a:xfrm>
            <a:off x="5229276" y="3236106"/>
            <a:ext cx="6411538" cy="288048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OTag">
            <a:extLst>
              <a:ext uri="{FF2B5EF4-FFF2-40B4-BE49-F238E27FC236}">
                <a16:creationId xmlns:a16="http://schemas.microsoft.com/office/drawing/2014/main" id="{71BCD369-B0D4-0923-8E1F-759935CC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68" y="2640198"/>
            <a:ext cx="502920" cy="502920"/>
          </a:xfrm>
          <a:prstGeom prst="rect">
            <a:avLst/>
          </a:prstGeom>
        </p:spPr>
      </p:pic>
      <p:grpSp>
        <p:nvGrpSpPr>
          <p:cNvPr id="717" name="グループ化 716">
            <a:extLst>
              <a:ext uri="{FF2B5EF4-FFF2-40B4-BE49-F238E27FC236}">
                <a16:creationId xmlns:a16="http://schemas.microsoft.com/office/drawing/2014/main" id="{771CAC8F-C5AA-7B03-A179-BB91FBDB1F8A}"/>
              </a:ext>
            </a:extLst>
          </p:cNvPr>
          <p:cNvGrpSpPr/>
          <p:nvPr/>
        </p:nvGrpSpPr>
        <p:grpSpPr>
          <a:xfrm>
            <a:off x="2575714" y="4616500"/>
            <a:ext cx="1781257" cy="1113779"/>
            <a:chOff x="-80996" y="4554715"/>
            <a:chExt cx="1781257" cy="111377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95C6C9A-FC1E-52C3-8273-E64D51004185}"/>
                </a:ext>
              </a:extLst>
            </p:cNvPr>
            <p:cNvGrpSpPr/>
            <p:nvPr/>
          </p:nvGrpSpPr>
          <p:grpSpPr>
            <a:xfrm>
              <a:off x="495306" y="4554715"/>
              <a:ext cx="655844" cy="524265"/>
              <a:chOff x="1113252" y="6112956"/>
              <a:chExt cx="655844" cy="524265"/>
            </a:xfrm>
          </p:grpSpPr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8AC9F5C5-E4A9-1F33-75B8-1F1CEFF93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" name="グラフィックス 8">
                <a:extLst>
                  <a:ext uri="{FF2B5EF4-FFF2-40B4-BE49-F238E27FC236}">
                    <a16:creationId xmlns:a16="http://schemas.microsoft.com/office/drawing/2014/main" id="{1846ACBE-64EB-DB3C-BE4E-7634EEFEF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" name="グラフィックス 9">
                <a:extLst>
                  <a:ext uri="{FF2B5EF4-FFF2-40B4-BE49-F238E27FC236}">
                    <a16:creationId xmlns:a16="http://schemas.microsoft.com/office/drawing/2014/main" id="{1B0EFD23-0111-3E61-F00A-89265B7FC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7BA905E-51D9-4077-C6F4-7C3ECBA80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0996" y="5145274"/>
              <a:ext cx="17812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（国民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企業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24D937B-3DE4-BF7D-0409-FF8E89D8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949" y="2716087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86E29C1-43C5-EBC9-8ABA-B9E3015DB32B}"/>
              </a:ext>
            </a:extLst>
          </p:cNvPr>
          <p:cNvGrpSpPr/>
          <p:nvPr/>
        </p:nvGrpSpPr>
        <p:grpSpPr>
          <a:xfrm>
            <a:off x="5894560" y="3375549"/>
            <a:ext cx="588623" cy="685464"/>
            <a:chOff x="6713489" y="3543695"/>
            <a:chExt cx="588623" cy="685464"/>
          </a:xfrm>
        </p:grpSpPr>
        <p:pic>
          <p:nvPicPr>
            <p:cNvPr id="14" name="グラフィックス 13">
              <a:extLst>
                <a:ext uri="{FF2B5EF4-FFF2-40B4-BE49-F238E27FC236}">
                  <a16:creationId xmlns:a16="http://schemas.microsoft.com/office/drawing/2014/main" id="{9F62B5FE-248D-7C36-DDDC-0BB2D231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03013" y="3543695"/>
              <a:ext cx="409575" cy="400050"/>
            </a:xfrm>
            <a:prstGeom prst="rect">
              <a:avLst/>
            </a:prstGeom>
          </p:spPr>
        </p:pic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60B5E2F7-B5B6-B59E-5864-4ABD00DE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3489" y="3921382"/>
              <a:ext cx="588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WAF</a:t>
              </a:r>
            </a:p>
          </p:txBody>
        </p:sp>
      </p:grp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B19527E5-C76C-E2D9-F7DE-BEF89CCB5A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7861" y="4736242"/>
            <a:ext cx="400050" cy="400050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9EA8AC8-487E-8CFF-09CA-6B2F3947AA5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929447" y="4936267"/>
            <a:ext cx="20784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76EFC1-32D1-2A0A-0DBD-900D464E937E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 flipV="1">
            <a:off x="6407911" y="4931289"/>
            <a:ext cx="918257" cy="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B0F3BAB-6B02-0CB2-A222-EB10930E12D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7726218" y="4931289"/>
            <a:ext cx="1291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085A794-B6A0-3AE1-60C3-B08F36269082}"/>
              </a:ext>
            </a:extLst>
          </p:cNvPr>
          <p:cNvCxnSpPr>
            <a:cxnSpLocks/>
          </p:cNvCxnSpPr>
          <p:nvPr/>
        </p:nvCxnSpPr>
        <p:spPr>
          <a:xfrm>
            <a:off x="7569623" y="5396105"/>
            <a:ext cx="0" cy="109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49FA0A-E6D0-0E26-2DEB-F26E49AE26AB}"/>
              </a:ext>
            </a:extLst>
          </p:cNvPr>
          <p:cNvSpPr/>
          <p:nvPr/>
        </p:nvSpPr>
        <p:spPr>
          <a:xfrm>
            <a:off x="5842062" y="6495727"/>
            <a:ext cx="3126660" cy="16464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10" name="グループ化 409">
            <a:extLst>
              <a:ext uri="{FF2B5EF4-FFF2-40B4-BE49-F238E27FC236}">
                <a16:creationId xmlns:a16="http://schemas.microsoft.com/office/drawing/2014/main" id="{241ADBA3-6BF8-88B1-4CE1-D08DC91623C1}"/>
              </a:ext>
            </a:extLst>
          </p:cNvPr>
          <p:cNvGrpSpPr/>
          <p:nvPr/>
        </p:nvGrpSpPr>
        <p:grpSpPr>
          <a:xfrm>
            <a:off x="7139058" y="6889337"/>
            <a:ext cx="861133" cy="850897"/>
            <a:chOff x="11698681" y="6169657"/>
            <a:chExt cx="861133" cy="850897"/>
          </a:xfrm>
        </p:grpSpPr>
        <p:pic>
          <p:nvPicPr>
            <p:cNvPr id="41" name="グラフィックス 40">
              <a:extLst>
                <a:ext uri="{FF2B5EF4-FFF2-40B4-BE49-F238E27FC236}">
                  <a16:creationId xmlns:a16="http://schemas.microsoft.com/office/drawing/2014/main" id="{0DE42D71-7BC7-D796-EE35-E2E75A10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36111" y="6169657"/>
              <a:ext cx="400050" cy="361950"/>
            </a:xfrm>
            <a:prstGeom prst="rect">
              <a:avLst/>
            </a:prstGeom>
          </p:spPr>
        </p:pic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EBFD6C03-6E13-7A3B-64A5-0361CDE4B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8681" y="6497334"/>
              <a:ext cx="8611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Identity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Domain</a:t>
              </a:r>
            </a:p>
          </p:txBody>
        </p:sp>
      </p:grpSp>
      <p:sp>
        <p:nvSpPr>
          <p:cNvPr id="45" name="Rectangle 134">
            <a:extLst>
              <a:ext uri="{FF2B5EF4-FFF2-40B4-BE49-F238E27FC236}">
                <a16:creationId xmlns:a16="http://schemas.microsoft.com/office/drawing/2014/main" id="{92E87A83-80F3-EA8F-81AC-EC653224F5F7}"/>
              </a:ext>
            </a:extLst>
          </p:cNvPr>
          <p:cNvSpPr/>
          <p:nvPr/>
        </p:nvSpPr>
        <p:spPr>
          <a:xfrm>
            <a:off x="2473261" y="6873561"/>
            <a:ext cx="1452135" cy="63094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8BFBFAB-A0DB-C706-2266-3484368337B5}"/>
              </a:ext>
            </a:extLst>
          </p:cNvPr>
          <p:cNvCxnSpPr>
            <a:cxnSpLocks/>
          </p:cNvCxnSpPr>
          <p:nvPr/>
        </p:nvCxnSpPr>
        <p:spPr>
          <a:xfrm flipH="1">
            <a:off x="3929447" y="7176675"/>
            <a:ext cx="327438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0BF500A-6077-EFAA-F4B2-24141AD68E6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88872" y="4061013"/>
            <a:ext cx="0" cy="60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12">
            <a:extLst>
              <a:ext uri="{FF2B5EF4-FFF2-40B4-BE49-F238E27FC236}">
                <a16:creationId xmlns:a16="http://schemas.microsoft.com/office/drawing/2014/main" id="{FE91DC8F-A1A0-B067-931E-EA4C4EC0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029" y="5059903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29F2ACA-AB1E-A834-3891-F77AB03843CF}"/>
              </a:ext>
            </a:extLst>
          </p:cNvPr>
          <p:cNvGrpSpPr/>
          <p:nvPr/>
        </p:nvGrpSpPr>
        <p:grpSpPr>
          <a:xfrm>
            <a:off x="7203829" y="4731264"/>
            <a:ext cx="644728" cy="712659"/>
            <a:chOff x="13929319" y="3840144"/>
            <a:chExt cx="644728" cy="712659"/>
          </a:xfrm>
        </p:grpSpPr>
        <p:pic>
          <p:nvPicPr>
            <p:cNvPr id="21" name="グラフィックス 20">
              <a:extLst>
                <a:ext uri="{FF2B5EF4-FFF2-40B4-BE49-F238E27FC236}">
                  <a16:creationId xmlns:a16="http://schemas.microsoft.com/office/drawing/2014/main" id="{E32C8811-8E06-43A7-0959-F68E3DC8E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051658" y="3840144"/>
              <a:ext cx="400050" cy="400050"/>
            </a:xfrm>
            <a:prstGeom prst="rect">
              <a:avLst/>
            </a:prstGeom>
          </p:spPr>
        </p:pic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57A8FADF-490B-A987-A90B-978386F2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319" y="4245026"/>
              <a:ext cx="6447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APEX</a:t>
              </a:r>
            </a:p>
          </p:txBody>
        </p:sp>
      </p:grpSp>
      <p:grpSp>
        <p:nvGrpSpPr>
          <p:cNvPr id="673" name="グループ化 672">
            <a:extLst>
              <a:ext uri="{FF2B5EF4-FFF2-40B4-BE49-F238E27FC236}">
                <a16:creationId xmlns:a16="http://schemas.microsoft.com/office/drawing/2014/main" id="{F432ED30-EFF6-220A-2ABF-17894F8B54A9}"/>
              </a:ext>
            </a:extLst>
          </p:cNvPr>
          <p:cNvGrpSpPr/>
          <p:nvPr/>
        </p:nvGrpSpPr>
        <p:grpSpPr>
          <a:xfrm>
            <a:off x="9154275" y="4688489"/>
            <a:ext cx="561372" cy="748093"/>
            <a:chOff x="10451200" y="5083166"/>
            <a:chExt cx="561372" cy="748093"/>
          </a:xfrm>
        </p:grpSpPr>
        <p:pic>
          <p:nvPicPr>
            <p:cNvPr id="674" name="グラフィックス 673">
              <a:extLst>
                <a:ext uri="{FF2B5EF4-FFF2-40B4-BE49-F238E27FC236}">
                  <a16:creationId xmlns:a16="http://schemas.microsoft.com/office/drawing/2014/main" id="{F57B082D-C5D9-7BFE-4687-B1653E7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503286" y="5083166"/>
              <a:ext cx="457200" cy="400050"/>
            </a:xfrm>
            <a:prstGeom prst="rect">
              <a:avLst/>
            </a:prstGeom>
          </p:spPr>
        </p:pic>
        <p:sp>
          <p:nvSpPr>
            <p:cNvPr id="675" name="TextBox 12">
              <a:extLst>
                <a:ext uri="{FF2B5EF4-FFF2-40B4-BE49-F238E27FC236}">
                  <a16:creationId xmlns:a16="http://schemas.microsoft.com/office/drawing/2014/main" id="{15B128ED-FE2F-9192-59DF-9F1599384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1200" y="5523482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A895B3F6-464B-A2B6-2F05-39C222A62695}"/>
              </a:ext>
            </a:extLst>
          </p:cNvPr>
          <p:cNvGrpSpPr/>
          <p:nvPr/>
        </p:nvGrpSpPr>
        <p:grpSpPr>
          <a:xfrm>
            <a:off x="9033709" y="4680292"/>
            <a:ext cx="2239962" cy="832258"/>
            <a:chOff x="10206819" y="5302354"/>
            <a:chExt cx="2239962" cy="832258"/>
          </a:xfrm>
        </p:grpSpPr>
        <p:sp>
          <p:nvSpPr>
            <p:cNvPr id="677" name="TextBox 9">
              <a:extLst>
                <a:ext uri="{FF2B5EF4-FFF2-40B4-BE49-F238E27FC236}">
                  <a16:creationId xmlns:a16="http://schemas.microsoft.com/office/drawing/2014/main" id="{4DC9DD3E-0B22-0B17-D5B1-8A4765DF8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6819" y="5672947"/>
              <a:ext cx="2239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Object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683" name="グラフィックス 682">
              <a:extLst>
                <a:ext uri="{FF2B5EF4-FFF2-40B4-BE49-F238E27FC236}">
                  <a16:creationId xmlns:a16="http://schemas.microsoft.com/office/drawing/2014/main" id="{0EEEBC4D-8A26-7060-583B-16DC74D7E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13170" y="5302354"/>
              <a:ext cx="400050" cy="400050"/>
            </a:xfrm>
            <a:prstGeom prst="rect">
              <a:avLst/>
            </a:prstGeom>
          </p:spPr>
        </p:pic>
      </p:grpSp>
      <p:sp>
        <p:nvSpPr>
          <p:cNvPr id="684" name="正方形/長方形 683">
            <a:extLst>
              <a:ext uri="{FF2B5EF4-FFF2-40B4-BE49-F238E27FC236}">
                <a16:creationId xmlns:a16="http://schemas.microsoft.com/office/drawing/2014/main" id="{633CAAF1-0D7F-CF80-F479-E6399631D4CE}"/>
              </a:ext>
            </a:extLst>
          </p:cNvPr>
          <p:cNvSpPr/>
          <p:nvPr/>
        </p:nvSpPr>
        <p:spPr>
          <a:xfrm>
            <a:off x="11791009" y="4008694"/>
            <a:ext cx="2122463" cy="180222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</a:p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分析用ダッシュボード機能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5" name="Graphic 3">
            <a:extLst>
              <a:ext uri="{FF2B5EF4-FFF2-40B4-BE49-F238E27FC236}">
                <a16:creationId xmlns:a16="http://schemas.microsoft.com/office/drawing/2014/main" id="{05B8A5A7-D82E-6F96-0651-43EC6AC36F50}"/>
              </a:ext>
            </a:extLst>
          </p:cNvPr>
          <p:cNvGrpSpPr/>
          <p:nvPr/>
        </p:nvGrpSpPr>
        <p:grpSpPr>
          <a:xfrm>
            <a:off x="12499550" y="4569634"/>
            <a:ext cx="814647" cy="1165680"/>
            <a:chOff x="1112279" y="2437955"/>
            <a:chExt cx="677406" cy="926649"/>
          </a:xfrm>
        </p:grpSpPr>
        <p:grpSp>
          <p:nvGrpSpPr>
            <p:cNvPr id="686" name="Graphic 3">
              <a:extLst>
                <a:ext uri="{FF2B5EF4-FFF2-40B4-BE49-F238E27FC236}">
                  <a16:creationId xmlns:a16="http://schemas.microsoft.com/office/drawing/2014/main" id="{8E0442E4-5435-38F5-6D16-66AB4A27E843}"/>
                </a:ext>
              </a:extLst>
            </p:cNvPr>
            <p:cNvGrpSpPr/>
            <p:nvPr/>
          </p:nvGrpSpPr>
          <p:grpSpPr>
            <a:xfrm>
              <a:off x="1187115" y="2437955"/>
              <a:ext cx="513347" cy="439241"/>
              <a:chOff x="1187115" y="2437955"/>
              <a:chExt cx="513347" cy="439241"/>
            </a:xfrm>
          </p:grpSpPr>
          <p:sp>
            <p:nvSpPr>
              <p:cNvPr id="688" name="Freeform: Shape 10">
                <a:extLst>
                  <a:ext uri="{FF2B5EF4-FFF2-40B4-BE49-F238E27FC236}">
                    <a16:creationId xmlns:a16="http://schemas.microsoft.com/office/drawing/2014/main" id="{C599894F-1E30-A01A-1385-1F40B8B87A59}"/>
                  </a:ext>
                </a:extLst>
              </p:cNvPr>
              <p:cNvSpPr/>
              <p:nvPr/>
            </p:nvSpPr>
            <p:spPr>
              <a:xfrm>
                <a:off x="1192327" y="2443175"/>
                <a:ext cx="501772" cy="428783"/>
              </a:xfrm>
              <a:custGeom>
                <a:avLst/>
                <a:gdLst>
                  <a:gd name="connsiteX0" fmla="*/ 175693 w 501772"/>
                  <a:gd name="connsiteY0" fmla="*/ 428784 h 428783"/>
                  <a:gd name="connsiteX1" fmla="*/ 175693 w 501772"/>
                  <a:gd name="connsiteY1" fmla="*/ 409957 h 428783"/>
                  <a:gd name="connsiteX2" fmla="*/ 200789 w 501772"/>
                  <a:gd name="connsiteY2" fmla="*/ 397405 h 428783"/>
                  <a:gd name="connsiteX3" fmla="*/ 203927 w 501772"/>
                  <a:gd name="connsiteY3" fmla="*/ 397405 h 428783"/>
                  <a:gd name="connsiteX4" fmla="*/ 204973 w 501772"/>
                  <a:gd name="connsiteY4" fmla="*/ 392176 h 428783"/>
                  <a:gd name="connsiteX5" fmla="*/ 112943 w 501772"/>
                  <a:gd name="connsiteY5" fmla="*/ 392176 h 428783"/>
                  <a:gd name="connsiteX6" fmla="*/ 112943 w 501772"/>
                  <a:gd name="connsiteY6" fmla="*/ 256222 h 428783"/>
                  <a:gd name="connsiteX7" fmla="*/ 0 w 501772"/>
                  <a:gd name="connsiteY7" fmla="*/ 256222 h 428783"/>
                  <a:gd name="connsiteX8" fmla="*/ 1046 w 501772"/>
                  <a:gd name="connsiteY8" fmla="*/ 239489 h 428783"/>
                  <a:gd name="connsiteX9" fmla="*/ 65882 w 501772"/>
                  <a:gd name="connsiteY9" fmla="*/ 141184 h 428783"/>
                  <a:gd name="connsiteX10" fmla="*/ 81571 w 501772"/>
                  <a:gd name="connsiteY10" fmla="*/ 120268 h 428783"/>
                  <a:gd name="connsiteX11" fmla="*/ 134908 w 501772"/>
                  <a:gd name="connsiteY11" fmla="*/ 53336 h 428783"/>
                  <a:gd name="connsiteX12" fmla="*/ 172555 w 501772"/>
                  <a:gd name="connsiteY12" fmla="*/ 46015 h 428783"/>
                  <a:gd name="connsiteX13" fmla="*/ 180923 w 501772"/>
                  <a:gd name="connsiteY13" fmla="*/ 46015 h 428783"/>
                  <a:gd name="connsiteX14" fmla="*/ 184061 w 501772"/>
                  <a:gd name="connsiteY14" fmla="*/ 46015 h 428783"/>
                  <a:gd name="connsiteX15" fmla="*/ 204973 w 501772"/>
                  <a:gd name="connsiteY15" fmla="*/ 36603 h 428783"/>
                  <a:gd name="connsiteX16" fmla="*/ 288642 w 501772"/>
                  <a:gd name="connsiteY16" fmla="*/ 0 h 428783"/>
                  <a:gd name="connsiteX17" fmla="*/ 390086 w 501772"/>
                  <a:gd name="connsiteY17" fmla="*/ 62748 h 428783"/>
                  <a:gd name="connsiteX18" fmla="*/ 410999 w 501772"/>
                  <a:gd name="connsiteY18" fmla="*/ 79481 h 428783"/>
                  <a:gd name="connsiteX19" fmla="*/ 447600 w 501772"/>
                  <a:gd name="connsiteY19" fmla="*/ 95168 h 428783"/>
                  <a:gd name="connsiteX20" fmla="*/ 488392 w 501772"/>
                  <a:gd name="connsiteY20" fmla="*/ 248900 h 428783"/>
                  <a:gd name="connsiteX21" fmla="*/ 486300 w 501772"/>
                  <a:gd name="connsiteY21" fmla="*/ 256222 h 428783"/>
                  <a:gd name="connsiteX22" fmla="*/ 393224 w 501772"/>
                  <a:gd name="connsiteY22" fmla="*/ 256222 h 428783"/>
                  <a:gd name="connsiteX23" fmla="*/ 393224 w 501772"/>
                  <a:gd name="connsiteY23" fmla="*/ 392176 h 428783"/>
                  <a:gd name="connsiteX24" fmla="*/ 301187 w 501772"/>
                  <a:gd name="connsiteY24" fmla="*/ 392176 h 428783"/>
                  <a:gd name="connsiteX25" fmla="*/ 302233 w 501772"/>
                  <a:gd name="connsiteY25" fmla="*/ 397405 h 428783"/>
                  <a:gd name="connsiteX26" fmla="*/ 307463 w 501772"/>
                  <a:gd name="connsiteY26" fmla="*/ 397405 h 428783"/>
                  <a:gd name="connsiteX27" fmla="*/ 332566 w 501772"/>
                  <a:gd name="connsiteY27" fmla="*/ 409957 h 428783"/>
                  <a:gd name="connsiteX28" fmla="*/ 332566 w 501772"/>
                  <a:gd name="connsiteY28" fmla="*/ 428784 h 428783"/>
                  <a:gd name="connsiteX29" fmla="*/ 175693 w 501772"/>
                  <a:gd name="connsiteY29" fmla="*/ 428784 h 42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1772" h="428783">
                    <a:moveTo>
                      <a:pt x="175693" y="428784"/>
                    </a:moveTo>
                    <a:lnTo>
                      <a:pt x="175693" y="409957"/>
                    </a:lnTo>
                    <a:lnTo>
                      <a:pt x="200789" y="397405"/>
                    </a:lnTo>
                    <a:lnTo>
                      <a:pt x="203927" y="397405"/>
                    </a:lnTo>
                    <a:lnTo>
                      <a:pt x="204973" y="392176"/>
                    </a:lnTo>
                    <a:lnTo>
                      <a:pt x="112943" y="392176"/>
                    </a:lnTo>
                    <a:lnTo>
                      <a:pt x="112943" y="256222"/>
                    </a:lnTo>
                    <a:lnTo>
                      <a:pt x="0" y="256222"/>
                    </a:lnTo>
                    <a:lnTo>
                      <a:pt x="1046" y="239489"/>
                    </a:lnTo>
                    <a:cubicBezTo>
                      <a:pt x="4184" y="197657"/>
                      <a:pt x="28234" y="160008"/>
                      <a:pt x="65882" y="141184"/>
                    </a:cubicBezTo>
                    <a:cubicBezTo>
                      <a:pt x="74249" y="137001"/>
                      <a:pt x="80525" y="128634"/>
                      <a:pt x="81571" y="120268"/>
                    </a:cubicBezTo>
                    <a:cubicBezTo>
                      <a:pt x="87847" y="90985"/>
                      <a:pt x="107713" y="65886"/>
                      <a:pt x="134908" y="53336"/>
                    </a:cubicBezTo>
                    <a:cubicBezTo>
                      <a:pt x="146413" y="48107"/>
                      <a:pt x="158958" y="46015"/>
                      <a:pt x="172555" y="46015"/>
                    </a:cubicBezTo>
                    <a:cubicBezTo>
                      <a:pt x="175693" y="46015"/>
                      <a:pt x="177785" y="46015"/>
                      <a:pt x="180923" y="46015"/>
                    </a:cubicBezTo>
                    <a:cubicBezTo>
                      <a:pt x="181969" y="46015"/>
                      <a:pt x="183015" y="46015"/>
                      <a:pt x="184061" y="46015"/>
                    </a:cubicBezTo>
                    <a:cubicBezTo>
                      <a:pt x="192428" y="46015"/>
                      <a:pt x="199750" y="42878"/>
                      <a:pt x="204973" y="36603"/>
                    </a:cubicBezTo>
                    <a:cubicBezTo>
                      <a:pt x="226938" y="13595"/>
                      <a:pt x="257264" y="0"/>
                      <a:pt x="288642" y="0"/>
                    </a:cubicBezTo>
                    <a:cubicBezTo>
                      <a:pt x="331520" y="0"/>
                      <a:pt x="371259" y="24054"/>
                      <a:pt x="390086" y="62748"/>
                    </a:cubicBezTo>
                    <a:cubicBezTo>
                      <a:pt x="394264" y="71115"/>
                      <a:pt x="401585" y="77390"/>
                      <a:pt x="410999" y="79481"/>
                    </a:cubicBezTo>
                    <a:cubicBezTo>
                      <a:pt x="423550" y="82619"/>
                      <a:pt x="436101" y="87848"/>
                      <a:pt x="447600" y="95168"/>
                    </a:cubicBezTo>
                    <a:cubicBezTo>
                      <a:pt x="498845" y="127589"/>
                      <a:pt x="516626" y="195565"/>
                      <a:pt x="488392" y="248900"/>
                    </a:cubicBezTo>
                    <a:lnTo>
                      <a:pt x="486300" y="256222"/>
                    </a:lnTo>
                    <a:lnTo>
                      <a:pt x="393224" y="256222"/>
                    </a:lnTo>
                    <a:lnTo>
                      <a:pt x="393224" y="392176"/>
                    </a:lnTo>
                    <a:lnTo>
                      <a:pt x="301187" y="392176"/>
                    </a:lnTo>
                    <a:lnTo>
                      <a:pt x="302233" y="397405"/>
                    </a:lnTo>
                    <a:lnTo>
                      <a:pt x="307463" y="397405"/>
                    </a:lnTo>
                    <a:lnTo>
                      <a:pt x="332566" y="409957"/>
                    </a:lnTo>
                    <a:lnTo>
                      <a:pt x="332566" y="428784"/>
                    </a:lnTo>
                    <a:lnTo>
                      <a:pt x="175693" y="428784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11">
                <a:extLst>
                  <a:ext uri="{FF2B5EF4-FFF2-40B4-BE49-F238E27FC236}">
                    <a16:creationId xmlns:a16="http://schemas.microsoft.com/office/drawing/2014/main" id="{FED69FB6-1235-E164-05E4-795F14CC8738}"/>
                  </a:ext>
                </a:extLst>
              </p:cNvPr>
              <p:cNvSpPr/>
              <p:nvPr/>
            </p:nvSpPr>
            <p:spPr>
              <a:xfrm>
                <a:off x="1187115" y="2437955"/>
                <a:ext cx="513347" cy="439241"/>
              </a:xfrm>
              <a:custGeom>
                <a:avLst/>
                <a:gdLst>
                  <a:gd name="connsiteX0" fmla="*/ 294918 w 513347"/>
                  <a:gd name="connsiteY0" fmla="*/ 10458 h 439241"/>
                  <a:gd name="connsiteX1" fmla="*/ 392178 w 513347"/>
                  <a:gd name="connsiteY1" fmla="*/ 70069 h 439241"/>
                  <a:gd name="connsiteX2" fmla="*/ 417274 w 513347"/>
                  <a:gd name="connsiteY2" fmla="*/ 88893 h 439241"/>
                  <a:gd name="connsiteX3" fmla="*/ 452837 w 513347"/>
                  <a:gd name="connsiteY3" fmla="*/ 103534 h 439241"/>
                  <a:gd name="connsiteX4" fmla="*/ 491530 w 513347"/>
                  <a:gd name="connsiteY4" fmla="*/ 249944 h 439241"/>
                  <a:gd name="connsiteX5" fmla="*/ 488392 w 513347"/>
                  <a:gd name="connsiteY5" fmla="*/ 255174 h 439241"/>
                  <a:gd name="connsiteX6" fmla="*/ 393224 w 513347"/>
                  <a:gd name="connsiteY6" fmla="*/ 255174 h 439241"/>
                  <a:gd name="connsiteX7" fmla="*/ 393224 w 513347"/>
                  <a:gd name="connsiteY7" fmla="*/ 390088 h 439241"/>
                  <a:gd name="connsiteX8" fmla="*/ 300148 w 513347"/>
                  <a:gd name="connsiteY8" fmla="*/ 390088 h 439241"/>
                  <a:gd name="connsiteX9" fmla="*/ 302240 w 513347"/>
                  <a:gd name="connsiteY9" fmla="*/ 405771 h 439241"/>
                  <a:gd name="connsiteX10" fmla="*/ 311653 w 513347"/>
                  <a:gd name="connsiteY10" fmla="*/ 405771 h 439241"/>
                  <a:gd name="connsiteX11" fmla="*/ 332566 w 513347"/>
                  <a:gd name="connsiteY11" fmla="*/ 416230 h 439241"/>
                  <a:gd name="connsiteX12" fmla="*/ 332566 w 513347"/>
                  <a:gd name="connsiteY12" fmla="*/ 426690 h 439241"/>
                  <a:gd name="connsiteX13" fmla="*/ 311653 w 513347"/>
                  <a:gd name="connsiteY13" fmla="*/ 426690 h 439241"/>
                  <a:gd name="connsiteX14" fmla="*/ 208117 w 513347"/>
                  <a:gd name="connsiteY14" fmla="*/ 426690 h 439241"/>
                  <a:gd name="connsiteX15" fmla="*/ 187199 w 513347"/>
                  <a:gd name="connsiteY15" fmla="*/ 426690 h 439241"/>
                  <a:gd name="connsiteX16" fmla="*/ 187199 w 513347"/>
                  <a:gd name="connsiteY16" fmla="*/ 416230 h 439241"/>
                  <a:gd name="connsiteX17" fmla="*/ 208117 w 513347"/>
                  <a:gd name="connsiteY17" fmla="*/ 405771 h 439241"/>
                  <a:gd name="connsiteX18" fmla="*/ 214393 w 513347"/>
                  <a:gd name="connsiteY18" fmla="*/ 405771 h 439241"/>
                  <a:gd name="connsiteX19" fmla="*/ 216485 w 513347"/>
                  <a:gd name="connsiteY19" fmla="*/ 390088 h 439241"/>
                  <a:gd name="connsiteX20" fmla="*/ 123402 w 513347"/>
                  <a:gd name="connsiteY20" fmla="*/ 390088 h 439241"/>
                  <a:gd name="connsiteX21" fmla="*/ 123402 w 513347"/>
                  <a:gd name="connsiteY21" fmla="*/ 256220 h 439241"/>
                  <a:gd name="connsiteX22" fmla="*/ 11505 w 513347"/>
                  <a:gd name="connsiteY22" fmla="*/ 256220 h 439241"/>
                  <a:gd name="connsiteX23" fmla="*/ 12551 w 513347"/>
                  <a:gd name="connsiteY23" fmla="*/ 244718 h 439241"/>
                  <a:gd name="connsiteX24" fmla="*/ 74249 w 513347"/>
                  <a:gd name="connsiteY24" fmla="*/ 150596 h 439241"/>
                  <a:gd name="connsiteX25" fmla="*/ 93076 w 513347"/>
                  <a:gd name="connsiteY25" fmla="*/ 125497 h 439241"/>
                  <a:gd name="connsiteX26" fmla="*/ 143275 w 513347"/>
                  <a:gd name="connsiteY26" fmla="*/ 62748 h 439241"/>
                  <a:gd name="connsiteX27" fmla="*/ 178831 w 513347"/>
                  <a:gd name="connsiteY27" fmla="*/ 55427 h 439241"/>
                  <a:gd name="connsiteX28" fmla="*/ 187199 w 513347"/>
                  <a:gd name="connsiteY28" fmla="*/ 55427 h 439241"/>
                  <a:gd name="connsiteX29" fmla="*/ 190336 w 513347"/>
                  <a:gd name="connsiteY29" fmla="*/ 55427 h 439241"/>
                  <a:gd name="connsiteX30" fmla="*/ 215439 w 513347"/>
                  <a:gd name="connsiteY30" fmla="*/ 44969 h 439241"/>
                  <a:gd name="connsiteX31" fmla="*/ 294918 w 513347"/>
                  <a:gd name="connsiteY31" fmla="*/ 10458 h 439241"/>
                  <a:gd name="connsiteX32" fmla="*/ 294918 w 513347"/>
                  <a:gd name="connsiteY32" fmla="*/ 0 h 439241"/>
                  <a:gd name="connsiteX33" fmla="*/ 208117 w 513347"/>
                  <a:gd name="connsiteY33" fmla="*/ 37649 h 439241"/>
                  <a:gd name="connsiteX34" fmla="*/ 190336 w 513347"/>
                  <a:gd name="connsiteY34" fmla="*/ 44969 h 439241"/>
                  <a:gd name="connsiteX35" fmla="*/ 188244 w 513347"/>
                  <a:gd name="connsiteY35" fmla="*/ 44969 h 439241"/>
                  <a:gd name="connsiteX36" fmla="*/ 178831 w 513347"/>
                  <a:gd name="connsiteY36" fmla="*/ 44969 h 439241"/>
                  <a:gd name="connsiteX37" fmla="*/ 139091 w 513347"/>
                  <a:gd name="connsiteY37" fmla="*/ 53336 h 439241"/>
                  <a:gd name="connsiteX38" fmla="*/ 82617 w 513347"/>
                  <a:gd name="connsiteY38" fmla="*/ 124451 h 439241"/>
                  <a:gd name="connsiteX39" fmla="*/ 69026 w 513347"/>
                  <a:gd name="connsiteY39" fmla="*/ 142229 h 439241"/>
                  <a:gd name="connsiteX40" fmla="*/ 1046 w 513347"/>
                  <a:gd name="connsiteY40" fmla="*/ 244718 h 439241"/>
                  <a:gd name="connsiteX41" fmla="*/ 0 w 513347"/>
                  <a:gd name="connsiteY41" fmla="*/ 256220 h 439241"/>
                  <a:gd name="connsiteX42" fmla="*/ 0 w 513347"/>
                  <a:gd name="connsiteY42" fmla="*/ 266679 h 439241"/>
                  <a:gd name="connsiteX43" fmla="*/ 11505 w 513347"/>
                  <a:gd name="connsiteY43" fmla="*/ 266679 h 439241"/>
                  <a:gd name="connsiteX44" fmla="*/ 112949 w 513347"/>
                  <a:gd name="connsiteY44" fmla="*/ 266679 h 439241"/>
                  <a:gd name="connsiteX45" fmla="*/ 112949 w 513347"/>
                  <a:gd name="connsiteY45" fmla="*/ 391134 h 439241"/>
                  <a:gd name="connsiteX46" fmla="*/ 112949 w 513347"/>
                  <a:gd name="connsiteY46" fmla="*/ 401587 h 439241"/>
                  <a:gd name="connsiteX47" fmla="*/ 123402 w 513347"/>
                  <a:gd name="connsiteY47" fmla="*/ 401587 h 439241"/>
                  <a:gd name="connsiteX48" fmla="*/ 195566 w 513347"/>
                  <a:gd name="connsiteY48" fmla="*/ 401587 h 439241"/>
                  <a:gd name="connsiteX49" fmla="*/ 181969 w 513347"/>
                  <a:gd name="connsiteY49" fmla="*/ 407863 h 439241"/>
                  <a:gd name="connsiteX50" fmla="*/ 175693 w 513347"/>
                  <a:gd name="connsiteY50" fmla="*/ 411001 h 439241"/>
                  <a:gd name="connsiteX51" fmla="*/ 175693 w 513347"/>
                  <a:gd name="connsiteY51" fmla="*/ 418322 h 439241"/>
                  <a:gd name="connsiteX52" fmla="*/ 175693 w 513347"/>
                  <a:gd name="connsiteY52" fmla="*/ 428782 h 439241"/>
                  <a:gd name="connsiteX53" fmla="*/ 175693 w 513347"/>
                  <a:gd name="connsiteY53" fmla="*/ 439241 h 439241"/>
                  <a:gd name="connsiteX54" fmla="*/ 186153 w 513347"/>
                  <a:gd name="connsiteY54" fmla="*/ 439241 h 439241"/>
                  <a:gd name="connsiteX55" fmla="*/ 207072 w 513347"/>
                  <a:gd name="connsiteY55" fmla="*/ 439241 h 439241"/>
                  <a:gd name="connsiteX56" fmla="*/ 310607 w 513347"/>
                  <a:gd name="connsiteY56" fmla="*/ 439241 h 439241"/>
                  <a:gd name="connsiteX57" fmla="*/ 331520 w 513347"/>
                  <a:gd name="connsiteY57" fmla="*/ 439241 h 439241"/>
                  <a:gd name="connsiteX58" fmla="*/ 341979 w 513347"/>
                  <a:gd name="connsiteY58" fmla="*/ 439241 h 439241"/>
                  <a:gd name="connsiteX59" fmla="*/ 341979 w 513347"/>
                  <a:gd name="connsiteY59" fmla="*/ 428782 h 439241"/>
                  <a:gd name="connsiteX60" fmla="*/ 341979 w 513347"/>
                  <a:gd name="connsiteY60" fmla="*/ 418322 h 439241"/>
                  <a:gd name="connsiteX61" fmla="*/ 341979 w 513347"/>
                  <a:gd name="connsiteY61" fmla="*/ 412047 h 439241"/>
                  <a:gd name="connsiteX62" fmla="*/ 335703 w 513347"/>
                  <a:gd name="connsiteY62" fmla="*/ 408909 h 439241"/>
                  <a:gd name="connsiteX63" fmla="*/ 322106 w 513347"/>
                  <a:gd name="connsiteY63" fmla="*/ 402633 h 439241"/>
                  <a:gd name="connsiteX64" fmla="*/ 391132 w 513347"/>
                  <a:gd name="connsiteY64" fmla="*/ 402633 h 439241"/>
                  <a:gd name="connsiteX65" fmla="*/ 401592 w 513347"/>
                  <a:gd name="connsiteY65" fmla="*/ 402633 h 439241"/>
                  <a:gd name="connsiteX66" fmla="*/ 401592 w 513347"/>
                  <a:gd name="connsiteY66" fmla="*/ 392180 h 439241"/>
                  <a:gd name="connsiteX67" fmla="*/ 401592 w 513347"/>
                  <a:gd name="connsiteY67" fmla="*/ 266679 h 439241"/>
                  <a:gd name="connsiteX68" fmla="*/ 486300 w 513347"/>
                  <a:gd name="connsiteY68" fmla="*/ 266679 h 439241"/>
                  <a:gd name="connsiteX69" fmla="*/ 492576 w 513347"/>
                  <a:gd name="connsiteY69" fmla="*/ 266679 h 439241"/>
                  <a:gd name="connsiteX70" fmla="*/ 495714 w 513347"/>
                  <a:gd name="connsiteY70" fmla="*/ 261450 h 439241"/>
                  <a:gd name="connsiteX71" fmla="*/ 498852 w 513347"/>
                  <a:gd name="connsiteY71" fmla="*/ 256220 h 439241"/>
                  <a:gd name="connsiteX72" fmla="*/ 457020 w 513347"/>
                  <a:gd name="connsiteY72" fmla="*/ 95168 h 439241"/>
                  <a:gd name="connsiteX73" fmla="*/ 418320 w 513347"/>
                  <a:gd name="connsiteY73" fmla="*/ 79481 h 439241"/>
                  <a:gd name="connsiteX74" fmla="*/ 400546 w 513347"/>
                  <a:gd name="connsiteY74" fmla="*/ 65886 h 439241"/>
                  <a:gd name="connsiteX75" fmla="*/ 294918 w 513347"/>
                  <a:gd name="connsiteY75" fmla="*/ 0 h 4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13347" h="439241">
                    <a:moveTo>
                      <a:pt x="294918" y="10458"/>
                    </a:moveTo>
                    <a:cubicBezTo>
                      <a:pt x="336749" y="10458"/>
                      <a:pt x="373351" y="33466"/>
                      <a:pt x="392178" y="70069"/>
                    </a:cubicBezTo>
                    <a:cubicBezTo>
                      <a:pt x="397408" y="79481"/>
                      <a:pt x="405775" y="86802"/>
                      <a:pt x="417274" y="88893"/>
                    </a:cubicBezTo>
                    <a:cubicBezTo>
                      <a:pt x="429826" y="92031"/>
                      <a:pt x="441331" y="96214"/>
                      <a:pt x="452837" y="103534"/>
                    </a:cubicBezTo>
                    <a:cubicBezTo>
                      <a:pt x="501990" y="134909"/>
                      <a:pt x="518718" y="198703"/>
                      <a:pt x="491530" y="249944"/>
                    </a:cubicBezTo>
                    <a:lnTo>
                      <a:pt x="488392" y="255174"/>
                    </a:lnTo>
                    <a:lnTo>
                      <a:pt x="393224" y="255174"/>
                    </a:lnTo>
                    <a:lnTo>
                      <a:pt x="393224" y="390088"/>
                    </a:lnTo>
                    <a:lnTo>
                      <a:pt x="300148" y="390088"/>
                    </a:lnTo>
                    <a:lnTo>
                      <a:pt x="302240" y="405771"/>
                    </a:lnTo>
                    <a:lnTo>
                      <a:pt x="311653" y="405771"/>
                    </a:lnTo>
                    <a:lnTo>
                      <a:pt x="332566" y="416230"/>
                    </a:lnTo>
                    <a:lnTo>
                      <a:pt x="332566" y="426690"/>
                    </a:lnTo>
                    <a:lnTo>
                      <a:pt x="311653" y="426690"/>
                    </a:lnTo>
                    <a:lnTo>
                      <a:pt x="208117" y="426690"/>
                    </a:lnTo>
                    <a:lnTo>
                      <a:pt x="187199" y="426690"/>
                    </a:lnTo>
                    <a:lnTo>
                      <a:pt x="187199" y="416230"/>
                    </a:lnTo>
                    <a:lnTo>
                      <a:pt x="208117" y="405771"/>
                    </a:lnTo>
                    <a:lnTo>
                      <a:pt x="214393" y="405771"/>
                    </a:lnTo>
                    <a:lnTo>
                      <a:pt x="216485" y="390088"/>
                    </a:lnTo>
                    <a:lnTo>
                      <a:pt x="123402" y="390088"/>
                    </a:lnTo>
                    <a:lnTo>
                      <a:pt x="123402" y="256220"/>
                    </a:lnTo>
                    <a:lnTo>
                      <a:pt x="11505" y="256220"/>
                    </a:lnTo>
                    <a:lnTo>
                      <a:pt x="12551" y="244718"/>
                    </a:lnTo>
                    <a:cubicBezTo>
                      <a:pt x="15689" y="203932"/>
                      <a:pt x="38694" y="169421"/>
                      <a:pt x="74249" y="150596"/>
                    </a:cubicBezTo>
                    <a:cubicBezTo>
                      <a:pt x="83663" y="145367"/>
                      <a:pt x="90984" y="135955"/>
                      <a:pt x="93076" y="125497"/>
                    </a:cubicBezTo>
                    <a:cubicBezTo>
                      <a:pt x="98306" y="97260"/>
                      <a:pt x="117133" y="74252"/>
                      <a:pt x="143275" y="62748"/>
                    </a:cubicBezTo>
                    <a:cubicBezTo>
                      <a:pt x="154781" y="57519"/>
                      <a:pt x="166286" y="55427"/>
                      <a:pt x="178831" y="55427"/>
                    </a:cubicBezTo>
                    <a:cubicBezTo>
                      <a:pt x="181969" y="55427"/>
                      <a:pt x="184061" y="55427"/>
                      <a:pt x="187199" y="55427"/>
                    </a:cubicBezTo>
                    <a:cubicBezTo>
                      <a:pt x="188244" y="55427"/>
                      <a:pt x="189290" y="55427"/>
                      <a:pt x="190336" y="55427"/>
                    </a:cubicBezTo>
                    <a:cubicBezTo>
                      <a:pt x="199750" y="55427"/>
                      <a:pt x="209163" y="51244"/>
                      <a:pt x="215439" y="44969"/>
                    </a:cubicBezTo>
                    <a:cubicBezTo>
                      <a:pt x="236352" y="23008"/>
                      <a:pt x="264592" y="10458"/>
                      <a:pt x="294918" y="10458"/>
                    </a:cubicBezTo>
                    <a:close/>
                    <a:moveTo>
                      <a:pt x="294918" y="0"/>
                    </a:moveTo>
                    <a:cubicBezTo>
                      <a:pt x="261454" y="0"/>
                      <a:pt x="230076" y="13595"/>
                      <a:pt x="208117" y="37649"/>
                    </a:cubicBezTo>
                    <a:cubicBezTo>
                      <a:pt x="203934" y="42878"/>
                      <a:pt x="197658" y="44969"/>
                      <a:pt x="190336" y="44969"/>
                    </a:cubicBezTo>
                    <a:cubicBezTo>
                      <a:pt x="189290" y="44969"/>
                      <a:pt x="188244" y="44969"/>
                      <a:pt x="188244" y="44969"/>
                    </a:cubicBezTo>
                    <a:cubicBezTo>
                      <a:pt x="185107" y="44969"/>
                      <a:pt x="181969" y="44969"/>
                      <a:pt x="178831" y="44969"/>
                    </a:cubicBezTo>
                    <a:cubicBezTo>
                      <a:pt x="165240" y="44969"/>
                      <a:pt x="151643" y="48107"/>
                      <a:pt x="139091" y="53336"/>
                    </a:cubicBezTo>
                    <a:cubicBezTo>
                      <a:pt x="109811" y="65886"/>
                      <a:pt x="88892" y="93076"/>
                      <a:pt x="82617" y="124451"/>
                    </a:cubicBezTo>
                    <a:cubicBezTo>
                      <a:pt x="81571" y="131771"/>
                      <a:pt x="76341" y="138046"/>
                      <a:pt x="69026" y="142229"/>
                    </a:cubicBezTo>
                    <a:cubicBezTo>
                      <a:pt x="30326" y="163146"/>
                      <a:pt x="4184" y="200795"/>
                      <a:pt x="1046" y="244718"/>
                    </a:cubicBezTo>
                    <a:lnTo>
                      <a:pt x="0" y="256220"/>
                    </a:lnTo>
                    <a:lnTo>
                      <a:pt x="0" y="266679"/>
                    </a:lnTo>
                    <a:lnTo>
                      <a:pt x="11505" y="266679"/>
                    </a:lnTo>
                    <a:lnTo>
                      <a:pt x="112949" y="266679"/>
                    </a:lnTo>
                    <a:lnTo>
                      <a:pt x="112949" y="391134"/>
                    </a:lnTo>
                    <a:lnTo>
                      <a:pt x="112949" y="401587"/>
                    </a:lnTo>
                    <a:lnTo>
                      <a:pt x="123402" y="401587"/>
                    </a:lnTo>
                    <a:lnTo>
                      <a:pt x="195566" y="401587"/>
                    </a:lnTo>
                    <a:lnTo>
                      <a:pt x="181969" y="407863"/>
                    </a:lnTo>
                    <a:lnTo>
                      <a:pt x="175693" y="411001"/>
                    </a:lnTo>
                    <a:lnTo>
                      <a:pt x="175693" y="418322"/>
                    </a:lnTo>
                    <a:lnTo>
                      <a:pt x="175693" y="428782"/>
                    </a:lnTo>
                    <a:lnTo>
                      <a:pt x="175693" y="439241"/>
                    </a:lnTo>
                    <a:lnTo>
                      <a:pt x="186153" y="439241"/>
                    </a:lnTo>
                    <a:lnTo>
                      <a:pt x="207072" y="439241"/>
                    </a:lnTo>
                    <a:lnTo>
                      <a:pt x="310607" y="439241"/>
                    </a:lnTo>
                    <a:lnTo>
                      <a:pt x="331520" y="439241"/>
                    </a:lnTo>
                    <a:lnTo>
                      <a:pt x="341979" y="439241"/>
                    </a:lnTo>
                    <a:lnTo>
                      <a:pt x="341979" y="428782"/>
                    </a:lnTo>
                    <a:lnTo>
                      <a:pt x="341979" y="418322"/>
                    </a:lnTo>
                    <a:lnTo>
                      <a:pt x="341979" y="412047"/>
                    </a:lnTo>
                    <a:lnTo>
                      <a:pt x="335703" y="408909"/>
                    </a:lnTo>
                    <a:lnTo>
                      <a:pt x="322106" y="402633"/>
                    </a:lnTo>
                    <a:lnTo>
                      <a:pt x="391132" y="402633"/>
                    </a:lnTo>
                    <a:lnTo>
                      <a:pt x="401592" y="402633"/>
                    </a:lnTo>
                    <a:lnTo>
                      <a:pt x="401592" y="392180"/>
                    </a:lnTo>
                    <a:lnTo>
                      <a:pt x="401592" y="266679"/>
                    </a:lnTo>
                    <a:lnTo>
                      <a:pt x="486300" y="266679"/>
                    </a:lnTo>
                    <a:lnTo>
                      <a:pt x="492576" y="266679"/>
                    </a:lnTo>
                    <a:lnTo>
                      <a:pt x="495714" y="261450"/>
                    </a:lnTo>
                    <a:lnTo>
                      <a:pt x="498852" y="256220"/>
                    </a:lnTo>
                    <a:cubicBezTo>
                      <a:pt x="529178" y="199749"/>
                      <a:pt x="510351" y="129680"/>
                      <a:pt x="457020" y="95168"/>
                    </a:cubicBezTo>
                    <a:cubicBezTo>
                      <a:pt x="445515" y="87848"/>
                      <a:pt x="431918" y="82619"/>
                      <a:pt x="418320" y="79481"/>
                    </a:cubicBezTo>
                    <a:cubicBezTo>
                      <a:pt x="411005" y="77390"/>
                      <a:pt x="403684" y="73207"/>
                      <a:pt x="400546" y="65886"/>
                    </a:cubicBezTo>
                    <a:cubicBezTo>
                      <a:pt x="381719" y="25099"/>
                      <a:pt x="340933" y="0"/>
                      <a:pt x="294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12">
                <a:extLst>
                  <a:ext uri="{FF2B5EF4-FFF2-40B4-BE49-F238E27FC236}">
                    <a16:creationId xmlns:a16="http://schemas.microsoft.com/office/drawing/2014/main" id="{494F9DB4-176B-986D-A9A3-6C507AEF190D}"/>
                  </a:ext>
                </a:extLst>
              </p:cNvPr>
              <p:cNvSpPr/>
              <p:nvPr/>
            </p:nvSpPr>
            <p:spPr>
              <a:xfrm>
                <a:off x="1310530" y="2620968"/>
                <a:ext cx="269815" cy="245762"/>
              </a:xfrm>
              <a:custGeom>
                <a:avLst/>
                <a:gdLst>
                  <a:gd name="connsiteX0" fmla="*/ 0 w 269815"/>
                  <a:gd name="connsiteY0" fmla="*/ 209161 h 245762"/>
                  <a:gd name="connsiteX1" fmla="*/ 93076 w 269815"/>
                  <a:gd name="connsiteY1" fmla="*/ 209161 h 245762"/>
                  <a:gd name="connsiteX2" fmla="*/ 90984 w 269815"/>
                  <a:gd name="connsiteY2" fmla="*/ 224850 h 245762"/>
                  <a:gd name="connsiteX3" fmla="*/ 84709 w 269815"/>
                  <a:gd name="connsiteY3" fmla="*/ 224850 h 245762"/>
                  <a:gd name="connsiteX4" fmla="*/ 63796 w 269815"/>
                  <a:gd name="connsiteY4" fmla="*/ 235309 h 245762"/>
                  <a:gd name="connsiteX5" fmla="*/ 63796 w 269815"/>
                  <a:gd name="connsiteY5" fmla="*/ 245763 h 245762"/>
                  <a:gd name="connsiteX6" fmla="*/ 84709 w 269815"/>
                  <a:gd name="connsiteY6" fmla="*/ 245763 h 245762"/>
                  <a:gd name="connsiteX7" fmla="*/ 188244 w 269815"/>
                  <a:gd name="connsiteY7" fmla="*/ 245763 h 245762"/>
                  <a:gd name="connsiteX8" fmla="*/ 209163 w 269815"/>
                  <a:gd name="connsiteY8" fmla="*/ 245763 h 245762"/>
                  <a:gd name="connsiteX9" fmla="*/ 209163 w 269815"/>
                  <a:gd name="connsiteY9" fmla="*/ 235309 h 245762"/>
                  <a:gd name="connsiteX10" fmla="*/ 188244 w 269815"/>
                  <a:gd name="connsiteY10" fmla="*/ 224850 h 245762"/>
                  <a:gd name="connsiteX11" fmla="*/ 178831 w 269815"/>
                  <a:gd name="connsiteY11" fmla="*/ 224850 h 245762"/>
                  <a:gd name="connsiteX12" fmla="*/ 176739 w 269815"/>
                  <a:gd name="connsiteY12" fmla="*/ 209161 h 245762"/>
                  <a:gd name="connsiteX13" fmla="*/ 269815 w 269815"/>
                  <a:gd name="connsiteY13" fmla="*/ 209161 h 245762"/>
                  <a:gd name="connsiteX14" fmla="*/ 269815 w 269815"/>
                  <a:gd name="connsiteY14" fmla="*/ 0 h 245762"/>
                  <a:gd name="connsiteX15" fmla="*/ 0 w 269815"/>
                  <a:gd name="connsiteY15" fmla="*/ 0 h 245762"/>
                  <a:gd name="connsiteX16" fmla="*/ 0 w 269815"/>
                  <a:gd name="connsiteY16" fmla="*/ 209161 h 245762"/>
                  <a:gd name="connsiteX17" fmla="*/ 111903 w 269815"/>
                  <a:gd name="connsiteY17" fmla="*/ 224850 h 245762"/>
                  <a:gd name="connsiteX18" fmla="*/ 113989 w 269815"/>
                  <a:gd name="connsiteY18" fmla="*/ 209161 h 245762"/>
                  <a:gd name="connsiteX19" fmla="*/ 155827 w 269815"/>
                  <a:gd name="connsiteY19" fmla="*/ 209161 h 245762"/>
                  <a:gd name="connsiteX20" fmla="*/ 157918 w 269815"/>
                  <a:gd name="connsiteY20" fmla="*/ 224850 h 245762"/>
                  <a:gd name="connsiteX21" fmla="*/ 111903 w 269815"/>
                  <a:gd name="connsiteY21" fmla="*/ 224850 h 245762"/>
                  <a:gd name="connsiteX22" fmla="*/ 20913 w 269815"/>
                  <a:gd name="connsiteY22" fmla="*/ 20916 h 245762"/>
                  <a:gd name="connsiteX23" fmla="*/ 248903 w 269815"/>
                  <a:gd name="connsiteY23" fmla="*/ 20916 h 245762"/>
                  <a:gd name="connsiteX24" fmla="*/ 248903 w 269815"/>
                  <a:gd name="connsiteY24" fmla="*/ 150594 h 245762"/>
                  <a:gd name="connsiteX25" fmla="*/ 214387 w 269815"/>
                  <a:gd name="connsiteY25" fmla="*/ 150594 h 245762"/>
                  <a:gd name="connsiteX26" fmla="*/ 214387 w 269815"/>
                  <a:gd name="connsiteY26" fmla="*/ 161054 h 245762"/>
                  <a:gd name="connsiteX27" fmla="*/ 193474 w 269815"/>
                  <a:gd name="connsiteY27" fmla="*/ 161054 h 245762"/>
                  <a:gd name="connsiteX28" fmla="*/ 193474 w 269815"/>
                  <a:gd name="connsiteY28" fmla="*/ 150594 h 245762"/>
                  <a:gd name="connsiteX29" fmla="*/ 168372 w 269815"/>
                  <a:gd name="connsiteY29" fmla="*/ 150594 h 245762"/>
                  <a:gd name="connsiteX30" fmla="*/ 168372 w 269815"/>
                  <a:gd name="connsiteY30" fmla="*/ 161054 h 245762"/>
                  <a:gd name="connsiteX31" fmla="*/ 147459 w 269815"/>
                  <a:gd name="connsiteY31" fmla="*/ 161054 h 245762"/>
                  <a:gd name="connsiteX32" fmla="*/ 147459 w 269815"/>
                  <a:gd name="connsiteY32" fmla="*/ 150594 h 245762"/>
                  <a:gd name="connsiteX33" fmla="*/ 122356 w 269815"/>
                  <a:gd name="connsiteY33" fmla="*/ 150594 h 245762"/>
                  <a:gd name="connsiteX34" fmla="*/ 122356 w 269815"/>
                  <a:gd name="connsiteY34" fmla="*/ 161054 h 245762"/>
                  <a:gd name="connsiteX35" fmla="*/ 101444 w 269815"/>
                  <a:gd name="connsiteY35" fmla="*/ 161054 h 245762"/>
                  <a:gd name="connsiteX36" fmla="*/ 101444 w 269815"/>
                  <a:gd name="connsiteY36" fmla="*/ 150594 h 245762"/>
                  <a:gd name="connsiteX37" fmla="*/ 76341 w 269815"/>
                  <a:gd name="connsiteY37" fmla="*/ 150594 h 245762"/>
                  <a:gd name="connsiteX38" fmla="*/ 76341 w 269815"/>
                  <a:gd name="connsiteY38" fmla="*/ 161054 h 245762"/>
                  <a:gd name="connsiteX39" fmla="*/ 55429 w 269815"/>
                  <a:gd name="connsiteY39" fmla="*/ 161054 h 245762"/>
                  <a:gd name="connsiteX40" fmla="*/ 55429 w 269815"/>
                  <a:gd name="connsiteY40" fmla="*/ 150594 h 245762"/>
                  <a:gd name="connsiteX41" fmla="*/ 24050 w 269815"/>
                  <a:gd name="connsiteY41" fmla="*/ 150594 h 245762"/>
                  <a:gd name="connsiteX42" fmla="*/ 24050 w 269815"/>
                  <a:gd name="connsiteY42" fmla="*/ 20916 h 245762"/>
                  <a:gd name="connsiteX43" fmla="*/ 20913 w 269815"/>
                  <a:gd name="connsiteY43" fmla="*/ 20916 h 245762"/>
                  <a:gd name="connsiteX44" fmla="*/ 20913 w 269815"/>
                  <a:gd name="connsiteY44" fmla="*/ 171513 h 245762"/>
                  <a:gd name="connsiteX45" fmla="*/ 248903 w 269815"/>
                  <a:gd name="connsiteY45" fmla="*/ 171513 h 245762"/>
                  <a:gd name="connsiteX46" fmla="*/ 248903 w 269815"/>
                  <a:gd name="connsiteY46" fmla="*/ 187202 h 245762"/>
                  <a:gd name="connsiteX47" fmla="*/ 20913 w 269815"/>
                  <a:gd name="connsiteY47" fmla="*/ 187202 h 245762"/>
                  <a:gd name="connsiteX48" fmla="*/ 20913 w 269815"/>
                  <a:gd name="connsiteY48" fmla="*/ 171513 h 24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69815" h="245762">
                    <a:moveTo>
                      <a:pt x="0" y="209161"/>
                    </a:moveTo>
                    <a:lnTo>
                      <a:pt x="93076" y="209161"/>
                    </a:lnTo>
                    <a:lnTo>
                      <a:pt x="90984" y="224850"/>
                    </a:lnTo>
                    <a:lnTo>
                      <a:pt x="84709" y="224850"/>
                    </a:lnTo>
                    <a:lnTo>
                      <a:pt x="63796" y="235309"/>
                    </a:lnTo>
                    <a:lnTo>
                      <a:pt x="63796" y="245763"/>
                    </a:lnTo>
                    <a:lnTo>
                      <a:pt x="84709" y="245763"/>
                    </a:lnTo>
                    <a:lnTo>
                      <a:pt x="188244" y="245763"/>
                    </a:lnTo>
                    <a:lnTo>
                      <a:pt x="209163" y="245763"/>
                    </a:lnTo>
                    <a:lnTo>
                      <a:pt x="209163" y="235309"/>
                    </a:lnTo>
                    <a:lnTo>
                      <a:pt x="188244" y="224850"/>
                    </a:lnTo>
                    <a:lnTo>
                      <a:pt x="178831" y="224850"/>
                    </a:lnTo>
                    <a:lnTo>
                      <a:pt x="176739" y="209161"/>
                    </a:lnTo>
                    <a:lnTo>
                      <a:pt x="269815" y="209161"/>
                    </a:lnTo>
                    <a:lnTo>
                      <a:pt x="269815" y="0"/>
                    </a:lnTo>
                    <a:lnTo>
                      <a:pt x="0" y="0"/>
                    </a:lnTo>
                    <a:lnTo>
                      <a:pt x="0" y="209161"/>
                    </a:lnTo>
                    <a:close/>
                    <a:moveTo>
                      <a:pt x="111903" y="224850"/>
                    </a:moveTo>
                    <a:lnTo>
                      <a:pt x="113989" y="209161"/>
                    </a:lnTo>
                    <a:lnTo>
                      <a:pt x="155827" y="209161"/>
                    </a:lnTo>
                    <a:lnTo>
                      <a:pt x="157918" y="224850"/>
                    </a:lnTo>
                    <a:lnTo>
                      <a:pt x="111903" y="224850"/>
                    </a:lnTo>
                    <a:close/>
                    <a:moveTo>
                      <a:pt x="20913" y="20916"/>
                    </a:moveTo>
                    <a:lnTo>
                      <a:pt x="248903" y="20916"/>
                    </a:lnTo>
                    <a:lnTo>
                      <a:pt x="248903" y="150594"/>
                    </a:lnTo>
                    <a:lnTo>
                      <a:pt x="214387" y="150594"/>
                    </a:lnTo>
                    <a:lnTo>
                      <a:pt x="214387" y="161054"/>
                    </a:lnTo>
                    <a:lnTo>
                      <a:pt x="193474" y="161054"/>
                    </a:lnTo>
                    <a:lnTo>
                      <a:pt x="193474" y="150594"/>
                    </a:lnTo>
                    <a:lnTo>
                      <a:pt x="168372" y="150594"/>
                    </a:lnTo>
                    <a:lnTo>
                      <a:pt x="168372" y="161054"/>
                    </a:lnTo>
                    <a:lnTo>
                      <a:pt x="147459" y="161054"/>
                    </a:lnTo>
                    <a:lnTo>
                      <a:pt x="147459" y="150594"/>
                    </a:lnTo>
                    <a:lnTo>
                      <a:pt x="122356" y="150594"/>
                    </a:lnTo>
                    <a:lnTo>
                      <a:pt x="122356" y="161054"/>
                    </a:lnTo>
                    <a:lnTo>
                      <a:pt x="101444" y="161054"/>
                    </a:lnTo>
                    <a:lnTo>
                      <a:pt x="101444" y="150594"/>
                    </a:lnTo>
                    <a:lnTo>
                      <a:pt x="76341" y="150594"/>
                    </a:lnTo>
                    <a:lnTo>
                      <a:pt x="76341" y="161054"/>
                    </a:lnTo>
                    <a:lnTo>
                      <a:pt x="55429" y="161054"/>
                    </a:lnTo>
                    <a:lnTo>
                      <a:pt x="55429" y="150594"/>
                    </a:lnTo>
                    <a:lnTo>
                      <a:pt x="24050" y="150594"/>
                    </a:lnTo>
                    <a:lnTo>
                      <a:pt x="24050" y="20916"/>
                    </a:lnTo>
                    <a:lnTo>
                      <a:pt x="20913" y="20916"/>
                    </a:lnTo>
                    <a:close/>
                    <a:moveTo>
                      <a:pt x="20913" y="171513"/>
                    </a:moveTo>
                    <a:lnTo>
                      <a:pt x="248903" y="171513"/>
                    </a:lnTo>
                    <a:lnTo>
                      <a:pt x="248903" y="187202"/>
                    </a:lnTo>
                    <a:lnTo>
                      <a:pt x="20913" y="187202"/>
                    </a:lnTo>
                    <a:lnTo>
                      <a:pt x="20913" y="17151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13">
                <a:extLst>
                  <a:ext uri="{FF2B5EF4-FFF2-40B4-BE49-F238E27FC236}">
                    <a16:creationId xmlns:a16="http://schemas.microsoft.com/office/drawing/2014/main" id="{D9C28FBF-D5B6-AB47-53A3-E7585C5CF298}"/>
                  </a:ext>
                </a:extLst>
              </p:cNvPr>
              <p:cNvSpPr/>
              <p:nvPr/>
            </p:nvSpPr>
            <p:spPr>
              <a:xfrm>
                <a:off x="1198614" y="2448408"/>
                <a:ext cx="493310" cy="245766"/>
              </a:xfrm>
              <a:custGeom>
                <a:avLst/>
                <a:gdLst>
                  <a:gd name="connsiteX0" fmla="*/ 440285 w 493310"/>
                  <a:gd name="connsiteY0" fmla="*/ 94123 h 245766"/>
                  <a:gd name="connsiteX1" fmla="*/ 404729 w 493310"/>
                  <a:gd name="connsiteY1" fmla="*/ 79482 h 245766"/>
                  <a:gd name="connsiteX2" fmla="*/ 379633 w 493310"/>
                  <a:gd name="connsiteY2" fmla="*/ 60657 h 245766"/>
                  <a:gd name="connsiteX3" fmla="*/ 283413 w 493310"/>
                  <a:gd name="connsiteY3" fmla="*/ 0 h 245766"/>
                  <a:gd name="connsiteX4" fmla="*/ 203934 w 493310"/>
                  <a:gd name="connsiteY4" fmla="*/ 34512 h 245766"/>
                  <a:gd name="connsiteX5" fmla="*/ 175700 w 493310"/>
                  <a:gd name="connsiteY5" fmla="*/ 44970 h 245766"/>
                  <a:gd name="connsiteX6" fmla="*/ 131776 w 493310"/>
                  <a:gd name="connsiteY6" fmla="*/ 52290 h 245766"/>
                  <a:gd name="connsiteX7" fmla="*/ 81577 w 493310"/>
                  <a:gd name="connsiteY7" fmla="*/ 115039 h 245766"/>
                  <a:gd name="connsiteX8" fmla="*/ 62750 w 493310"/>
                  <a:gd name="connsiteY8" fmla="*/ 140138 h 245766"/>
                  <a:gd name="connsiteX9" fmla="*/ 1046 w 493310"/>
                  <a:gd name="connsiteY9" fmla="*/ 234261 h 245766"/>
                  <a:gd name="connsiteX10" fmla="*/ 0 w 493310"/>
                  <a:gd name="connsiteY10" fmla="*/ 245766 h 245766"/>
                  <a:gd name="connsiteX11" fmla="*/ 96214 w 493310"/>
                  <a:gd name="connsiteY11" fmla="*/ 245766 h 245766"/>
                  <a:gd name="connsiteX12" fmla="*/ 96214 w 493310"/>
                  <a:gd name="connsiteY12" fmla="*/ 224849 h 245766"/>
                  <a:gd name="connsiteX13" fmla="*/ 23011 w 493310"/>
                  <a:gd name="connsiteY13" fmla="*/ 224849 h 245766"/>
                  <a:gd name="connsiteX14" fmla="*/ 72164 w 493310"/>
                  <a:gd name="connsiteY14" fmla="*/ 158963 h 245766"/>
                  <a:gd name="connsiteX15" fmla="*/ 101444 w 493310"/>
                  <a:gd name="connsiteY15" fmla="*/ 119222 h 245766"/>
                  <a:gd name="connsiteX16" fmla="*/ 140137 w 493310"/>
                  <a:gd name="connsiteY16" fmla="*/ 71115 h 245766"/>
                  <a:gd name="connsiteX17" fmla="*/ 172562 w 493310"/>
                  <a:gd name="connsiteY17" fmla="*/ 65886 h 245766"/>
                  <a:gd name="connsiteX18" fmla="*/ 218577 w 493310"/>
                  <a:gd name="connsiteY18" fmla="*/ 48107 h 245766"/>
                  <a:gd name="connsiteX19" fmla="*/ 283413 w 493310"/>
                  <a:gd name="connsiteY19" fmla="*/ 20916 h 245766"/>
                  <a:gd name="connsiteX20" fmla="*/ 361852 w 493310"/>
                  <a:gd name="connsiteY20" fmla="*/ 69023 h 245766"/>
                  <a:gd name="connsiteX21" fmla="*/ 401592 w 493310"/>
                  <a:gd name="connsiteY21" fmla="*/ 99352 h 245766"/>
                  <a:gd name="connsiteX22" fmla="*/ 429826 w 493310"/>
                  <a:gd name="connsiteY22" fmla="*/ 110855 h 245766"/>
                  <a:gd name="connsiteX23" fmla="*/ 464342 w 493310"/>
                  <a:gd name="connsiteY23" fmla="*/ 223803 h 245766"/>
                  <a:gd name="connsiteX24" fmla="*/ 398454 w 493310"/>
                  <a:gd name="connsiteY24" fmla="*/ 223803 h 245766"/>
                  <a:gd name="connsiteX25" fmla="*/ 398454 w 493310"/>
                  <a:gd name="connsiteY25" fmla="*/ 244720 h 245766"/>
                  <a:gd name="connsiteX26" fmla="*/ 477933 w 493310"/>
                  <a:gd name="connsiteY26" fmla="*/ 244720 h 245766"/>
                  <a:gd name="connsiteX27" fmla="*/ 481071 w 493310"/>
                  <a:gd name="connsiteY27" fmla="*/ 239491 h 245766"/>
                  <a:gd name="connsiteX28" fmla="*/ 440285 w 493310"/>
                  <a:gd name="connsiteY28" fmla="*/ 94123 h 24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3310" h="245766">
                    <a:moveTo>
                      <a:pt x="440285" y="94123"/>
                    </a:moveTo>
                    <a:cubicBezTo>
                      <a:pt x="429826" y="86802"/>
                      <a:pt x="417281" y="82619"/>
                      <a:pt x="404729" y="79482"/>
                    </a:cubicBezTo>
                    <a:cubicBezTo>
                      <a:pt x="394270" y="77390"/>
                      <a:pt x="384857" y="70069"/>
                      <a:pt x="379633" y="60657"/>
                    </a:cubicBezTo>
                    <a:cubicBezTo>
                      <a:pt x="361852" y="23008"/>
                      <a:pt x="325250" y="0"/>
                      <a:pt x="283413" y="0"/>
                    </a:cubicBezTo>
                    <a:cubicBezTo>
                      <a:pt x="253087" y="0"/>
                      <a:pt x="223807" y="12550"/>
                      <a:pt x="203934" y="34512"/>
                    </a:cubicBezTo>
                    <a:cubicBezTo>
                      <a:pt x="196612" y="41833"/>
                      <a:pt x="186153" y="46016"/>
                      <a:pt x="175700" y="44970"/>
                    </a:cubicBezTo>
                    <a:cubicBezTo>
                      <a:pt x="160010" y="43924"/>
                      <a:pt x="145367" y="46016"/>
                      <a:pt x="131776" y="52290"/>
                    </a:cubicBezTo>
                    <a:cubicBezTo>
                      <a:pt x="105628" y="63794"/>
                      <a:pt x="86807" y="87848"/>
                      <a:pt x="81577" y="115039"/>
                    </a:cubicBezTo>
                    <a:cubicBezTo>
                      <a:pt x="79485" y="125497"/>
                      <a:pt x="72164" y="134909"/>
                      <a:pt x="62750" y="140138"/>
                    </a:cubicBezTo>
                    <a:cubicBezTo>
                      <a:pt x="27195" y="158963"/>
                      <a:pt x="4184" y="194520"/>
                      <a:pt x="1046" y="234261"/>
                    </a:cubicBezTo>
                    <a:lnTo>
                      <a:pt x="0" y="245766"/>
                    </a:lnTo>
                    <a:lnTo>
                      <a:pt x="96214" y="245766"/>
                    </a:lnTo>
                    <a:lnTo>
                      <a:pt x="96214" y="224849"/>
                    </a:lnTo>
                    <a:lnTo>
                      <a:pt x="23011" y="224849"/>
                    </a:lnTo>
                    <a:cubicBezTo>
                      <a:pt x="28240" y="196612"/>
                      <a:pt x="46015" y="172559"/>
                      <a:pt x="72164" y="158963"/>
                    </a:cubicBezTo>
                    <a:cubicBezTo>
                      <a:pt x="87853" y="150596"/>
                      <a:pt x="98306" y="135955"/>
                      <a:pt x="101444" y="119222"/>
                    </a:cubicBezTo>
                    <a:cubicBezTo>
                      <a:pt x="105628" y="98306"/>
                      <a:pt x="120271" y="80528"/>
                      <a:pt x="140137" y="71115"/>
                    </a:cubicBezTo>
                    <a:cubicBezTo>
                      <a:pt x="150597" y="66932"/>
                      <a:pt x="162102" y="64840"/>
                      <a:pt x="172562" y="65886"/>
                    </a:cubicBezTo>
                    <a:cubicBezTo>
                      <a:pt x="190336" y="67977"/>
                      <a:pt x="207071" y="61702"/>
                      <a:pt x="218577" y="48107"/>
                    </a:cubicBezTo>
                    <a:cubicBezTo>
                      <a:pt x="236352" y="31375"/>
                      <a:pt x="259362" y="20916"/>
                      <a:pt x="283413" y="20916"/>
                    </a:cubicBezTo>
                    <a:cubicBezTo>
                      <a:pt x="316883" y="20916"/>
                      <a:pt x="347209" y="39741"/>
                      <a:pt x="361852" y="69023"/>
                    </a:cubicBezTo>
                    <a:cubicBezTo>
                      <a:pt x="369174" y="84711"/>
                      <a:pt x="383811" y="96214"/>
                      <a:pt x="401592" y="99352"/>
                    </a:cubicBezTo>
                    <a:cubicBezTo>
                      <a:pt x="412051" y="101443"/>
                      <a:pt x="421465" y="105626"/>
                      <a:pt x="429826" y="110855"/>
                    </a:cubicBezTo>
                    <a:cubicBezTo>
                      <a:pt x="467480" y="134909"/>
                      <a:pt x="482116" y="184062"/>
                      <a:pt x="464342" y="223803"/>
                    </a:cubicBezTo>
                    <a:lnTo>
                      <a:pt x="398454" y="223803"/>
                    </a:lnTo>
                    <a:lnTo>
                      <a:pt x="398454" y="244720"/>
                    </a:lnTo>
                    <a:lnTo>
                      <a:pt x="477933" y="244720"/>
                    </a:lnTo>
                    <a:lnTo>
                      <a:pt x="481071" y="239491"/>
                    </a:lnTo>
                    <a:cubicBezTo>
                      <a:pt x="507219" y="189291"/>
                      <a:pt x="490484" y="124451"/>
                      <a:pt x="440285" y="94123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14">
                <a:extLst>
                  <a:ext uri="{FF2B5EF4-FFF2-40B4-BE49-F238E27FC236}">
                    <a16:creationId xmlns:a16="http://schemas.microsoft.com/office/drawing/2014/main" id="{00BA0A6A-0829-DF57-0F4C-0015E012CFA0}"/>
                  </a:ext>
                </a:extLst>
              </p:cNvPr>
              <p:cNvSpPr/>
              <p:nvPr/>
            </p:nvSpPr>
            <p:spPr>
              <a:xfrm>
                <a:off x="1362815" y="2733914"/>
                <a:ext cx="20918" cy="48107"/>
              </a:xfrm>
              <a:custGeom>
                <a:avLst/>
                <a:gdLst>
                  <a:gd name="connsiteX0" fmla="*/ 0 w 20918"/>
                  <a:gd name="connsiteY0" fmla="*/ 0 h 48107"/>
                  <a:gd name="connsiteX1" fmla="*/ 0 w 20918"/>
                  <a:gd name="connsiteY1" fmla="*/ 37648 h 48107"/>
                  <a:gd name="connsiteX2" fmla="*/ 0 w 20918"/>
                  <a:gd name="connsiteY2" fmla="*/ 48107 h 48107"/>
                  <a:gd name="connsiteX3" fmla="*/ 20919 w 20918"/>
                  <a:gd name="connsiteY3" fmla="*/ 48107 h 48107"/>
                  <a:gd name="connsiteX4" fmla="*/ 20919 w 20918"/>
                  <a:gd name="connsiteY4" fmla="*/ 37648 h 48107"/>
                  <a:gd name="connsiteX5" fmla="*/ 20919 w 20918"/>
                  <a:gd name="connsiteY5" fmla="*/ 0 h 48107"/>
                  <a:gd name="connsiteX6" fmla="*/ 0 w 20918"/>
                  <a:gd name="connsiteY6" fmla="*/ 0 h 4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48107">
                    <a:moveTo>
                      <a:pt x="0" y="0"/>
                    </a:moveTo>
                    <a:lnTo>
                      <a:pt x="0" y="37648"/>
                    </a:lnTo>
                    <a:lnTo>
                      <a:pt x="0" y="48107"/>
                    </a:lnTo>
                    <a:lnTo>
                      <a:pt x="20919" y="48107"/>
                    </a:lnTo>
                    <a:lnTo>
                      <a:pt x="20919" y="37648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15">
                <a:extLst>
                  <a:ext uri="{FF2B5EF4-FFF2-40B4-BE49-F238E27FC236}">
                    <a16:creationId xmlns:a16="http://schemas.microsoft.com/office/drawing/2014/main" id="{2B38C089-4041-B134-0754-633D5FD167F6}"/>
                  </a:ext>
                </a:extLst>
              </p:cNvPr>
              <p:cNvSpPr/>
              <p:nvPr/>
            </p:nvSpPr>
            <p:spPr>
              <a:xfrm>
                <a:off x="1409882" y="2713002"/>
                <a:ext cx="20912" cy="69026"/>
              </a:xfrm>
              <a:custGeom>
                <a:avLst/>
                <a:gdLst>
                  <a:gd name="connsiteX0" fmla="*/ 0 w 20912"/>
                  <a:gd name="connsiteY0" fmla="*/ 0 h 69026"/>
                  <a:gd name="connsiteX1" fmla="*/ 0 w 20912"/>
                  <a:gd name="connsiteY1" fmla="*/ 58567 h 69026"/>
                  <a:gd name="connsiteX2" fmla="*/ 0 w 20912"/>
                  <a:gd name="connsiteY2" fmla="*/ 69026 h 69026"/>
                  <a:gd name="connsiteX3" fmla="*/ 20913 w 20912"/>
                  <a:gd name="connsiteY3" fmla="*/ 69026 h 69026"/>
                  <a:gd name="connsiteX4" fmla="*/ 20913 w 20912"/>
                  <a:gd name="connsiteY4" fmla="*/ 58567 h 69026"/>
                  <a:gd name="connsiteX5" fmla="*/ 20913 w 20912"/>
                  <a:gd name="connsiteY5" fmla="*/ 0 h 69026"/>
                  <a:gd name="connsiteX6" fmla="*/ 0 w 20912"/>
                  <a:gd name="connsiteY6" fmla="*/ 0 h 6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2" h="69026">
                    <a:moveTo>
                      <a:pt x="0" y="0"/>
                    </a:moveTo>
                    <a:lnTo>
                      <a:pt x="0" y="58567"/>
                    </a:lnTo>
                    <a:lnTo>
                      <a:pt x="0" y="69026"/>
                    </a:lnTo>
                    <a:lnTo>
                      <a:pt x="20913" y="69026"/>
                    </a:lnTo>
                    <a:lnTo>
                      <a:pt x="20913" y="58567"/>
                    </a:lnTo>
                    <a:lnTo>
                      <a:pt x="209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18">
                <a:extLst>
                  <a:ext uri="{FF2B5EF4-FFF2-40B4-BE49-F238E27FC236}">
                    <a16:creationId xmlns:a16="http://schemas.microsoft.com/office/drawing/2014/main" id="{2D27D3D6-9507-6B87-928B-1C5A38466F71}"/>
                  </a:ext>
                </a:extLst>
              </p:cNvPr>
              <p:cNvSpPr/>
              <p:nvPr/>
            </p:nvSpPr>
            <p:spPr>
              <a:xfrm>
                <a:off x="1456944" y="2683722"/>
                <a:ext cx="20918" cy="98306"/>
              </a:xfrm>
              <a:custGeom>
                <a:avLst/>
                <a:gdLst>
                  <a:gd name="connsiteX0" fmla="*/ 0 w 20918"/>
                  <a:gd name="connsiteY0" fmla="*/ 0 h 98306"/>
                  <a:gd name="connsiteX1" fmla="*/ 0 w 20918"/>
                  <a:gd name="connsiteY1" fmla="*/ 87847 h 98306"/>
                  <a:gd name="connsiteX2" fmla="*/ 0 w 20918"/>
                  <a:gd name="connsiteY2" fmla="*/ 98306 h 98306"/>
                  <a:gd name="connsiteX3" fmla="*/ 20919 w 20918"/>
                  <a:gd name="connsiteY3" fmla="*/ 98306 h 98306"/>
                  <a:gd name="connsiteX4" fmla="*/ 20919 w 20918"/>
                  <a:gd name="connsiteY4" fmla="*/ 87847 h 98306"/>
                  <a:gd name="connsiteX5" fmla="*/ 20919 w 20918"/>
                  <a:gd name="connsiteY5" fmla="*/ 0 h 98306"/>
                  <a:gd name="connsiteX6" fmla="*/ 0 w 20918"/>
                  <a:gd name="connsiteY6" fmla="*/ 0 h 9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98306">
                    <a:moveTo>
                      <a:pt x="0" y="0"/>
                    </a:moveTo>
                    <a:lnTo>
                      <a:pt x="0" y="87847"/>
                    </a:lnTo>
                    <a:lnTo>
                      <a:pt x="0" y="98306"/>
                    </a:lnTo>
                    <a:lnTo>
                      <a:pt x="20919" y="98306"/>
                    </a:lnTo>
                    <a:lnTo>
                      <a:pt x="20919" y="87847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19">
                <a:extLst>
                  <a:ext uri="{FF2B5EF4-FFF2-40B4-BE49-F238E27FC236}">
                    <a16:creationId xmlns:a16="http://schemas.microsoft.com/office/drawing/2014/main" id="{E7FDA45D-B950-A73C-1D2D-33EF335E02E0}"/>
                  </a:ext>
                </a:extLst>
              </p:cNvPr>
              <p:cNvSpPr/>
              <p:nvPr/>
            </p:nvSpPr>
            <p:spPr>
              <a:xfrm>
                <a:off x="1502952" y="2657580"/>
                <a:ext cx="21958" cy="124448"/>
              </a:xfrm>
              <a:custGeom>
                <a:avLst/>
                <a:gdLst>
                  <a:gd name="connsiteX0" fmla="*/ 0 w 21958"/>
                  <a:gd name="connsiteY0" fmla="*/ 0 h 124448"/>
                  <a:gd name="connsiteX1" fmla="*/ 0 w 21958"/>
                  <a:gd name="connsiteY1" fmla="*/ 113995 h 124448"/>
                  <a:gd name="connsiteX2" fmla="*/ 0 w 21958"/>
                  <a:gd name="connsiteY2" fmla="*/ 124448 h 124448"/>
                  <a:gd name="connsiteX3" fmla="*/ 21958 w 21958"/>
                  <a:gd name="connsiteY3" fmla="*/ 124448 h 124448"/>
                  <a:gd name="connsiteX4" fmla="*/ 21958 w 21958"/>
                  <a:gd name="connsiteY4" fmla="*/ 113995 h 124448"/>
                  <a:gd name="connsiteX5" fmla="*/ 21958 w 21958"/>
                  <a:gd name="connsiteY5" fmla="*/ 0 h 124448"/>
                  <a:gd name="connsiteX6" fmla="*/ 0 w 21958"/>
                  <a:gd name="connsiteY6" fmla="*/ 0 h 12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" h="124448">
                    <a:moveTo>
                      <a:pt x="0" y="0"/>
                    </a:moveTo>
                    <a:lnTo>
                      <a:pt x="0" y="113995"/>
                    </a:lnTo>
                    <a:lnTo>
                      <a:pt x="0" y="124448"/>
                    </a:lnTo>
                    <a:lnTo>
                      <a:pt x="21958" y="124448"/>
                    </a:lnTo>
                    <a:lnTo>
                      <a:pt x="21958" y="113995"/>
                    </a:lnTo>
                    <a:lnTo>
                      <a:pt x="219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7" name="TextBox 22">
              <a:extLst>
                <a:ext uri="{FF2B5EF4-FFF2-40B4-BE49-F238E27FC236}">
                  <a16:creationId xmlns:a16="http://schemas.microsoft.com/office/drawing/2014/main" id="{4205F047-F3E7-8541-1421-DF53E76663A9}"/>
                </a:ext>
              </a:extLst>
            </p:cNvPr>
            <p:cNvSpPr txBox="1"/>
            <p:nvPr/>
          </p:nvSpPr>
          <p:spPr>
            <a:xfrm>
              <a:off x="1112279" y="2850808"/>
              <a:ext cx="677406" cy="51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Oracle 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Analytics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Cloud</a:t>
              </a:r>
            </a:p>
          </p:txBody>
        </p:sp>
      </p:grpSp>
      <p:grpSp>
        <p:nvGrpSpPr>
          <p:cNvPr id="696" name="Graphic 3">
            <a:extLst>
              <a:ext uri="{FF2B5EF4-FFF2-40B4-BE49-F238E27FC236}">
                <a16:creationId xmlns:a16="http://schemas.microsoft.com/office/drawing/2014/main" id="{01E3013C-188F-4732-C152-5FC3F499140F}"/>
              </a:ext>
            </a:extLst>
          </p:cNvPr>
          <p:cNvGrpSpPr/>
          <p:nvPr/>
        </p:nvGrpSpPr>
        <p:grpSpPr>
          <a:xfrm>
            <a:off x="14500659" y="4677783"/>
            <a:ext cx="723275" cy="878842"/>
            <a:chOff x="5145635" y="1856139"/>
            <a:chExt cx="723275" cy="878842"/>
          </a:xfrm>
        </p:grpSpPr>
        <p:grpSp>
          <p:nvGrpSpPr>
            <p:cNvPr id="697" name="Graphic 3">
              <a:extLst>
                <a:ext uri="{FF2B5EF4-FFF2-40B4-BE49-F238E27FC236}">
                  <a16:creationId xmlns:a16="http://schemas.microsoft.com/office/drawing/2014/main" id="{1A8C8E47-B249-E41F-4138-6252BAEEFB4C}"/>
                </a:ext>
              </a:extLst>
            </p:cNvPr>
            <p:cNvGrpSpPr/>
            <p:nvPr/>
          </p:nvGrpSpPr>
          <p:grpSpPr>
            <a:xfrm>
              <a:off x="5258602" y="1856139"/>
              <a:ext cx="513347" cy="378718"/>
              <a:chOff x="5258602" y="1856139"/>
              <a:chExt cx="513347" cy="378718"/>
            </a:xfrm>
          </p:grpSpPr>
          <p:sp>
            <p:nvSpPr>
              <p:cNvPr id="701" name="Freeform: Shape 251">
                <a:extLst>
                  <a:ext uri="{FF2B5EF4-FFF2-40B4-BE49-F238E27FC236}">
                    <a16:creationId xmlns:a16="http://schemas.microsoft.com/office/drawing/2014/main" id="{1BA1FD9C-387B-AD09-B0EA-F80C56850A6A}"/>
                  </a:ext>
                </a:extLst>
              </p:cNvPr>
              <p:cNvSpPr/>
              <p:nvPr/>
            </p:nvSpPr>
            <p:spPr>
              <a:xfrm>
                <a:off x="5263113" y="1860594"/>
                <a:ext cx="503247" cy="369758"/>
              </a:xfrm>
              <a:custGeom>
                <a:avLst/>
                <a:gdLst>
                  <a:gd name="connsiteX0" fmla="*/ 0 w 503247"/>
                  <a:gd name="connsiteY0" fmla="*/ 369759 h 369758"/>
                  <a:gd name="connsiteX1" fmla="*/ 0 w 503247"/>
                  <a:gd name="connsiteY1" fmla="*/ 232791 h 369758"/>
                  <a:gd name="connsiteX2" fmla="*/ 14284 w 503247"/>
                  <a:gd name="connsiteY2" fmla="*/ 198936 h 369758"/>
                  <a:gd name="connsiteX3" fmla="*/ 48242 w 503247"/>
                  <a:gd name="connsiteY3" fmla="*/ 184909 h 369758"/>
                  <a:gd name="connsiteX4" fmla="*/ 67627 w 503247"/>
                  <a:gd name="connsiteY4" fmla="*/ 184909 h 369758"/>
                  <a:gd name="connsiteX5" fmla="*/ 67627 w 503247"/>
                  <a:gd name="connsiteY5" fmla="*/ 182114 h 369758"/>
                  <a:gd name="connsiteX6" fmla="*/ 39451 w 503247"/>
                  <a:gd name="connsiteY6" fmla="*/ 149946 h 369758"/>
                  <a:gd name="connsiteX7" fmla="*/ 36428 w 503247"/>
                  <a:gd name="connsiteY7" fmla="*/ 107285 h 369758"/>
                  <a:gd name="connsiteX8" fmla="*/ 59805 w 503247"/>
                  <a:gd name="connsiteY8" fmla="*/ 71469 h 369758"/>
                  <a:gd name="connsiteX9" fmla="*/ 100064 w 503247"/>
                  <a:gd name="connsiteY9" fmla="*/ 57053 h 369758"/>
                  <a:gd name="connsiteX10" fmla="*/ 140863 w 503247"/>
                  <a:gd name="connsiteY10" fmla="*/ 69896 h 369758"/>
                  <a:gd name="connsiteX11" fmla="*/ 165606 w 503247"/>
                  <a:gd name="connsiteY11" fmla="*/ 104778 h 369758"/>
                  <a:gd name="connsiteX12" fmla="*/ 164246 w 503247"/>
                  <a:gd name="connsiteY12" fmla="*/ 147524 h 369758"/>
                  <a:gd name="connsiteX13" fmla="*/ 137333 w 503247"/>
                  <a:gd name="connsiteY13" fmla="*/ 180762 h 369758"/>
                  <a:gd name="connsiteX14" fmla="*/ 141838 w 503247"/>
                  <a:gd name="connsiteY14" fmla="*/ 180762 h 369758"/>
                  <a:gd name="connsiteX15" fmla="*/ 161813 w 503247"/>
                  <a:gd name="connsiteY15" fmla="*/ 164465 h 369758"/>
                  <a:gd name="connsiteX16" fmla="*/ 186929 w 503247"/>
                  <a:gd name="connsiteY16" fmla="*/ 158670 h 369758"/>
                  <a:gd name="connsiteX17" fmla="*/ 210370 w 503247"/>
                  <a:gd name="connsiteY17" fmla="*/ 158670 h 369758"/>
                  <a:gd name="connsiteX18" fmla="*/ 210370 w 503247"/>
                  <a:gd name="connsiteY18" fmla="*/ 148841 h 369758"/>
                  <a:gd name="connsiteX19" fmla="*/ 177239 w 503247"/>
                  <a:gd name="connsiteY19" fmla="*/ 109822 h 369758"/>
                  <a:gd name="connsiteX20" fmla="*/ 174474 w 503247"/>
                  <a:gd name="connsiteY20" fmla="*/ 58708 h 369758"/>
                  <a:gd name="connsiteX21" fmla="*/ 203208 w 503247"/>
                  <a:gd name="connsiteY21" fmla="*/ 16343 h 369758"/>
                  <a:gd name="connsiteX22" fmla="*/ 251713 w 503247"/>
                  <a:gd name="connsiteY22" fmla="*/ 0 h 369758"/>
                  <a:gd name="connsiteX23" fmla="*/ 300225 w 503247"/>
                  <a:gd name="connsiteY23" fmla="*/ 16343 h 369758"/>
                  <a:gd name="connsiteX24" fmla="*/ 328953 w 503247"/>
                  <a:gd name="connsiteY24" fmla="*/ 58708 h 369758"/>
                  <a:gd name="connsiteX25" fmla="*/ 326187 w 503247"/>
                  <a:gd name="connsiteY25" fmla="*/ 109822 h 369758"/>
                  <a:gd name="connsiteX26" fmla="*/ 293057 w 503247"/>
                  <a:gd name="connsiteY26" fmla="*/ 148841 h 369758"/>
                  <a:gd name="connsiteX27" fmla="*/ 293057 w 503247"/>
                  <a:gd name="connsiteY27" fmla="*/ 157859 h 369758"/>
                  <a:gd name="connsiteX28" fmla="*/ 317043 w 503247"/>
                  <a:gd name="connsiteY28" fmla="*/ 157859 h 369758"/>
                  <a:gd name="connsiteX29" fmla="*/ 342101 w 503247"/>
                  <a:gd name="connsiteY29" fmla="*/ 163780 h 369758"/>
                  <a:gd name="connsiteX30" fmla="*/ 362128 w 503247"/>
                  <a:gd name="connsiteY30" fmla="*/ 179951 h 369758"/>
                  <a:gd name="connsiteX31" fmla="*/ 366639 w 503247"/>
                  <a:gd name="connsiteY31" fmla="*/ 179951 h 369758"/>
                  <a:gd name="connsiteX32" fmla="*/ 339765 w 503247"/>
                  <a:gd name="connsiteY32" fmla="*/ 146794 h 369758"/>
                  <a:gd name="connsiteX33" fmla="*/ 338328 w 503247"/>
                  <a:gd name="connsiteY33" fmla="*/ 104138 h 369758"/>
                  <a:gd name="connsiteX34" fmla="*/ 362904 w 503247"/>
                  <a:gd name="connsiteY34" fmla="*/ 69246 h 369758"/>
                  <a:gd name="connsiteX35" fmla="*/ 403555 w 503247"/>
                  <a:gd name="connsiteY35" fmla="*/ 56242 h 369758"/>
                  <a:gd name="connsiteX36" fmla="*/ 443827 w 503247"/>
                  <a:gd name="connsiteY36" fmla="*/ 70387 h 369758"/>
                  <a:gd name="connsiteX37" fmla="*/ 467415 w 503247"/>
                  <a:gd name="connsiteY37" fmla="*/ 105958 h 369758"/>
                  <a:gd name="connsiteX38" fmla="*/ 464772 w 503247"/>
                  <a:gd name="connsiteY38" fmla="*/ 148557 h 369758"/>
                  <a:gd name="connsiteX39" fmla="*/ 436974 w 503247"/>
                  <a:gd name="connsiteY39" fmla="*/ 180943 h 369758"/>
                  <a:gd name="connsiteX40" fmla="*/ 436974 w 503247"/>
                  <a:gd name="connsiteY40" fmla="*/ 184909 h 369758"/>
                  <a:gd name="connsiteX41" fmla="*/ 455006 w 503247"/>
                  <a:gd name="connsiteY41" fmla="*/ 184909 h 369758"/>
                  <a:gd name="connsiteX42" fmla="*/ 489092 w 503247"/>
                  <a:gd name="connsiteY42" fmla="*/ 199065 h 369758"/>
                  <a:gd name="connsiteX43" fmla="*/ 503247 w 503247"/>
                  <a:gd name="connsiteY43" fmla="*/ 233151 h 369758"/>
                  <a:gd name="connsiteX44" fmla="*/ 503247 w 503247"/>
                  <a:gd name="connsiteY44" fmla="*/ 369759 h 369758"/>
                  <a:gd name="connsiteX45" fmla="*/ 0 w 503247"/>
                  <a:gd name="connsiteY45" fmla="*/ 369759 h 36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03247" h="369758">
                    <a:moveTo>
                      <a:pt x="0" y="369759"/>
                    </a:moveTo>
                    <a:lnTo>
                      <a:pt x="0" y="232791"/>
                    </a:lnTo>
                    <a:cubicBezTo>
                      <a:pt x="122" y="220067"/>
                      <a:pt x="5249" y="207901"/>
                      <a:pt x="14284" y="198936"/>
                    </a:cubicBezTo>
                    <a:cubicBezTo>
                      <a:pt x="23312" y="189972"/>
                      <a:pt x="35517" y="184935"/>
                      <a:pt x="48242" y="184909"/>
                    </a:cubicBezTo>
                    <a:lnTo>
                      <a:pt x="67627" y="184909"/>
                    </a:lnTo>
                    <a:lnTo>
                      <a:pt x="67627" y="182114"/>
                    </a:lnTo>
                    <a:cubicBezTo>
                      <a:pt x="54979" y="174753"/>
                      <a:pt x="45078" y="163456"/>
                      <a:pt x="39451" y="149946"/>
                    </a:cubicBezTo>
                    <a:cubicBezTo>
                      <a:pt x="33817" y="136436"/>
                      <a:pt x="32758" y="121453"/>
                      <a:pt x="36428" y="107285"/>
                    </a:cubicBezTo>
                    <a:cubicBezTo>
                      <a:pt x="40105" y="93116"/>
                      <a:pt x="48312" y="80538"/>
                      <a:pt x="59805" y="71469"/>
                    </a:cubicBezTo>
                    <a:cubicBezTo>
                      <a:pt x="71291" y="62400"/>
                      <a:pt x="85434" y="57337"/>
                      <a:pt x="100064" y="57053"/>
                    </a:cubicBezTo>
                    <a:cubicBezTo>
                      <a:pt x="114701" y="56769"/>
                      <a:pt x="129030" y="61280"/>
                      <a:pt x="140863" y="69896"/>
                    </a:cubicBezTo>
                    <a:cubicBezTo>
                      <a:pt x="152695" y="78513"/>
                      <a:pt x="161384" y="90763"/>
                      <a:pt x="165606" y="104778"/>
                    </a:cubicBezTo>
                    <a:cubicBezTo>
                      <a:pt x="169828" y="118794"/>
                      <a:pt x="169347" y="133805"/>
                      <a:pt x="164246" y="147524"/>
                    </a:cubicBezTo>
                    <a:cubicBezTo>
                      <a:pt x="159138" y="161243"/>
                      <a:pt x="149692" y="172915"/>
                      <a:pt x="137333" y="180762"/>
                    </a:cubicBezTo>
                    <a:lnTo>
                      <a:pt x="141838" y="180762"/>
                    </a:lnTo>
                    <a:cubicBezTo>
                      <a:pt x="147164" y="173871"/>
                      <a:pt x="153991" y="168296"/>
                      <a:pt x="161813" y="164465"/>
                    </a:cubicBezTo>
                    <a:cubicBezTo>
                      <a:pt x="169629" y="160635"/>
                      <a:pt x="178221" y="158652"/>
                      <a:pt x="186929" y="158670"/>
                    </a:cubicBezTo>
                    <a:lnTo>
                      <a:pt x="210370" y="158670"/>
                    </a:lnTo>
                    <a:lnTo>
                      <a:pt x="210370" y="148841"/>
                    </a:lnTo>
                    <a:cubicBezTo>
                      <a:pt x="195361" y="139805"/>
                      <a:pt x="183720" y="126099"/>
                      <a:pt x="177239" y="109822"/>
                    </a:cubicBezTo>
                    <a:cubicBezTo>
                      <a:pt x="170759" y="93543"/>
                      <a:pt x="169790" y="75590"/>
                      <a:pt x="174474" y="58708"/>
                    </a:cubicBezTo>
                    <a:cubicBezTo>
                      <a:pt x="179165" y="41826"/>
                      <a:pt x="189258" y="26946"/>
                      <a:pt x="203208" y="16343"/>
                    </a:cubicBezTo>
                    <a:cubicBezTo>
                      <a:pt x="217152" y="5741"/>
                      <a:pt x="234196" y="0"/>
                      <a:pt x="251713" y="0"/>
                    </a:cubicBezTo>
                    <a:cubicBezTo>
                      <a:pt x="269238" y="0"/>
                      <a:pt x="286274" y="5741"/>
                      <a:pt x="300225" y="16343"/>
                    </a:cubicBezTo>
                    <a:cubicBezTo>
                      <a:pt x="314175" y="26946"/>
                      <a:pt x="324262" y="41826"/>
                      <a:pt x="328953" y="58708"/>
                    </a:cubicBezTo>
                    <a:cubicBezTo>
                      <a:pt x="333644" y="75590"/>
                      <a:pt x="332675" y="93543"/>
                      <a:pt x="326187" y="109822"/>
                    </a:cubicBezTo>
                    <a:cubicBezTo>
                      <a:pt x="319706" y="126099"/>
                      <a:pt x="308073" y="139805"/>
                      <a:pt x="293057" y="148841"/>
                    </a:cubicBezTo>
                    <a:lnTo>
                      <a:pt x="293057" y="157859"/>
                    </a:lnTo>
                    <a:lnTo>
                      <a:pt x="317043" y="157859"/>
                    </a:lnTo>
                    <a:cubicBezTo>
                      <a:pt x="325732" y="157933"/>
                      <a:pt x="334298" y="159956"/>
                      <a:pt x="342101" y="163780"/>
                    </a:cubicBezTo>
                    <a:cubicBezTo>
                      <a:pt x="349904" y="167603"/>
                      <a:pt x="356744" y="173130"/>
                      <a:pt x="362128" y="179951"/>
                    </a:cubicBezTo>
                    <a:lnTo>
                      <a:pt x="366639" y="179951"/>
                    </a:lnTo>
                    <a:cubicBezTo>
                      <a:pt x="354312" y="172119"/>
                      <a:pt x="344873" y="160477"/>
                      <a:pt x="339765" y="146794"/>
                    </a:cubicBezTo>
                    <a:cubicBezTo>
                      <a:pt x="334651" y="133111"/>
                      <a:pt x="334150" y="118134"/>
                      <a:pt x="338328" y="104138"/>
                    </a:cubicBezTo>
                    <a:cubicBezTo>
                      <a:pt x="342505" y="90141"/>
                      <a:pt x="351129" y="77891"/>
                      <a:pt x="362904" y="69246"/>
                    </a:cubicBezTo>
                    <a:cubicBezTo>
                      <a:pt x="374680" y="60601"/>
                      <a:pt x="388951" y="56036"/>
                      <a:pt x="403555" y="56242"/>
                    </a:cubicBezTo>
                    <a:cubicBezTo>
                      <a:pt x="418160" y="56448"/>
                      <a:pt x="432303" y="61414"/>
                      <a:pt x="443827" y="70387"/>
                    </a:cubicBezTo>
                    <a:cubicBezTo>
                      <a:pt x="455352" y="79360"/>
                      <a:pt x="463630" y="91849"/>
                      <a:pt x="467415" y="105958"/>
                    </a:cubicBezTo>
                    <a:cubicBezTo>
                      <a:pt x="471195" y="120067"/>
                      <a:pt x="470265" y="135023"/>
                      <a:pt x="464772" y="148557"/>
                    </a:cubicBezTo>
                    <a:cubicBezTo>
                      <a:pt x="459279" y="162091"/>
                      <a:pt x="449519" y="173461"/>
                      <a:pt x="436974" y="180943"/>
                    </a:cubicBezTo>
                    <a:lnTo>
                      <a:pt x="436974" y="184909"/>
                    </a:lnTo>
                    <a:lnTo>
                      <a:pt x="455006" y="184909"/>
                    </a:lnTo>
                    <a:cubicBezTo>
                      <a:pt x="467794" y="184935"/>
                      <a:pt x="480050" y="190023"/>
                      <a:pt x="489092" y="199065"/>
                    </a:cubicBezTo>
                    <a:cubicBezTo>
                      <a:pt x="498133" y="208106"/>
                      <a:pt x="503228" y="220362"/>
                      <a:pt x="503247" y="233151"/>
                    </a:cubicBezTo>
                    <a:lnTo>
                      <a:pt x="503247" y="369759"/>
                    </a:lnTo>
                    <a:lnTo>
                      <a:pt x="0" y="369759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253">
                <a:extLst>
                  <a:ext uri="{FF2B5EF4-FFF2-40B4-BE49-F238E27FC236}">
                    <a16:creationId xmlns:a16="http://schemas.microsoft.com/office/drawing/2014/main" id="{DDFD6C13-B8EB-982D-729C-3E2ED8001E76}"/>
                  </a:ext>
                </a:extLst>
              </p:cNvPr>
              <p:cNvSpPr/>
              <p:nvPr/>
            </p:nvSpPr>
            <p:spPr>
              <a:xfrm>
                <a:off x="5258602" y="1856139"/>
                <a:ext cx="513347" cy="378718"/>
              </a:xfrm>
              <a:custGeom>
                <a:avLst/>
                <a:gdLst>
                  <a:gd name="connsiteX0" fmla="*/ 256270 w 513347"/>
                  <a:gd name="connsiteY0" fmla="*/ 9017 h 378718"/>
                  <a:gd name="connsiteX1" fmla="*/ 302618 w 513347"/>
                  <a:gd name="connsiteY1" fmla="*/ 24755 h 378718"/>
                  <a:gd name="connsiteX2" fmla="*/ 329633 w 513347"/>
                  <a:gd name="connsiteY2" fmla="*/ 65578 h 378718"/>
                  <a:gd name="connsiteX3" fmla="*/ 326001 w 513347"/>
                  <a:gd name="connsiteY3" fmla="*/ 114395 h 378718"/>
                  <a:gd name="connsiteX4" fmla="*/ 293237 w 513347"/>
                  <a:gd name="connsiteY4" fmla="*/ 150767 h 378718"/>
                  <a:gd name="connsiteX5" fmla="*/ 293237 w 513347"/>
                  <a:gd name="connsiteY5" fmla="*/ 167268 h 378718"/>
                  <a:gd name="connsiteX6" fmla="*/ 321734 w 513347"/>
                  <a:gd name="connsiteY6" fmla="*/ 167268 h 378718"/>
                  <a:gd name="connsiteX7" fmla="*/ 345996 w 513347"/>
                  <a:gd name="connsiteY7" fmla="*/ 173182 h 378718"/>
                  <a:gd name="connsiteX8" fmla="*/ 365015 w 513347"/>
                  <a:gd name="connsiteY8" fmla="*/ 189358 h 378718"/>
                  <a:gd name="connsiteX9" fmla="*/ 394142 w 513347"/>
                  <a:gd name="connsiteY9" fmla="*/ 189358 h 378718"/>
                  <a:gd name="connsiteX10" fmla="*/ 356808 w 513347"/>
                  <a:gd name="connsiteY10" fmla="*/ 164724 h 378718"/>
                  <a:gd name="connsiteX11" fmla="*/ 345457 w 513347"/>
                  <a:gd name="connsiteY11" fmla="*/ 121457 h 378718"/>
                  <a:gd name="connsiteX12" fmla="*/ 365888 w 513347"/>
                  <a:gd name="connsiteY12" fmla="*/ 81667 h 378718"/>
                  <a:gd name="connsiteX13" fmla="*/ 407668 w 513347"/>
                  <a:gd name="connsiteY13" fmla="*/ 65682 h 378718"/>
                  <a:gd name="connsiteX14" fmla="*/ 449442 w 513347"/>
                  <a:gd name="connsiteY14" fmla="*/ 81667 h 378718"/>
                  <a:gd name="connsiteX15" fmla="*/ 469873 w 513347"/>
                  <a:gd name="connsiteY15" fmla="*/ 121457 h 378718"/>
                  <a:gd name="connsiteX16" fmla="*/ 458522 w 513347"/>
                  <a:gd name="connsiteY16" fmla="*/ 164724 h 378718"/>
                  <a:gd name="connsiteX17" fmla="*/ 421189 w 513347"/>
                  <a:gd name="connsiteY17" fmla="*/ 189358 h 378718"/>
                  <a:gd name="connsiteX18" fmla="*/ 437423 w 513347"/>
                  <a:gd name="connsiteY18" fmla="*/ 189358 h 378718"/>
                  <a:gd name="connsiteX19" fmla="*/ 437423 w 513347"/>
                  <a:gd name="connsiteY19" fmla="*/ 193510 h 378718"/>
                  <a:gd name="connsiteX20" fmla="*/ 460415 w 513347"/>
                  <a:gd name="connsiteY20" fmla="*/ 193510 h 378718"/>
                  <a:gd name="connsiteX21" fmla="*/ 491312 w 513347"/>
                  <a:gd name="connsiteY21" fmla="*/ 206343 h 378718"/>
                  <a:gd name="connsiteX22" fmla="*/ 504152 w 513347"/>
                  <a:gd name="connsiteY22" fmla="*/ 237240 h 378718"/>
                  <a:gd name="connsiteX23" fmla="*/ 504152 w 513347"/>
                  <a:gd name="connsiteY23" fmla="*/ 369703 h 378718"/>
                  <a:gd name="connsiteX24" fmla="*/ 9016 w 513347"/>
                  <a:gd name="connsiteY24" fmla="*/ 369703 h 378718"/>
                  <a:gd name="connsiteX25" fmla="*/ 9016 w 513347"/>
                  <a:gd name="connsiteY25" fmla="*/ 237240 h 378718"/>
                  <a:gd name="connsiteX26" fmla="*/ 21856 w 513347"/>
                  <a:gd name="connsiteY26" fmla="*/ 206343 h 378718"/>
                  <a:gd name="connsiteX27" fmla="*/ 52753 w 513347"/>
                  <a:gd name="connsiteY27" fmla="*/ 193510 h 378718"/>
                  <a:gd name="connsiteX28" fmla="*/ 76373 w 513347"/>
                  <a:gd name="connsiteY28" fmla="*/ 193510 h 378718"/>
                  <a:gd name="connsiteX29" fmla="*/ 76373 w 513347"/>
                  <a:gd name="connsiteY29" fmla="*/ 189358 h 378718"/>
                  <a:gd name="connsiteX30" fmla="*/ 91973 w 513347"/>
                  <a:gd name="connsiteY30" fmla="*/ 189358 h 378718"/>
                  <a:gd name="connsiteX31" fmla="*/ 54640 w 513347"/>
                  <a:gd name="connsiteY31" fmla="*/ 164724 h 378718"/>
                  <a:gd name="connsiteX32" fmla="*/ 43294 w 513347"/>
                  <a:gd name="connsiteY32" fmla="*/ 121457 h 378718"/>
                  <a:gd name="connsiteX33" fmla="*/ 63726 w 513347"/>
                  <a:gd name="connsiteY33" fmla="*/ 81667 h 378718"/>
                  <a:gd name="connsiteX34" fmla="*/ 105499 w 513347"/>
                  <a:gd name="connsiteY34" fmla="*/ 65682 h 378718"/>
                  <a:gd name="connsiteX35" fmla="*/ 147280 w 513347"/>
                  <a:gd name="connsiteY35" fmla="*/ 81667 h 378718"/>
                  <a:gd name="connsiteX36" fmla="*/ 167711 w 513347"/>
                  <a:gd name="connsiteY36" fmla="*/ 121457 h 378718"/>
                  <a:gd name="connsiteX37" fmla="*/ 156359 w 513347"/>
                  <a:gd name="connsiteY37" fmla="*/ 164724 h 378718"/>
                  <a:gd name="connsiteX38" fmla="*/ 119026 w 513347"/>
                  <a:gd name="connsiteY38" fmla="*/ 189358 h 378718"/>
                  <a:gd name="connsiteX39" fmla="*/ 148152 w 513347"/>
                  <a:gd name="connsiteY39" fmla="*/ 189358 h 378718"/>
                  <a:gd name="connsiteX40" fmla="*/ 166742 w 513347"/>
                  <a:gd name="connsiteY40" fmla="*/ 173129 h 378718"/>
                  <a:gd name="connsiteX41" fmla="*/ 190715 w 513347"/>
                  <a:gd name="connsiteY41" fmla="*/ 167268 h 378718"/>
                  <a:gd name="connsiteX42" fmla="*/ 218667 w 513347"/>
                  <a:gd name="connsiteY42" fmla="*/ 167268 h 378718"/>
                  <a:gd name="connsiteX43" fmla="*/ 218667 w 513347"/>
                  <a:gd name="connsiteY43" fmla="*/ 150406 h 378718"/>
                  <a:gd name="connsiteX44" fmla="*/ 186332 w 513347"/>
                  <a:gd name="connsiteY44" fmla="*/ 113889 h 378718"/>
                  <a:gd name="connsiteX45" fmla="*/ 183002 w 513347"/>
                  <a:gd name="connsiteY45" fmla="*/ 65227 h 378718"/>
                  <a:gd name="connsiteX46" fmla="*/ 210062 w 513347"/>
                  <a:gd name="connsiteY46" fmla="*/ 24647 h 378718"/>
                  <a:gd name="connsiteX47" fmla="*/ 256270 w 513347"/>
                  <a:gd name="connsiteY47" fmla="*/ 9017 h 378718"/>
                  <a:gd name="connsiteX48" fmla="*/ 256270 w 513347"/>
                  <a:gd name="connsiteY48" fmla="*/ 0 h 378718"/>
                  <a:gd name="connsiteX49" fmla="*/ 205698 w 513347"/>
                  <a:gd name="connsiteY49" fmla="*/ 16777 h 378718"/>
                  <a:gd name="connsiteX50" fmla="*/ 175161 w 513347"/>
                  <a:gd name="connsiteY50" fmla="*/ 60436 h 378718"/>
                  <a:gd name="connsiteX51" fmla="*/ 176752 w 513347"/>
                  <a:gd name="connsiteY51" fmla="*/ 113691 h 378718"/>
                  <a:gd name="connsiteX52" fmla="*/ 209831 w 513347"/>
                  <a:gd name="connsiteY52" fmla="*/ 155456 h 378718"/>
                  <a:gd name="connsiteX53" fmla="*/ 209831 w 513347"/>
                  <a:gd name="connsiteY53" fmla="*/ 158252 h 378718"/>
                  <a:gd name="connsiteX54" fmla="*/ 190895 w 513347"/>
                  <a:gd name="connsiteY54" fmla="*/ 158252 h 378718"/>
                  <a:gd name="connsiteX55" fmla="*/ 168352 w 513347"/>
                  <a:gd name="connsiteY55" fmla="*/ 162670 h 378718"/>
                  <a:gd name="connsiteX56" fmla="*/ 177111 w 513347"/>
                  <a:gd name="connsiteY56" fmla="*/ 131538 h 378718"/>
                  <a:gd name="connsiteX57" fmla="*/ 171278 w 513347"/>
                  <a:gd name="connsiteY57" fmla="*/ 99728 h 378718"/>
                  <a:gd name="connsiteX58" fmla="*/ 152040 w 513347"/>
                  <a:gd name="connsiteY58" fmla="*/ 73730 h 378718"/>
                  <a:gd name="connsiteX59" fmla="*/ 123325 w 513347"/>
                  <a:gd name="connsiteY59" fmla="*/ 58848 h 378718"/>
                  <a:gd name="connsiteX60" fmla="*/ 90997 w 513347"/>
                  <a:gd name="connsiteY60" fmla="*/ 58120 h 378718"/>
                  <a:gd name="connsiteX61" fmla="*/ 61640 w 513347"/>
                  <a:gd name="connsiteY61" fmla="*/ 71693 h 378718"/>
                  <a:gd name="connsiteX62" fmla="*/ 41254 w 513347"/>
                  <a:gd name="connsiteY62" fmla="*/ 96799 h 378718"/>
                  <a:gd name="connsiteX63" fmla="*/ 33996 w 513347"/>
                  <a:gd name="connsiteY63" fmla="*/ 128314 h 378718"/>
                  <a:gd name="connsiteX64" fmla="*/ 41138 w 513347"/>
                  <a:gd name="connsiteY64" fmla="*/ 159476 h 378718"/>
                  <a:gd name="connsiteX65" fmla="*/ 61043 w 513347"/>
                  <a:gd name="connsiteY65" fmla="*/ 184491 h 378718"/>
                  <a:gd name="connsiteX66" fmla="*/ 52028 w 513347"/>
                  <a:gd name="connsiteY66" fmla="*/ 184491 h 378718"/>
                  <a:gd name="connsiteX67" fmla="*/ 15221 w 513347"/>
                  <a:gd name="connsiteY67" fmla="*/ 200222 h 378718"/>
                  <a:gd name="connsiteX68" fmla="*/ 0 w 513347"/>
                  <a:gd name="connsiteY68" fmla="*/ 237240 h 378718"/>
                  <a:gd name="connsiteX69" fmla="*/ 0 w 513347"/>
                  <a:gd name="connsiteY69" fmla="*/ 378719 h 378718"/>
                  <a:gd name="connsiteX70" fmla="*/ 513347 w 513347"/>
                  <a:gd name="connsiteY70" fmla="*/ 378719 h 378718"/>
                  <a:gd name="connsiteX71" fmla="*/ 513347 w 513347"/>
                  <a:gd name="connsiteY71" fmla="*/ 237240 h 378718"/>
                  <a:gd name="connsiteX72" fmla="*/ 497870 w 513347"/>
                  <a:gd name="connsiteY72" fmla="*/ 199965 h 378718"/>
                  <a:gd name="connsiteX73" fmla="*/ 460594 w 513347"/>
                  <a:gd name="connsiteY73" fmla="*/ 184491 h 378718"/>
                  <a:gd name="connsiteX74" fmla="*/ 451579 w 513347"/>
                  <a:gd name="connsiteY74" fmla="*/ 184491 h 378718"/>
                  <a:gd name="connsiteX75" fmla="*/ 473351 w 513347"/>
                  <a:gd name="connsiteY75" fmla="*/ 156004 h 378718"/>
                  <a:gd name="connsiteX76" fmla="*/ 478587 w 513347"/>
                  <a:gd name="connsiteY76" fmla="*/ 120532 h 378718"/>
                  <a:gd name="connsiteX77" fmla="*/ 465959 w 513347"/>
                  <a:gd name="connsiteY77" fmla="*/ 86972 h 378718"/>
                  <a:gd name="connsiteX78" fmla="*/ 438649 w 513347"/>
                  <a:gd name="connsiteY78" fmla="*/ 63740 h 378718"/>
                  <a:gd name="connsiteX79" fmla="*/ 403497 w 513347"/>
                  <a:gd name="connsiteY79" fmla="*/ 56665 h 378718"/>
                  <a:gd name="connsiteX80" fmla="*/ 369328 w 513347"/>
                  <a:gd name="connsiteY80" fmla="*/ 67519 h 378718"/>
                  <a:gd name="connsiteX81" fmla="*/ 344700 w 513347"/>
                  <a:gd name="connsiteY81" fmla="*/ 93581 h 378718"/>
                  <a:gd name="connsiteX82" fmla="*/ 335800 w 513347"/>
                  <a:gd name="connsiteY82" fmla="*/ 128314 h 378718"/>
                  <a:gd name="connsiteX83" fmla="*/ 344816 w 513347"/>
                  <a:gd name="connsiteY83" fmla="*/ 162850 h 378718"/>
                  <a:gd name="connsiteX84" fmla="*/ 321375 w 513347"/>
                  <a:gd name="connsiteY84" fmla="*/ 158252 h 378718"/>
                  <a:gd name="connsiteX85" fmla="*/ 302253 w 513347"/>
                  <a:gd name="connsiteY85" fmla="*/ 158252 h 378718"/>
                  <a:gd name="connsiteX86" fmla="*/ 302253 w 513347"/>
                  <a:gd name="connsiteY86" fmla="*/ 155907 h 378718"/>
                  <a:gd name="connsiteX87" fmla="*/ 335671 w 513347"/>
                  <a:gd name="connsiteY87" fmla="*/ 114195 h 378718"/>
                  <a:gd name="connsiteX88" fmla="*/ 337481 w 513347"/>
                  <a:gd name="connsiteY88" fmla="*/ 60781 h 378718"/>
                  <a:gd name="connsiteX89" fmla="*/ 306969 w 513347"/>
                  <a:gd name="connsiteY89" fmla="*/ 16901 h 378718"/>
                  <a:gd name="connsiteX90" fmla="*/ 256270 w 513347"/>
                  <a:gd name="connsiteY90" fmla="*/ 0 h 378718"/>
                  <a:gd name="connsiteX91" fmla="*/ 256270 w 513347"/>
                  <a:gd name="connsiteY91" fmla="*/ 0 h 37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13347" h="378718">
                    <a:moveTo>
                      <a:pt x="256270" y="9017"/>
                    </a:moveTo>
                    <a:cubicBezTo>
                      <a:pt x="273037" y="8981"/>
                      <a:pt x="289342" y="14517"/>
                      <a:pt x="302618" y="24755"/>
                    </a:cubicBezTo>
                    <a:cubicBezTo>
                      <a:pt x="315901" y="34993"/>
                      <a:pt x="325404" y="49353"/>
                      <a:pt x="329633" y="65578"/>
                    </a:cubicBezTo>
                    <a:cubicBezTo>
                      <a:pt x="333868" y="81803"/>
                      <a:pt x="332591" y="98975"/>
                      <a:pt x="326001" y="114395"/>
                    </a:cubicBezTo>
                    <a:cubicBezTo>
                      <a:pt x="319411" y="129815"/>
                      <a:pt x="307887" y="142609"/>
                      <a:pt x="293237" y="150767"/>
                    </a:cubicBezTo>
                    <a:lnTo>
                      <a:pt x="293237" y="167268"/>
                    </a:lnTo>
                    <a:lnTo>
                      <a:pt x="321734" y="167268"/>
                    </a:lnTo>
                    <a:cubicBezTo>
                      <a:pt x="330172" y="167320"/>
                      <a:pt x="338476" y="169346"/>
                      <a:pt x="345996" y="173182"/>
                    </a:cubicBezTo>
                    <a:cubicBezTo>
                      <a:pt x="353510" y="177018"/>
                      <a:pt x="360023" y="182558"/>
                      <a:pt x="365015" y="189358"/>
                    </a:cubicBezTo>
                    <a:lnTo>
                      <a:pt x="394142" y="189358"/>
                    </a:lnTo>
                    <a:cubicBezTo>
                      <a:pt x="379088" y="186028"/>
                      <a:pt x="365792" y="177254"/>
                      <a:pt x="356808" y="164724"/>
                    </a:cubicBezTo>
                    <a:cubicBezTo>
                      <a:pt x="347825" y="152192"/>
                      <a:pt x="343782" y="136785"/>
                      <a:pt x="345457" y="121457"/>
                    </a:cubicBezTo>
                    <a:cubicBezTo>
                      <a:pt x="347132" y="106129"/>
                      <a:pt x="354409" y="91960"/>
                      <a:pt x="365888" y="81667"/>
                    </a:cubicBezTo>
                    <a:cubicBezTo>
                      <a:pt x="377368" y="71374"/>
                      <a:pt x="392249" y="65682"/>
                      <a:pt x="407668" y="65682"/>
                    </a:cubicBezTo>
                    <a:cubicBezTo>
                      <a:pt x="423088" y="65682"/>
                      <a:pt x="437962" y="71374"/>
                      <a:pt x="449442" y="81667"/>
                    </a:cubicBezTo>
                    <a:cubicBezTo>
                      <a:pt x="460922" y="91960"/>
                      <a:pt x="468198" y="106129"/>
                      <a:pt x="469873" y="121457"/>
                    </a:cubicBezTo>
                    <a:cubicBezTo>
                      <a:pt x="471548" y="136785"/>
                      <a:pt x="467512" y="152192"/>
                      <a:pt x="458522" y="164724"/>
                    </a:cubicBezTo>
                    <a:cubicBezTo>
                      <a:pt x="449539" y="177254"/>
                      <a:pt x="436249" y="186028"/>
                      <a:pt x="421189" y="189358"/>
                    </a:cubicBezTo>
                    <a:lnTo>
                      <a:pt x="437423" y="189358"/>
                    </a:lnTo>
                    <a:lnTo>
                      <a:pt x="437423" y="193510"/>
                    </a:lnTo>
                    <a:lnTo>
                      <a:pt x="460415" y="193510"/>
                    </a:lnTo>
                    <a:cubicBezTo>
                      <a:pt x="472010" y="193535"/>
                      <a:pt x="483118" y="198149"/>
                      <a:pt x="491312" y="206343"/>
                    </a:cubicBezTo>
                    <a:cubicBezTo>
                      <a:pt x="499513" y="214538"/>
                      <a:pt x="504126" y="225651"/>
                      <a:pt x="504152" y="237240"/>
                    </a:cubicBezTo>
                    <a:lnTo>
                      <a:pt x="504152" y="369703"/>
                    </a:lnTo>
                    <a:lnTo>
                      <a:pt x="9016" y="369703"/>
                    </a:lnTo>
                    <a:lnTo>
                      <a:pt x="9016" y="237240"/>
                    </a:lnTo>
                    <a:cubicBezTo>
                      <a:pt x="9041" y="225651"/>
                      <a:pt x="13655" y="214538"/>
                      <a:pt x="21856" y="206343"/>
                    </a:cubicBezTo>
                    <a:cubicBezTo>
                      <a:pt x="30050" y="198149"/>
                      <a:pt x="41158" y="193535"/>
                      <a:pt x="52753" y="193510"/>
                    </a:cubicBezTo>
                    <a:lnTo>
                      <a:pt x="76373" y="193510"/>
                    </a:lnTo>
                    <a:lnTo>
                      <a:pt x="76373" y="189358"/>
                    </a:lnTo>
                    <a:lnTo>
                      <a:pt x="91973" y="189358"/>
                    </a:lnTo>
                    <a:cubicBezTo>
                      <a:pt x="76919" y="186028"/>
                      <a:pt x="63630" y="177254"/>
                      <a:pt x="54640" y="164724"/>
                    </a:cubicBezTo>
                    <a:cubicBezTo>
                      <a:pt x="45656" y="152192"/>
                      <a:pt x="41613" y="136785"/>
                      <a:pt x="43294" y="121457"/>
                    </a:cubicBezTo>
                    <a:cubicBezTo>
                      <a:pt x="44969" y="106129"/>
                      <a:pt x="52246" y="91960"/>
                      <a:pt x="63726" y="81667"/>
                    </a:cubicBezTo>
                    <a:cubicBezTo>
                      <a:pt x="75205" y="71374"/>
                      <a:pt x="90080" y="65682"/>
                      <a:pt x="105499" y="65682"/>
                    </a:cubicBezTo>
                    <a:cubicBezTo>
                      <a:pt x="120919" y="65682"/>
                      <a:pt x="135793" y="71374"/>
                      <a:pt x="147280" y="81667"/>
                    </a:cubicBezTo>
                    <a:cubicBezTo>
                      <a:pt x="158759" y="91960"/>
                      <a:pt x="166036" y="106129"/>
                      <a:pt x="167711" y="121457"/>
                    </a:cubicBezTo>
                    <a:cubicBezTo>
                      <a:pt x="169385" y="136785"/>
                      <a:pt x="165343" y="152192"/>
                      <a:pt x="156359" y="164724"/>
                    </a:cubicBezTo>
                    <a:cubicBezTo>
                      <a:pt x="147375" y="177254"/>
                      <a:pt x="134080" y="186028"/>
                      <a:pt x="119026" y="189358"/>
                    </a:cubicBezTo>
                    <a:lnTo>
                      <a:pt x="148152" y="189358"/>
                    </a:lnTo>
                    <a:cubicBezTo>
                      <a:pt x="152958" y="182540"/>
                      <a:pt x="159337" y="176973"/>
                      <a:pt x="166742" y="173129"/>
                    </a:cubicBezTo>
                    <a:cubicBezTo>
                      <a:pt x="174147" y="169285"/>
                      <a:pt x="182367" y="167275"/>
                      <a:pt x="190715" y="167268"/>
                    </a:cubicBezTo>
                    <a:lnTo>
                      <a:pt x="218667" y="167268"/>
                    </a:lnTo>
                    <a:lnTo>
                      <a:pt x="218667" y="150406"/>
                    </a:lnTo>
                    <a:cubicBezTo>
                      <a:pt x="204152" y="142138"/>
                      <a:pt x="192781" y="129297"/>
                      <a:pt x="186332" y="113889"/>
                    </a:cubicBezTo>
                    <a:cubicBezTo>
                      <a:pt x="179877" y="98481"/>
                      <a:pt x="178709" y="81371"/>
                      <a:pt x="183002" y="65227"/>
                    </a:cubicBezTo>
                    <a:cubicBezTo>
                      <a:pt x="187295" y="49084"/>
                      <a:pt x="196811" y="34815"/>
                      <a:pt x="210062" y="24647"/>
                    </a:cubicBezTo>
                    <a:cubicBezTo>
                      <a:pt x="223319" y="14479"/>
                      <a:pt x="239566" y="8984"/>
                      <a:pt x="256270" y="9017"/>
                    </a:cubicBezTo>
                    <a:close/>
                    <a:moveTo>
                      <a:pt x="256270" y="0"/>
                    </a:moveTo>
                    <a:cubicBezTo>
                      <a:pt x="238046" y="5"/>
                      <a:pt x="220309" y="5889"/>
                      <a:pt x="205698" y="16777"/>
                    </a:cubicBezTo>
                    <a:cubicBezTo>
                      <a:pt x="191087" y="27665"/>
                      <a:pt x="180377" y="42976"/>
                      <a:pt x="175161" y="60436"/>
                    </a:cubicBezTo>
                    <a:cubicBezTo>
                      <a:pt x="169950" y="77896"/>
                      <a:pt x="170502" y="96573"/>
                      <a:pt x="176752" y="113691"/>
                    </a:cubicBezTo>
                    <a:cubicBezTo>
                      <a:pt x="182996" y="130810"/>
                      <a:pt x="194597" y="145457"/>
                      <a:pt x="209831" y="155456"/>
                    </a:cubicBezTo>
                    <a:lnTo>
                      <a:pt x="209831" y="158252"/>
                    </a:lnTo>
                    <a:lnTo>
                      <a:pt x="190895" y="158252"/>
                    </a:lnTo>
                    <a:cubicBezTo>
                      <a:pt x="183162" y="158253"/>
                      <a:pt x="175507" y="159754"/>
                      <a:pt x="168352" y="162670"/>
                    </a:cubicBezTo>
                    <a:cubicBezTo>
                      <a:pt x="173608" y="153096"/>
                      <a:pt x="176604" y="142448"/>
                      <a:pt x="177111" y="131538"/>
                    </a:cubicBezTo>
                    <a:cubicBezTo>
                      <a:pt x="177618" y="120628"/>
                      <a:pt x="175623" y="109747"/>
                      <a:pt x="171278" y="99728"/>
                    </a:cubicBezTo>
                    <a:cubicBezTo>
                      <a:pt x="166934" y="89708"/>
                      <a:pt x="160351" y="80815"/>
                      <a:pt x="152040" y="73730"/>
                    </a:cubicBezTo>
                    <a:cubicBezTo>
                      <a:pt x="143731" y="66644"/>
                      <a:pt x="133907" y="61554"/>
                      <a:pt x="123325" y="58848"/>
                    </a:cubicBezTo>
                    <a:cubicBezTo>
                      <a:pt x="112744" y="56143"/>
                      <a:pt x="101688" y="55894"/>
                      <a:pt x="90997" y="58120"/>
                    </a:cubicBezTo>
                    <a:cubicBezTo>
                      <a:pt x="80300" y="60347"/>
                      <a:pt x="70265" y="64989"/>
                      <a:pt x="61640" y="71693"/>
                    </a:cubicBezTo>
                    <a:cubicBezTo>
                      <a:pt x="53022" y="78398"/>
                      <a:pt x="46047" y="86985"/>
                      <a:pt x="41254" y="96799"/>
                    </a:cubicBezTo>
                    <a:cubicBezTo>
                      <a:pt x="36461" y="106613"/>
                      <a:pt x="33977" y="117393"/>
                      <a:pt x="33996" y="128314"/>
                    </a:cubicBezTo>
                    <a:cubicBezTo>
                      <a:pt x="34016" y="139105"/>
                      <a:pt x="36454" y="149754"/>
                      <a:pt x="41138" y="159476"/>
                    </a:cubicBezTo>
                    <a:cubicBezTo>
                      <a:pt x="45816" y="169199"/>
                      <a:pt x="52624" y="177747"/>
                      <a:pt x="61043" y="184491"/>
                    </a:cubicBezTo>
                    <a:lnTo>
                      <a:pt x="52028" y="184491"/>
                    </a:lnTo>
                    <a:cubicBezTo>
                      <a:pt x="38174" y="184704"/>
                      <a:pt x="24955" y="190352"/>
                      <a:pt x="15221" y="200222"/>
                    </a:cubicBezTo>
                    <a:cubicBezTo>
                      <a:pt x="5486" y="210084"/>
                      <a:pt x="19" y="223380"/>
                      <a:pt x="0" y="237240"/>
                    </a:cubicBezTo>
                    <a:lnTo>
                      <a:pt x="0" y="378719"/>
                    </a:lnTo>
                    <a:lnTo>
                      <a:pt x="513347" y="378719"/>
                    </a:lnTo>
                    <a:lnTo>
                      <a:pt x="513347" y="237240"/>
                    </a:lnTo>
                    <a:cubicBezTo>
                      <a:pt x="513322" y="223258"/>
                      <a:pt x="507758" y="209853"/>
                      <a:pt x="497870" y="199965"/>
                    </a:cubicBezTo>
                    <a:cubicBezTo>
                      <a:pt x="487982" y="190083"/>
                      <a:pt x="474577" y="184515"/>
                      <a:pt x="460594" y="184491"/>
                    </a:cubicBezTo>
                    <a:lnTo>
                      <a:pt x="451579" y="184491"/>
                    </a:lnTo>
                    <a:cubicBezTo>
                      <a:pt x="461133" y="176996"/>
                      <a:pt x="468628" y="167193"/>
                      <a:pt x="473351" y="156004"/>
                    </a:cubicBezTo>
                    <a:cubicBezTo>
                      <a:pt x="478081" y="144815"/>
                      <a:pt x="479877" y="132608"/>
                      <a:pt x="478587" y="120532"/>
                    </a:cubicBezTo>
                    <a:cubicBezTo>
                      <a:pt x="477291" y="108456"/>
                      <a:pt x="472947" y="96906"/>
                      <a:pt x="465959" y="86972"/>
                    </a:cubicBezTo>
                    <a:cubicBezTo>
                      <a:pt x="458977" y="77037"/>
                      <a:pt x="449577" y="69043"/>
                      <a:pt x="438649" y="63740"/>
                    </a:cubicBezTo>
                    <a:cubicBezTo>
                      <a:pt x="427721" y="58439"/>
                      <a:pt x="415625" y="56004"/>
                      <a:pt x="403497" y="56665"/>
                    </a:cubicBezTo>
                    <a:cubicBezTo>
                      <a:pt x="391370" y="57326"/>
                      <a:pt x="379614" y="61061"/>
                      <a:pt x="369328" y="67519"/>
                    </a:cubicBezTo>
                    <a:cubicBezTo>
                      <a:pt x="359042" y="73977"/>
                      <a:pt x="350565" y="82945"/>
                      <a:pt x="344700" y="93581"/>
                    </a:cubicBezTo>
                    <a:cubicBezTo>
                      <a:pt x="338835" y="104217"/>
                      <a:pt x="335774" y="116169"/>
                      <a:pt x="335800" y="128314"/>
                    </a:cubicBezTo>
                    <a:cubicBezTo>
                      <a:pt x="335813" y="140406"/>
                      <a:pt x="338918" y="152294"/>
                      <a:pt x="344816" y="162850"/>
                    </a:cubicBezTo>
                    <a:cubicBezTo>
                      <a:pt x="337366" y="159838"/>
                      <a:pt x="329409" y="158278"/>
                      <a:pt x="321375" y="158252"/>
                    </a:cubicBezTo>
                    <a:lnTo>
                      <a:pt x="302253" y="158252"/>
                    </a:lnTo>
                    <a:lnTo>
                      <a:pt x="302253" y="155907"/>
                    </a:lnTo>
                    <a:cubicBezTo>
                      <a:pt x="317602" y="145970"/>
                      <a:pt x="329319" y="131338"/>
                      <a:pt x="335671" y="114195"/>
                    </a:cubicBezTo>
                    <a:cubicBezTo>
                      <a:pt x="342018" y="97052"/>
                      <a:pt x="342653" y="78315"/>
                      <a:pt x="337481" y="60781"/>
                    </a:cubicBezTo>
                    <a:cubicBezTo>
                      <a:pt x="332309" y="43247"/>
                      <a:pt x="321606" y="27855"/>
                      <a:pt x="306969" y="16901"/>
                    </a:cubicBezTo>
                    <a:cubicBezTo>
                      <a:pt x="292332" y="5947"/>
                      <a:pt x="274551" y="19"/>
                      <a:pt x="256270" y="0"/>
                    </a:cubicBezTo>
                    <a:lnTo>
                      <a:pt x="25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337">
                <a:extLst>
                  <a:ext uri="{FF2B5EF4-FFF2-40B4-BE49-F238E27FC236}">
                    <a16:creationId xmlns:a16="http://schemas.microsoft.com/office/drawing/2014/main" id="{9453F01B-046D-2884-2F64-A02928434983}"/>
                  </a:ext>
                </a:extLst>
              </p:cNvPr>
              <p:cNvSpPr/>
              <p:nvPr/>
            </p:nvSpPr>
            <p:spPr>
              <a:xfrm>
                <a:off x="5603783" y="1921700"/>
                <a:ext cx="125341" cy="125336"/>
              </a:xfrm>
              <a:custGeom>
                <a:avLst/>
                <a:gdLst>
                  <a:gd name="connsiteX0" fmla="*/ 62583 w 125341"/>
                  <a:gd name="connsiteY0" fmla="*/ 125337 h 125336"/>
                  <a:gd name="connsiteX1" fmla="*/ 97433 w 125341"/>
                  <a:gd name="connsiteY1" fmla="*/ 114815 h 125336"/>
                  <a:gd name="connsiteX2" fmla="*/ 120553 w 125341"/>
                  <a:gd name="connsiteY2" fmla="*/ 86693 h 125336"/>
                  <a:gd name="connsiteX3" fmla="*/ 124140 w 125341"/>
                  <a:gd name="connsiteY3" fmla="*/ 50465 h 125336"/>
                  <a:gd name="connsiteX4" fmla="*/ 106988 w 125341"/>
                  <a:gd name="connsiteY4" fmla="*/ 18356 h 125336"/>
                  <a:gd name="connsiteX5" fmla="*/ 74878 w 125341"/>
                  <a:gd name="connsiteY5" fmla="*/ 1200 h 125336"/>
                  <a:gd name="connsiteX6" fmla="*/ 38648 w 125341"/>
                  <a:gd name="connsiteY6" fmla="*/ 4788 h 125336"/>
                  <a:gd name="connsiteX7" fmla="*/ 10523 w 125341"/>
                  <a:gd name="connsiteY7" fmla="*/ 27909 h 125336"/>
                  <a:gd name="connsiteX8" fmla="*/ 0 w 125341"/>
                  <a:gd name="connsiteY8" fmla="*/ 62760 h 125336"/>
                  <a:gd name="connsiteX9" fmla="*/ 18487 w 125341"/>
                  <a:gd name="connsiteY9" fmla="*/ 106854 h 125336"/>
                  <a:gd name="connsiteX10" fmla="*/ 62583 w 125341"/>
                  <a:gd name="connsiteY10" fmla="*/ 125337 h 125336"/>
                  <a:gd name="connsiteX11" fmla="*/ 62583 w 125341"/>
                  <a:gd name="connsiteY11" fmla="*/ 15600 h 125336"/>
                  <a:gd name="connsiteX12" fmla="*/ 89143 w 125341"/>
                  <a:gd name="connsiteY12" fmla="*/ 23414 h 125336"/>
                  <a:gd name="connsiteX13" fmla="*/ 106840 w 125341"/>
                  <a:gd name="connsiteY13" fmla="*/ 44705 h 125336"/>
                  <a:gd name="connsiteX14" fmla="*/ 109664 w 125341"/>
                  <a:gd name="connsiteY14" fmla="*/ 72245 h 125336"/>
                  <a:gd name="connsiteX15" fmla="*/ 96663 w 125341"/>
                  <a:gd name="connsiteY15" fmla="*/ 96688 h 125336"/>
                  <a:gd name="connsiteX16" fmla="*/ 72247 w 125341"/>
                  <a:gd name="connsiteY16" fmla="*/ 109736 h 125336"/>
                  <a:gd name="connsiteX17" fmla="*/ 44699 w 125341"/>
                  <a:gd name="connsiteY17" fmla="*/ 106961 h 125336"/>
                  <a:gd name="connsiteX18" fmla="*/ 23376 w 125341"/>
                  <a:gd name="connsiteY18" fmla="*/ 89304 h 125336"/>
                  <a:gd name="connsiteX19" fmla="*/ 15509 w 125341"/>
                  <a:gd name="connsiteY19" fmla="*/ 62760 h 125336"/>
                  <a:gd name="connsiteX20" fmla="*/ 29421 w 125341"/>
                  <a:gd name="connsiteY20" fmla="*/ 29574 h 125336"/>
                  <a:gd name="connsiteX21" fmla="*/ 62583 w 125341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1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3" y="114815"/>
                    </a:cubicBezTo>
                    <a:cubicBezTo>
                      <a:pt x="107752" y="107935"/>
                      <a:pt x="115798" y="98149"/>
                      <a:pt x="120553" y="86693"/>
                    </a:cubicBezTo>
                    <a:cubicBezTo>
                      <a:pt x="125308" y="75239"/>
                      <a:pt x="126559" y="62630"/>
                      <a:pt x="124140" y="50465"/>
                    </a:cubicBezTo>
                    <a:cubicBezTo>
                      <a:pt x="121727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8" y="4788"/>
                    </a:cubicBezTo>
                    <a:cubicBezTo>
                      <a:pt x="27194" y="9542"/>
                      <a:pt x="17409" y="17588"/>
                      <a:pt x="10523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2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2016" y="15511"/>
                      <a:pt x="81263" y="18231"/>
                      <a:pt x="89143" y="23414"/>
                    </a:cubicBezTo>
                    <a:cubicBezTo>
                      <a:pt x="97023" y="28597"/>
                      <a:pt x="103183" y="36009"/>
                      <a:pt x="106840" y="44705"/>
                    </a:cubicBezTo>
                    <a:cubicBezTo>
                      <a:pt x="110492" y="53401"/>
                      <a:pt x="111480" y="62988"/>
                      <a:pt x="109664" y="72245"/>
                    </a:cubicBezTo>
                    <a:cubicBezTo>
                      <a:pt x="107854" y="81503"/>
                      <a:pt x="103330" y="90011"/>
                      <a:pt x="96663" y="96688"/>
                    </a:cubicBezTo>
                    <a:cubicBezTo>
                      <a:pt x="90002" y="103364"/>
                      <a:pt x="81500" y="107907"/>
                      <a:pt x="72247" y="109736"/>
                    </a:cubicBezTo>
                    <a:cubicBezTo>
                      <a:pt x="62994" y="111566"/>
                      <a:pt x="53407" y="110600"/>
                      <a:pt x="44699" y="106961"/>
                    </a:cubicBezTo>
                    <a:cubicBezTo>
                      <a:pt x="35998" y="103323"/>
                      <a:pt x="28574" y="97176"/>
                      <a:pt x="23376" y="89304"/>
                    </a:cubicBezTo>
                    <a:cubicBezTo>
                      <a:pt x="18179" y="81433"/>
                      <a:pt x="15439" y="72193"/>
                      <a:pt x="15509" y="62760"/>
                    </a:cubicBezTo>
                    <a:cubicBezTo>
                      <a:pt x="15631" y="50304"/>
                      <a:pt x="20624" y="38390"/>
                      <a:pt x="29421" y="29574"/>
                    </a:cubicBezTo>
                    <a:cubicBezTo>
                      <a:pt x="38225" y="20758"/>
                      <a:pt x="50128" y="15741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8">
                <a:extLst>
                  <a:ext uri="{FF2B5EF4-FFF2-40B4-BE49-F238E27FC236}">
                    <a16:creationId xmlns:a16="http://schemas.microsoft.com/office/drawing/2014/main" id="{9CBCB600-9F5C-271A-0102-AC3AA931A02A}"/>
                  </a:ext>
                </a:extLst>
              </p:cNvPr>
              <p:cNvSpPr/>
              <p:nvPr/>
            </p:nvSpPr>
            <p:spPr>
              <a:xfrm>
                <a:off x="5267624" y="2023410"/>
                <a:ext cx="495316" cy="202437"/>
              </a:xfrm>
              <a:custGeom>
                <a:avLst/>
                <a:gdLst>
                  <a:gd name="connsiteX0" fmla="*/ 451579 w 495316"/>
                  <a:gd name="connsiteY0" fmla="*/ 26238 h 202437"/>
                  <a:gd name="connsiteX1" fmla="*/ 438687 w 495316"/>
                  <a:gd name="connsiteY1" fmla="*/ 26238 h 202437"/>
                  <a:gd name="connsiteX2" fmla="*/ 436435 w 495316"/>
                  <a:gd name="connsiteY2" fmla="*/ 29215 h 202437"/>
                  <a:gd name="connsiteX3" fmla="*/ 419751 w 495316"/>
                  <a:gd name="connsiteY3" fmla="*/ 42896 h 202437"/>
                  <a:gd name="connsiteX4" fmla="*/ 398743 w 495316"/>
                  <a:gd name="connsiteY4" fmla="*/ 47798 h 202437"/>
                  <a:gd name="connsiteX5" fmla="*/ 377727 w 495316"/>
                  <a:gd name="connsiteY5" fmla="*/ 42896 h 202437"/>
                  <a:gd name="connsiteX6" fmla="*/ 361050 w 495316"/>
                  <a:gd name="connsiteY6" fmla="*/ 29215 h 202437"/>
                  <a:gd name="connsiteX7" fmla="*/ 358798 w 495316"/>
                  <a:gd name="connsiteY7" fmla="*/ 26238 h 202437"/>
                  <a:gd name="connsiteX8" fmla="*/ 358073 w 495316"/>
                  <a:gd name="connsiteY8" fmla="*/ 26238 h 202437"/>
                  <a:gd name="connsiteX9" fmla="*/ 339021 w 495316"/>
                  <a:gd name="connsiteY9" fmla="*/ 7121 h 202437"/>
                  <a:gd name="connsiteX10" fmla="*/ 312988 w 495316"/>
                  <a:gd name="connsiteY10" fmla="*/ 0 h 202437"/>
                  <a:gd name="connsiteX11" fmla="*/ 297568 w 495316"/>
                  <a:gd name="connsiteY11" fmla="*/ 0 h 202437"/>
                  <a:gd name="connsiteX12" fmla="*/ 295316 w 495316"/>
                  <a:gd name="connsiteY12" fmla="*/ 2976 h 202437"/>
                  <a:gd name="connsiteX13" fmla="*/ 274044 w 495316"/>
                  <a:gd name="connsiteY13" fmla="*/ 20424 h 202437"/>
                  <a:gd name="connsiteX14" fmla="*/ 247254 w 495316"/>
                  <a:gd name="connsiteY14" fmla="*/ 26668 h 202437"/>
                  <a:gd name="connsiteX15" fmla="*/ 220463 w 495316"/>
                  <a:gd name="connsiteY15" fmla="*/ 20424 h 202437"/>
                  <a:gd name="connsiteX16" fmla="*/ 199192 w 495316"/>
                  <a:gd name="connsiteY16" fmla="*/ 2976 h 202437"/>
                  <a:gd name="connsiteX17" fmla="*/ 196939 w 495316"/>
                  <a:gd name="connsiteY17" fmla="*/ 0 h 202437"/>
                  <a:gd name="connsiteX18" fmla="*/ 181879 w 495316"/>
                  <a:gd name="connsiteY18" fmla="*/ 0 h 202437"/>
                  <a:gd name="connsiteX19" fmla="*/ 155840 w 495316"/>
                  <a:gd name="connsiteY19" fmla="*/ 7110 h 202437"/>
                  <a:gd name="connsiteX20" fmla="*/ 136794 w 495316"/>
                  <a:gd name="connsiteY20" fmla="*/ 26238 h 202437"/>
                  <a:gd name="connsiteX21" fmla="*/ 134536 w 495316"/>
                  <a:gd name="connsiteY21" fmla="*/ 29215 h 202437"/>
                  <a:gd name="connsiteX22" fmla="*/ 117858 w 495316"/>
                  <a:gd name="connsiteY22" fmla="*/ 42896 h 202437"/>
                  <a:gd name="connsiteX23" fmla="*/ 96843 w 495316"/>
                  <a:gd name="connsiteY23" fmla="*/ 47798 h 202437"/>
                  <a:gd name="connsiteX24" fmla="*/ 75834 w 495316"/>
                  <a:gd name="connsiteY24" fmla="*/ 42896 h 202437"/>
                  <a:gd name="connsiteX25" fmla="*/ 59157 w 495316"/>
                  <a:gd name="connsiteY25" fmla="*/ 29215 h 202437"/>
                  <a:gd name="connsiteX26" fmla="*/ 56898 w 495316"/>
                  <a:gd name="connsiteY26" fmla="*/ 26238 h 202437"/>
                  <a:gd name="connsiteX27" fmla="*/ 43737 w 495316"/>
                  <a:gd name="connsiteY27" fmla="*/ 26238 h 202437"/>
                  <a:gd name="connsiteX28" fmla="*/ 12840 w 495316"/>
                  <a:gd name="connsiteY28" fmla="*/ 39078 h 202437"/>
                  <a:gd name="connsiteX29" fmla="*/ 0 w 495316"/>
                  <a:gd name="connsiteY29" fmla="*/ 69975 h 202437"/>
                  <a:gd name="connsiteX30" fmla="*/ 0 w 495316"/>
                  <a:gd name="connsiteY30" fmla="*/ 202438 h 202437"/>
                  <a:gd name="connsiteX31" fmla="*/ 15150 w 495316"/>
                  <a:gd name="connsiteY31" fmla="*/ 202438 h 202437"/>
                  <a:gd name="connsiteX32" fmla="*/ 15150 w 495316"/>
                  <a:gd name="connsiteY32" fmla="*/ 69975 h 202437"/>
                  <a:gd name="connsiteX33" fmla="*/ 23518 w 495316"/>
                  <a:gd name="connsiteY33" fmla="*/ 49730 h 202437"/>
                  <a:gd name="connsiteX34" fmla="*/ 43737 w 495316"/>
                  <a:gd name="connsiteY34" fmla="*/ 41298 h 202437"/>
                  <a:gd name="connsiteX35" fmla="*/ 49326 w 495316"/>
                  <a:gd name="connsiteY35" fmla="*/ 41298 h 202437"/>
                  <a:gd name="connsiteX36" fmla="*/ 87179 w 495316"/>
                  <a:gd name="connsiteY36" fmla="*/ 62005 h 202437"/>
                  <a:gd name="connsiteX37" fmla="*/ 129486 w 495316"/>
                  <a:gd name="connsiteY37" fmla="*/ 53561 h 202437"/>
                  <a:gd name="connsiteX38" fmla="*/ 129486 w 495316"/>
                  <a:gd name="connsiteY38" fmla="*/ 202438 h 202437"/>
                  <a:gd name="connsiteX39" fmla="*/ 144276 w 495316"/>
                  <a:gd name="connsiteY39" fmla="*/ 202438 h 202437"/>
                  <a:gd name="connsiteX40" fmla="*/ 144276 w 495316"/>
                  <a:gd name="connsiteY40" fmla="*/ 52393 h 202437"/>
                  <a:gd name="connsiteX41" fmla="*/ 155185 w 495316"/>
                  <a:gd name="connsiteY41" fmla="*/ 26058 h 202437"/>
                  <a:gd name="connsiteX42" fmla="*/ 181519 w 495316"/>
                  <a:gd name="connsiteY42" fmla="*/ 15149 h 202437"/>
                  <a:gd name="connsiteX43" fmla="*/ 189361 w 495316"/>
                  <a:gd name="connsiteY43" fmla="*/ 15149 h 202437"/>
                  <a:gd name="connsiteX44" fmla="*/ 215279 w 495316"/>
                  <a:gd name="connsiteY44" fmla="*/ 34766 h 202437"/>
                  <a:gd name="connsiteX45" fmla="*/ 247029 w 495316"/>
                  <a:gd name="connsiteY45" fmla="*/ 41734 h 202437"/>
                  <a:gd name="connsiteX46" fmla="*/ 278773 w 495316"/>
                  <a:gd name="connsiteY46" fmla="*/ 34766 h 202437"/>
                  <a:gd name="connsiteX47" fmla="*/ 304691 w 495316"/>
                  <a:gd name="connsiteY47" fmla="*/ 15149 h 202437"/>
                  <a:gd name="connsiteX48" fmla="*/ 312449 w 495316"/>
                  <a:gd name="connsiteY48" fmla="*/ 15149 h 202437"/>
                  <a:gd name="connsiteX49" fmla="*/ 338777 w 495316"/>
                  <a:gd name="connsiteY49" fmla="*/ 26058 h 202437"/>
                  <a:gd name="connsiteX50" fmla="*/ 349686 w 495316"/>
                  <a:gd name="connsiteY50" fmla="*/ 52393 h 202437"/>
                  <a:gd name="connsiteX51" fmla="*/ 349686 w 495316"/>
                  <a:gd name="connsiteY51" fmla="*/ 202438 h 202437"/>
                  <a:gd name="connsiteX52" fmla="*/ 364836 w 495316"/>
                  <a:gd name="connsiteY52" fmla="*/ 202438 h 202437"/>
                  <a:gd name="connsiteX53" fmla="*/ 364836 w 495316"/>
                  <a:gd name="connsiteY53" fmla="*/ 53022 h 202437"/>
                  <a:gd name="connsiteX54" fmla="*/ 407604 w 495316"/>
                  <a:gd name="connsiteY54" fmla="*/ 62333 h 202437"/>
                  <a:gd name="connsiteX55" fmla="*/ 445990 w 495316"/>
                  <a:gd name="connsiteY55" fmla="*/ 41298 h 202437"/>
                  <a:gd name="connsiteX56" fmla="*/ 451579 w 495316"/>
                  <a:gd name="connsiteY56" fmla="*/ 41298 h 202437"/>
                  <a:gd name="connsiteX57" fmla="*/ 471830 w 495316"/>
                  <a:gd name="connsiteY57" fmla="*/ 49723 h 202437"/>
                  <a:gd name="connsiteX58" fmla="*/ 480256 w 495316"/>
                  <a:gd name="connsiteY58" fmla="*/ 69975 h 202437"/>
                  <a:gd name="connsiteX59" fmla="*/ 480256 w 495316"/>
                  <a:gd name="connsiteY59" fmla="*/ 202438 h 202437"/>
                  <a:gd name="connsiteX60" fmla="*/ 495316 w 495316"/>
                  <a:gd name="connsiteY60" fmla="*/ 202438 h 202437"/>
                  <a:gd name="connsiteX61" fmla="*/ 495316 w 495316"/>
                  <a:gd name="connsiteY61" fmla="*/ 69975 h 202437"/>
                  <a:gd name="connsiteX62" fmla="*/ 482482 w 495316"/>
                  <a:gd name="connsiteY62" fmla="*/ 39078 h 202437"/>
                  <a:gd name="connsiteX63" fmla="*/ 451579 w 495316"/>
                  <a:gd name="connsiteY63" fmla="*/ 26238 h 2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95316" h="202437">
                    <a:moveTo>
                      <a:pt x="451579" y="26238"/>
                    </a:moveTo>
                    <a:lnTo>
                      <a:pt x="438687" y="26238"/>
                    </a:lnTo>
                    <a:lnTo>
                      <a:pt x="436435" y="29215"/>
                    </a:lnTo>
                    <a:cubicBezTo>
                      <a:pt x="431995" y="34997"/>
                      <a:pt x="426290" y="39675"/>
                      <a:pt x="419751" y="42896"/>
                    </a:cubicBezTo>
                    <a:cubicBezTo>
                      <a:pt x="413219" y="46124"/>
                      <a:pt x="406026" y="47798"/>
                      <a:pt x="398743" y="47798"/>
                    </a:cubicBezTo>
                    <a:cubicBezTo>
                      <a:pt x="391453" y="47798"/>
                      <a:pt x="384266" y="46124"/>
                      <a:pt x="377727" y="42896"/>
                    </a:cubicBezTo>
                    <a:cubicBezTo>
                      <a:pt x="371195" y="39675"/>
                      <a:pt x="365484" y="34997"/>
                      <a:pt x="361050" y="29215"/>
                    </a:cubicBezTo>
                    <a:lnTo>
                      <a:pt x="358798" y="26238"/>
                    </a:lnTo>
                    <a:lnTo>
                      <a:pt x="358073" y="26238"/>
                    </a:lnTo>
                    <a:cubicBezTo>
                      <a:pt x="353497" y="18315"/>
                      <a:pt x="346933" y="11724"/>
                      <a:pt x="339021" y="7121"/>
                    </a:cubicBezTo>
                    <a:cubicBezTo>
                      <a:pt x="331116" y="2519"/>
                      <a:pt x="322138" y="63"/>
                      <a:pt x="312988" y="0"/>
                    </a:cubicBezTo>
                    <a:lnTo>
                      <a:pt x="297568" y="0"/>
                    </a:lnTo>
                    <a:lnTo>
                      <a:pt x="295316" y="2976"/>
                    </a:lnTo>
                    <a:cubicBezTo>
                      <a:pt x="289656" y="10345"/>
                      <a:pt x="282379" y="16315"/>
                      <a:pt x="274044" y="20424"/>
                    </a:cubicBezTo>
                    <a:cubicBezTo>
                      <a:pt x="265709" y="24531"/>
                      <a:pt x="256545" y="26668"/>
                      <a:pt x="247254" y="26668"/>
                    </a:cubicBezTo>
                    <a:cubicBezTo>
                      <a:pt x="237962" y="26668"/>
                      <a:pt x="228792" y="24531"/>
                      <a:pt x="220463" y="20424"/>
                    </a:cubicBezTo>
                    <a:cubicBezTo>
                      <a:pt x="212128" y="16315"/>
                      <a:pt x="204851" y="10345"/>
                      <a:pt x="199192" y="2976"/>
                    </a:cubicBezTo>
                    <a:lnTo>
                      <a:pt x="196939" y="0"/>
                    </a:lnTo>
                    <a:lnTo>
                      <a:pt x="181879" y="0"/>
                    </a:lnTo>
                    <a:cubicBezTo>
                      <a:pt x="172728" y="55"/>
                      <a:pt x="163745" y="2506"/>
                      <a:pt x="155840" y="7110"/>
                    </a:cubicBezTo>
                    <a:cubicBezTo>
                      <a:pt x="147927" y="11713"/>
                      <a:pt x="141363" y="18309"/>
                      <a:pt x="136794" y="26238"/>
                    </a:cubicBezTo>
                    <a:lnTo>
                      <a:pt x="134536" y="29215"/>
                    </a:lnTo>
                    <a:cubicBezTo>
                      <a:pt x="130102" y="34997"/>
                      <a:pt x="124391" y="39675"/>
                      <a:pt x="117858" y="42896"/>
                    </a:cubicBezTo>
                    <a:cubicBezTo>
                      <a:pt x="111320" y="46124"/>
                      <a:pt x="104132" y="47798"/>
                      <a:pt x="96843" y="47798"/>
                    </a:cubicBezTo>
                    <a:cubicBezTo>
                      <a:pt x="89560" y="47798"/>
                      <a:pt x="82373" y="46124"/>
                      <a:pt x="75834" y="42896"/>
                    </a:cubicBezTo>
                    <a:cubicBezTo>
                      <a:pt x="69302" y="39675"/>
                      <a:pt x="63591" y="34997"/>
                      <a:pt x="59157" y="29215"/>
                    </a:cubicBezTo>
                    <a:lnTo>
                      <a:pt x="56898" y="26238"/>
                    </a:lnTo>
                    <a:lnTo>
                      <a:pt x="43737" y="26238"/>
                    </a:lnTo>
                    <a:cubicBezTo>
                      <a:pt x="32142" y="26263"/>
                      <a:pt x="21035" y="30877"/>
                      <a:pt x="12840" y="39078"/>
                    </a:cubicBezTo>
                    <a:cubicBezTo>
                      <a:pt x="4640" y="47272"/>
                      <a:pt x="25" y="58380"/>
                      <a:pt x="0" y="69975"/>
                    </a:cubicBezTo>
                    <a:lnTo>
                      <a:pt x="0" y="202438"/>
                    </a:lnTo>
                    <a:lnTo>
                      <a:pt x="15150" y="202438"/>
                    </a:lnTo>
                    <a:lnTo>
                      <a:pt x="15150" y="69975"/>
                    </a:lnTo>
                    <a:cubicBezTo>
                      <a:pt x="15150" y="62384"/>
                      <a:pt x="18160" y="55107"/>
                      <a:pt x="23518" y="49730"/>
                    </a:cubicBezTo>
                    <a:cubicBezTo>
                      <a:pt x="28876" y="44353"/>
                      <a:pt x="36146" y="41324"/>
                      <a:pt x="43737" y="41298"/>
                    </a:cubicBezTo>
                    <a:lnTo>
                      <a:pt x="49326" y="41298"/>
                    </a:lnTo>
                    <a:cubicBezTo>
                      <a:pt x="59118" y="52431"/>
                      <a:pt x="72517" y="59766"/>
                      <a:pt x="87179" y="62005"/>
                    </a:cubicBezTo>
                    <a:cubicBezTo>
                      <a:pt x="101835" y="64251"/>
                      <a:pt x="116812" y="61261"/>
                      <a:pt x="129486" y="53561"/>
                    </a:cubicBezTo>
                    <a:lnTo>
                      <a:pt x="129486" y="202438"/>
                    </a:lnTo>
                    <a:lnTo>
                      <a:pt x="144276" y="202438"/>
                    </a:lnTo>
                    <a:lnTo>
                      <a:pt x="144276" y="52393"/>
                    </a:lnTo>
                    <a:cubicBezTo>
                      <a:pt x="144276" y="42511"/>
                      <a:pt x="148197" y="33040"/>
                      <a:pt x="155185" y="26058"/>
                    </a:cubicBezTo>
                    <a:cubicBezTo>
                      <a:pt x="162166" y="19073"/>
                      <a:pt x="171638" y="15149"/>
                      <a:pt x="181519" y="15149"/>
                    </a:cubicBezTo>
                    <a:lnTo>
                      <a:pt x="189361" y="15149"/>
                    </a:lnTo>
                    <a:cubicBezTo>
                      <a:pt x="196484" y="23485"/>
                      <a:pt x="205326" y="30178"/>
                      <a:pt x="215279" y="34766"/>
                    </a:cubicBezTo>
                    <a:cubicBezTo>
                      <a:pt x="225231" y="39354"/>
                      <a:pt x="236063" y="41734"/>
                      <a:pt x="247029" y="41734"/>
                    </a:cubicBezTo>
                    <a:cubicBezTo>
                      <a:pt x="257989" y="41734"/>
                      <a:pt x="268821" y="39354"/>
                      <a:pt x="278773" y="34766"/>
                    </a:cubicBezTo>
                    <a:cubicBezTo>
                      <a:pt x="288732" y="30178"/>
                      <a:pt x="297575" y="23485"/>
                      <a:pt x="304691" y="15149"/>
                    </a:cubicBezTo>
                    <a:lnTo>
                      <a:pt x="312449" y="15149"/>
                    </a:lnTo>
                    <a:cubicBezTo>
                      <a:pt x="322325" y="15149"/>
                      <a:pt x="331795" y="19073"/>
                      <a:pt x="338777" y="26058"/>
                    </a:cubicBezTo>
                    <a:cubicBezTo>
                      <a:pt x="345765" y="33040"/>
                      <a:pt x="349686" y="42511"/>
                      <a:pt x="349686" y="52393"/>
                    </a:cubicBezTo>
                    <a:lnTo>
                      <a:pt x="349686" y="202438"/>
                    </a:lnTo>
                    <a:lnTo>
                      <a:pt x="364836" y="202438"/>
                    </a:lnTo>
                    <a:lnTo>
                      <a:pt x="364836" y="53022"/>
                    </a:lnTo>
                    <a:cubicBezTo>
                      <a:pt x="377503" y="61178"/>
                      <a:pt x="392692" y="64489"/>
                      <a:pt x="407604" y="62333"/>
                    </a:cubicBezTo>
                    <a:cubicBezTo>
                      <a:pt x="422517" y="60176"/>
                      <a:pt x="436153" y="52707"/>
                      <a:pt x="445990" y="41298"/>
                    </a:cubicBezTo>
                    <a:lnTo>
                      <a:pt x="451579" y="41298"/>
                    </a:lnTo>
                    <a:cubicBezTo>
                      <a:pt x="459176" y="41324"/>
                      <a:pt x="466459" y="44353"/>
                      <a:pt x="471830" y="49723"/>
                    </a:cubicBezTo>
                    <a:cubicBezTo>
                      <a:pt x="477201" y="55094"/>
                      <a:pt x="480230" y="62377"/>
                      <a:pt x="480256" y="69975"/>
                    </a:cubicBezTo>
                    <a:lnTo>
                      <a:pt x="480256" y="202438"/>
                    </a:lnTo>
                    <a:lnTo>
                      <a:pt x="495316" y="202438"/>
                    </a:lnTo>
                    <a:lnTo>
                      <a:pt x="495316" y="69975"/>
                    </a:lnTo>
                    <a:cubicBezTo>
                      <a:pt x="495290" y="58380"/>
                      <a:pt x="490677" y="47272"/>
                      <a:pt x="482482" y="39078"/>
                    </a:cubicBezTo>
                    <a:cubicBezTo>
                      <a:pt x="474282" y="30877"/>
                      <a:pt x="463174" y="26263"/>
                      <a:pt x="451579" y="26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39">
                <a:extLst>
                  <a:ext uri="{FF2B5EF4-FFF2-40B4-BE49-F238E27FC236}">
                    <a16:creationId xmlns:a16="http://schemas.microsoft.com/office/drawing/2014/main" id="{E5EF058F-E400-1F40-2D37-CAC038FEDA70}"/>
                  </a:ext>
                </a:extLst>
              </p:cNvPr>
              <p:cNvSpPr/>
              <p:nvPr/>
            </p:nvSpPr>
            <p:spPr>
              <a:xfrm>
                <a:off x="5301601" y="1921700"/>
                <a:ext cx="125342" cy="125336"/>
              </a:xfrm>
              <a:custGeom>
                <a:avLst/>
                <a:gdLst>
                  <a:gd name="connsiteX0" fmla="*/ 62583 w 125342"/>
                  <a:gd name="connsiteY0" fmla="*/ 125337 h 125336"/>
                  <a:gd name="connsiteX1" fmla="*/ 97434 w 125342"/>
                  <a:gd name="connsiteY1" fmla="*/ 114815 h 125336"/>
                  <a:gd name="connsiteX2" fmla="*/ 120553 w 125342"/>
                  <a:gd name="connsiteY2" fmla="*/ 86693 h 125336"/>
                  <a:gd name="connsiteX3" fmla="*/ 124140 w 125342"/>
                  <a:gd name="connsiteY3" fmla="*/ 50465 h 125336"/>
                  <a:gd name="connsiteX4" fmla="*/ 106988 w 125342"/>
                  <a:gd name="connsiteY4" fmla="*/ 18356 h 125336"/>
                  <a:gd name="connsiteX5" fmla="*/ 74878 w 125342"/>
                  <a:gd name="connsiteY5" fmla="*/ 1200 h 125336"/>
                  <a:gd name="connsiteX6" fmla="*/ 38649 w 125342"/>
                  <a:gd name="connsiteY6" fmla="*/ 4788 h 125336"/>
                  <a:gd name="connsiteX7" fmla="*/ 10530 w 125342"/>
                  <a:gd name="connsiteY7" fmla="*/ 27909 h 125336"/>
                  <a:gd name="connsiteX8" fmla="*/ 0 w 125342"/>
                  <a:gd name="connsiteY8" fmla="*/ 62760 h 125336"/>
                  <a:gd name="connsiteX9" fmla="*/ 18487 w 125342"/>
                  <a:gd name="connsiteY9" fmla="*/ 106854 h 125336"/>
                  <a:gd name="connsiteX10" fmla="*/ 62583 w 125342"/>
                  <a:gd name="connsiteY10" fmla="*/ 125337 h 125336"/>
                  <a:gd name="connsiteX11" fmla="*/ 62583 w 125342"/>
                  <a:gd name="connsiteY11" fmla="*/ 15600 h 125336"/>
                  <a:gd name="connsiteX12" fmla="*/ 88982 w 125342"/>
                  <a:gd name="connsiteY12" fmla="*/ 23609 h 125336"/>
                  <a:gd name="connsiteX13" fmla="*/ 106488 w 125342"/>
                  <a:gd name="connsiteY13" fmla="*/ 44935 h 125336"/>
                  <a:gd name="connsiteX14" fmla="*/ 109189 w 125342"/>
                  <a:gd name="connsiteY14" fmla="*/ 72391 h 125336"/>
                  <a:gd name="connsiteX15" fmla="*/ 96182 w 125342"/>
                  <a:gd name="connsiteY15" fmla="*/ 96722 h 125336"/>
                  <a:gd name="connsiteX16" fmla="*/ 71856 w 125342"/>
                  <a:gd name="connsiteY16" fmla="*/ 109728 h 125336"/>
                  <a:gd name="connsiteX17" fmla="*/ 44398 w 125342"/>
                  <a:gd name="connsiteY17" fmla="*/ 107023 h 125336"/>
                  <a:gd name="connsiteX18" fmla="*/ 23069 w 125342"/>
                  <a:gd name="connsiteY18" fmla="*/ 89521 h 125336"/>
                  <a:gd name="connsiteX19" fmla="*/ 15060 w 125342"/>
                  <a:gd name="connsiteY19" fmla="*/ 63120 h 125336"/>
                  <a:gd name="connsiteX20" fmla="*/ 28978 w 125342"/>
                  <a:gd name="connsiteY20" fmla="*/ 29518 h 125336"/>
                  <a:gd name="connsiteX21" fmla="*/ 62583 w 125342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2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4" y="114815"/>
                    </a:cubicBezTo>
                    <a:cubicBezTo>
                      <a:pt x="107752" y="107935"/>
                      <a:pt x="115799" y="98149"/>
                      <a:pt x="120553" y="86693"/>
                    </a:cubicBezTo>
                    <a:cubicBezTo>
                      <a:pt x="125308" y="75239"/>
                      <a:pt x="126560" y="62630"/>
                      <a:pt x="124140" y="50465"/>
                    </a:cubicBezTo>
                    <a:cubicBezTo>
                      <a:pt x="121728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9" y="4788"/>
                    </a:cubicBezTo>
                    <a:cubicBezTo>
                      <a:pt x="27195" y="9542"/>
                      <a:pt x="17409" y="17588"/>
                      <a:pt x="10530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3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1978" y="15600"/>
                      <a:pt x="81167" y="18387"/>
                      <a:pt x="88982" y="23609"/>
                    </a:cubicBezTo>
                    <a:cubicBezTo>
                      <a:pt x="96798" y="28830"/>
                      <a:pt x="102888" y="36252"/>
                      <a:pt x="106488" y="44935"/>
                    </a:cubicBezTo>
                    <a:cubicBezTo>
                      <a:pt x="110081" y="53618"/>
                      <a:pt x="111024" y="63173"/>
                      <a:pt x="109189" y="72391"/>
                    </a:cubicBezTo>
                    <a:cubicBezTo>
                      <a:pt x="107354" y="81609"/>
                      <a:pt x="102830" y="90076"/>
                      <a:pt x="96182" y="96722"/>
                    </a:cubicBezTo>
                    <a:cubicBezTo>
                      <a:pt x="89541" y="103368"/>
                      <a:pt x="81071" y="107894"/>
                      <a:pt x="71856" y="109728"/>
                    </a:cubicBezTo>
                    <a:cubicBezTo>
                      <a:pt x="62635" y="111561"/>
                      <a:pt x="53080" y="110620"/>
                      <a:pt x="44398" y="107023"/>
                    </a:cubicBezTo>
                    <a:cubicBezTo>
                      <a:pt x="35716" y="103427"/>
                      <a:pt x="28292" y="97336"/>
                      <a:pt x="23069" y="89521"/>
                    </a:cubicBezTo>
                    <a:cubicBezTo>
                      <a:pt x="17845" y="81707"/>
                      <a:pt x="15060" y="72519"/>
                      <a:pt x="15060" y="63120"/>
                    </a:cubicBezTo>
                    <a:cubicBezTo>
                      <a:pt x="15060" y="50517"/>
                      <a:pt x="20066" y="38430"/>
                      <a:pt x="28978" y="29518"/>
                    </a:cubicBezTo>
                    <a:cubicBezTo>
                      <a:pt x="37892" y="20606"/>
                      <a:pt x="49981" y="15600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40">
                <a:extLst>
                  <a:ext uri="{FF2B5EF4-FFF2-40B4-BE49-F238E27FC236}">
                    <a16:creationId xmlns:a16="http://schemas.microsoft.com/office/drawing/2014/main" id="{9AF2972B-F73E-614D-CD9C-9CA5D48709FD}"/>
                  </a:ext>
                </a:extLst>
              </p:cNvPr>
              <p:cNvSpPr/>
              <p:nvPr/>
            </p:nvSpPr>
            <p:spPr>
              <a:xfrm>
                <a:off x="5438934" y="1865065"/>
                <a:ext cx="151491" cy="151488"/>
              </a:xfrm>
              <a:custGeom>
                <a:avLst/>
                <a:gdLst>
                  <a:gd name="connsiteX0" fmla="*/ 75924 w 151491"/>
                  <a:gd name="connsiteY0" fmla="*/ 151488 h 151488"/>
                  <a:gd name="connsiteX1" fmla="*/ 117967 w 151491"/>
                  <a:gd name="connsiteY1" fmla="*/ 138629 h 151488"/>
                  <a:gd name="connsiteX2" fmla="*/ 145784 w 151491"/>
                  <a:gd name="connsiteY2" fmla="*/ 104584 h 151488"/>
                  <a:gd name="connsiteX3" fmla="*/ 150006 w 151491"/>
                  <a:gd name="connsiteY3" fmla="*/ 60824 h 151488"/>
                  <a:gd name="connsiteX4" fmla="*/ 129209 w 151491"/>
                  <a:gd name="connsiteY4" fmla="*/ 22089 h 151488"/>
                  <a:gd name="connsiteX5" fmla="*/ 90400 w 151491"/>
                  <a:gd name="connsiteY5" fmla="*/ 1431 h 151488"/>
                  <a:gd name="connsiteX6" fmla="*/ 46657 w 151491"/>
                  <a:gd name="connsiteY6" fmla="*/ 5809 h 151488"/>
                  <a:gd name="connsiteX7" fmla="*/ 12712 w 151491"/>
                  <a:gd name="connsiteY7" fmla="*/ 33747 h 151488"/>
                  <a:gd name="connsiteX8" fmla="*/ 0 w 151491"/>
                  <a:gd name="connsiteY8" fmla="*/ 75834 h 151488"/>
                  <a:gd name="connsiteX9" fmla="*/ 5813 w 151491"/>
                  <a:gd name="connsiteY9" fmla="*/ 104834 h 151488"/>
                  <a:gd name="connsiteX10" fmla="*/ 22279 w 151491"/>
                  <a:gd name="connsiteY10" fmla="*/ 129399 h 151488"/>
                  <a:gd name="connsiteX11" fmla="*/ 46907 w 151491"/>
                  <a:gd name="connsiteY11" fmla="*/ 145783 h 151488"/>
                  <a:gd name="connsiteX12" fmla="*/ 75924 w 151491"/>
                  <a:gd name="connsiteY12" fmla="*/ 151488 h 151488"/>
                  <a:gd name="connsiteX13" fmla="*/ 75924 w 151491"/>
                  <a:gd name="connsiteY13" fmla="*/ 15238 h 151488"/>
                  <a:gd name="connsiteX14" fmla="*/ 109593 w 151491"/>
                  <a:gd name="connsiteY14" fmla="*/ 25451 h 151488"/>
                  <a:gd name="connsiteX15" fmla="*/ 131911 w 151491"/>
                  <a:gd name="connsiteY15" fmla="*/ 52645 h 151488"/>
                  <a:gd name="connsiteX16" fmla="*/ 135357 w 151491"/>
                  <a:gd name="connsiteY16" fmla="*/ 87656 h 151488"/>
                  <a:gd name="connsiteX17" fmla="*/ 118775 w 151491"/>
                  <a:gd name="connsiteY17" fmla="*/ 118681 h 151488"/>
                  <a:gd name="connsiteX18" fmla="*/ 87750 w 151491"/>
                  <a:gd name="connsiteY18" fmla="*/ 135265 h 151488"/>
                  <a:gd name="connsiteX19" fmla="*/ 52740 w 151491"/>
                  <a:gd name="connsiteY19" fmla="*/ 131817 h 151488"/>
                  <a:gd name="connsiteX20" fmla="*/ 25545 w 151491"/>
                  <a:gd name="connsiteY20" fmla="*/ 109499 h 151488"/>
                  <a:gd name="connsiteX21" fmla="*/ 15330 w 151491"/>
                  <a:gd name="connsiteY21" fmla="*/ 75834 h 151488"/>
                  <a:gd name="connsiteX22" fmla="*/ 33104 w 151491"/>
                  <a:gd name="connsiteY22" fmla="*/ 33013 h 151488"/>
                  <a:gd name="connsiteX23" fmla="*/ 75924 w 151491"/>
                  <a:gd name="connsiteY23" fmla="*/ 15238 h 15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491" h="151488">
                    <a:moveTo>
                      <a:pt x="75924" y="151488"/>
                    </a:moveTo>
                    <a:cubicBezTo>
                      <a:pt x="90901" y="151453"/>
                      <a:pt x="105531" y="146978"/>
                      <a:pt x="117967" y="138629"/>
                    </a:cubicBezTo>
                    <a:cubicBezTo>
                      <a:pt x="130403" y="130280"/>
                      <a:pt x="140079" y="118433"/>
                      <a:pt x="145784" y="104584"/>
                    </a:cubicBezTo>
                    <a:cubicBezTo>
                      <a:pt x="151489" y="90735"/>
                      <a:pt x="152958" y="75507"/>
                      <a:pt x="150006" y="60824"/>
                    </a:cubicBezTo>
                    <a:cubicBezTo>
                      <a:pt x="147055" y="46140"/>
                      <a:pt x="139817" y="32661"/>
                      <a:pt x="129209" y="22089"/>
                    </a:cubicBezTo>
                    <a:cubicBezTo>
                      <a:pt x="118602" y="11518"/>
                      <a:pt x="105095" y="4329"/>
                      <a:pt x="90400" y="1431"/>
                    </a:cubicBezTo>
                    <a:cubicBezTo>
                      <a:pt x="75706" y="-1466"/>
                      <a:pt x="60485" y="57"/>
                      <a:pt x="46657" y="5809"/>
                    </a:cubicBezTo>
                    <a:cubicBezTo>
                      <a:pt x="32828" y="11561"/>
                      <a:pt x="21015" y="21283"/>
                      <a:pt x="12712" y="33747"/>
                    </a:cubicBezTo>
                    <a:cubicBezTo>
                      <a:pt x="4408" y="46211"/>
                      <a:pt x="-13" y="60857"/>
                      <a:pt x="0" y="75834"/>
                    </a:cubicBezTo>
                    <a:cubicBezTo>
                      <a:pt x="13" y="85788"/>
                      <a:pt x="1989" y="95643"/>
                      <a:pt x="5813" y="104834"/>
                    </a:cubicBezTo>
                    <a:cubicBezTo>
                      <a:pt x="9632" y="114025"/>
                      <a:pt x="15233" y="122373"/>
                      <a:pt x="22279" y="129399"/>
                    </a:cubicBezTo>
                    <a:cubicBezTo>
                      <a:pt x="29331" y="136425"/>
                      <a:pt x="37699" y="141992"/>
                      <a:pt x="46907" y="145783"/>
                    </a:cubicBezTo>
                    <a:cubicBezTo>
                      <a:pt x="56109" y="149573"/>
                      <a:pt x="65971" y="151512"/>
                      <a:pt x="75924" y="151488"/>
                    </a:cubicBezTo>
                    <a:close/>
                    <a:moveTo>
                      <a:pt x="75924" y="15238"/>
                    </a:moveTo>
                    <a:cubicBezTo>
                      <a:pt x="87910" y="15238"/>
                      <a:pt x="99628" y="18793"/>
                      <a:pt x="109593" y="25451"/>
                    </a:cubicBezTo>
                    <a:cubicBezTo>
                      <a:pt x="119558" y="32109"/>
                      <a:pt x="127323" y="41573"/>
                      <a:pt x="131911" y="52645"/>
                    </a:cubicBezTo>
                    <a:cubicBezTo>
                      <a:pt x="136493" y="63718"/>
                      <a:pt x="137692" y="75901"/>
                      <a:pt x="135357" y="87656"/>
                    </a:cubicBezTo>
                    <a:cubicBezTo>
                      <a:pt x="133021" y="99410"/>
                      <a:pt x="127246" y="110207"/>
                      <a:pt x="118775" y="118681"/>
                    </a:cubicBezTo>
                    <a:cubicBezTo>
                      <a:pt x="110299" y="127156"/>
                      <a:pt x="99499" y="132927"/>
                      <a:pt x="87750" y="135265"/>
                    </a:cubicBezTo>
                    <a:cubicBezTo>
                      <a:pt x="75994" y="137603"/>
                      <a:pt x="63809" y="136403"/>
                      <a:pt x="52740" y="131817"/>
                    </a:cubicBezTo>
                    <a:cubicBezTo>
                      <a:pt x="41664" y="127230"/>
                      <a:pt x="32199" y="119464"/>
                      <a:pt x="25545" y="109499"/>
                    </a:cubicBezTo>
                    <a:cubicBezTo>
                      <a:pt x="18885" y="99534"/>
                      <a:pt x="15330" y="87819"/>
                      <a:pt x="15330" y="75834"/>
                    </a:cubicBezTo>
                    <a:cubicBezTo>
                      <a:pt x="15355" y="59771"/>
                      <a:pt x="21747" y="44372"/>
                      <a:pt x="33104" y="33013"/>
                    </a:cubicBezTo>
                    <a:cubicBezTo>
                      <a:pt x="44462" y="21654"/>
                      <a:pt x="59863" y="15262"/>
                      <a:pt x="75924" y="15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41">
                <a:extLst>
                  <a:ext uri="{FF2B5EF4-FFF2-40B4-BE49-F238E27FC236}">
                    <a16:creationId xmlns:a16="http://schemas.microsoft.com/office/drawing/2014/main" id="{47D197F3-17C9-88A2-C938-06CFF48A6B5C}"/>
                  </a:ext>
                </a:extLst>
              </p:cNvPr>
              <p:cNvSpPr/>
              <p:nvPr/>
            </p:nvSpPr>
            <p:spPr>
              <a:xfrm>
                <a:off x="5441918" y="2132432"/>
                <a:ext cx="15143" cy="93416"/>
              </a:xfrm>
              <a:custGeom>
                <a:avLst/>
                <a:gdLst>
                  <a:gd name="connsiteX0" fmla="*/ 7572 w 15143"/>
                  <a:gd name="connsiteY0" fmla="*/ 0 h 93416"/>
                  <a:gd name="connsiteX1" fmla="*/ 0 w 15143"/>
                  <a:gd name="connsiteY1" fmla="*/ 0 h 93416"/>
                  <a:gd name="connsiteX2" fmla="*/ 0 w 15143"/>
                  <a:gd name="connsiteY2" fmla="*/ 93416 h 93416"/>
                  <a:gd name="connsiteX3" fmla="*/ 3786 w 15143"/>
                  <a:gd name="connsiteY3" fmla="*/ 93416 h 93416"/>
                  <a:gd name="connsiteX4" fmla="*/ 15144 w 15143"/>
                  <a:gd name="connsiteY4" fmla="*/ 93416 h 93416"/>
                  <a:gd name="connsiteX5" fmla="*/ 15144 w 15143"/>
                  <a:gd name="connsiteY5" fmla="*/ 15150 h 93416"/>
                  <a:gd name="connsiteX6" fmla="*/ 7572 w 15143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3" h="93416">
                    <a:moveTo>
                      <a:pt x="7572" y="0"/>
                    </a:moveTo>
                    <a:lnTo>
                      <a:pt x="0" y="0"/>
                    </a:lnTo>
                    <a:lnTo>
                      <a:pt x="0" y="93416"/>
                    </a:lnTo>
                    <a:lnTo>
                      <a:pt x="3786" y="93416"/>
                    </a:lnTo>
                    <a:lnTo>
                      <a:pt x="15144" y="93416"/>
                    </a:lnTo>
                    <a:lnTo>
                      <a:pt x="15144" y="1515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42">
                <a:extLst>
                  <a:ext uri="{FF2B5EF4-FFF2-40B4-BE49-F238E27FC236}">
                    <a16:creationId xmlns:a16="http://schemas.microsoft.com/office/drawing/2014/main" id="{6E50F584-C50E-3AC6-8CEC-23AAFE0278DB}"/>
                  </a:ext>
                </a:extLst>
              </p:cNvPr>
              <p:cNvSpPr/>
              <p:nvPr/>
            </p:nvSpPr>
            <p:spPr>
              <a:xfrm>
                <a:off x="5572231" y="2132432"/>
                <a:ext cx="15150" cy="93416"/>
              </a:xfrm>
              <a:custGeom>
                <a:avLst/>
                <a:gdLst>
                  <a:gd name="connsiteX0" fmla="*/ 7572 w 15150"/>
                  <a:gd name="connsiteY0" fmla="*/ 0 h 93416"/>
                  <a:gd name="connsiteX1" fmla="*/ 0 w 15150"/>
                  <a:gd name="connsiteY1" fmla="*/ 15150 h 93416"/>
                  <a:gd name="connsiteX2" fmla="*/ 0 w 15150"/>
                  <a:gd name="connsiteY2" fmla="*/ 93416 h 93416"/>
                  <a:gd name="connsiteX3" fmla="*/ 12622 w 15150"/>
                  <a:gd name="connsiteY3" fmla="*/ 93416 h 93416"/>
                  <a:gd name="connsiteX4" fmla="*/ 15150 w 15150"/>
                  <a:gd name="connsiteY4" fmla="*/ 93416 h 93416"/>
                  <a:gd name="connsiteX5" fmla="*/ 15150 w 15150"/>
                  <a:gd name="connsiteY5" fmla="*/ 0 h 93416"/>
                  <a:gd name="connsiteX6" fmla="*/ 7572 w 15150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50" h="93416">
                    <a:moveTo>
                      <a:pt x="7572" y="0"/>
                    </a:moveTo>
                    <a:lnTo>
                      <a:pt x="0" y="15150"/>
                    </a:lnTo>
                    <a:lnTo>
                      <a:pt x="0" y="93416"/>
                    </a:lnTo>
                    <a:lnTo>
                      <a:pt x="12622" y="93416"/>
                    </a:lnTo>
                    <a:lnTo>
                      <a:pt x="15150" y="93416"/>
                    </a:lnTo>
                    <a:lnTo>
                      <a:pt x="15150" y="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43">
                <a:extLst>
                  <a:ext uri="{FF2B5EF4-FFF2-40B4-BE49-F238E27FC236}">
                    <a16:creationId xmlns:a16="http://schemas.microsoft.com/office/drawing/2014/main" id="{A8428CF3-16C9-94C1-552E-4FD1237680E0}"/>
                  </a:ext>
                </a:extLst>
              </p:cNvPr>
              <p:cNvSpPr/>
              <p:nvPr/>
            </p:nvSpPr>
            <p:spPr>
              <a:xfrm>
                <a:off x="5710091" y="2147569"/>
                <a:ext cx="15150" cy="78272"/>
              </a:xfrm>
              <a:custGeom>
                <a:avLst/>
                <a:gdLst>
                  <a:gd name="connsiteX0" fmla="*/ 0 w 15150"/>
                  <a:gd name="connsiteY0" fmla="*/ 15060 h 78272"/>
                  <a:gd name="connsiteX1" fmla="*/ 0 w 15150"/>
                  <a:gd name="connsiteY1" fmla="*/ 78273 h 78272"/>
                  <a:gd name="connsiteX2" fmla="*/ 15150 w 15150"/>
                  <a:gd name="connsiteY2" fmla="*/ 78273 h 78272"/>
                  <a:gd name="connsiteX3" fmla="*/ 15150 w 15150"/>
                  <a:gd name="connsiteY3" fmla="*/ 0 h 78272"/>
                  <a:gd name="connsiteX4" fmla="*/ 7578 w 15150"/>
                  <a:gd name="connsiteY4" fmla="*/ 0 h 78272"/>
                  <a:gd name="connsiteX5" fmla="*/ 0 w 15150"/>
                  <a:gd name="connsiteY5" fmla="*/ 1506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50" h="78272">
                    <a:moveTo>
                      <a:pt x="0" y="15060"/>
                    </a:moveTo>
                    <a:lnTo>
                      <a:pt x="0" y="78273"/>
                    </a:lnTo>
                    <a:lnTo>
                      <a:pt x="15150" y="78273"/>
                    </a:lnTo>
                    <a:lnTo>
                      <a:pt x="15150" y="0"/>
                    </a:lnTo>
                    <a:lnTo>
                      <a:pt x="7578" y="0"/>
                    </a:lnTo>
                    <a:lnTo>
                      <a:pt x="0" y="1506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44">
                <a:extLst>
                  <a:ext uri="{FF2B5EF4-FFF2-40B4-BE49-F238E27FC236}">
                    <a16:creationId xmlns:a16="http://schemas.microsoft.com/office/drawing/2014/main" id="{A842C786-6EB8-23C0-BBD9-35A39EFCEEA4}"/>
                  </a:ext>
                </a:extLst>
              </p:cNvPr>
              <p:cNvSpPr/>
              <p:nvPr/>
            </p:nvSpPr>
            <p:spPr>
              <a:xfrm>
                <a:off x="5305310" y="2147569"/>
                <a:ext cx="15053" cy="78272"/>
              </a:xfrm>
              <a:custGeom>
                <a:avLst/>
                <a:gdLst>
                  <a:gd name="connsiteX0" fmla="*/ 0 w 15053"/>
                  <a:gd name="connsiteY0" fmla="*/ 0 h 78272"/>
                  <a:gd name="connsiteX1" fmla="*/ 0 w 15053"/>
                  <a:gd name="connsiteY1" fmla="*/ 78273 h 78272"/>
                  <a:gd name="connsiteX2" fmla="*/ 15054 w 15053"/>
                  <a:gd name="connsiteY2" fmla="*/ 78273 h 78272"/>
                  <a:gd name="connsiteX3" fmla="*/ 15054 w 15053"/>
                  <a:gd name="connsiteY3" fmla="*/ 15060 h 78272"/>
                  <a:gd name="connsiteX4" fmla="*/ 7482 w 15053"/>
                  <a:gd name="connsiteY4" fmla="*/ 0 h 78272"/>
                  <a:gd name="connsiteX5" fmla="*/ 0 w 15053"/>
                  <a:gd name="connsiteY5" fmla="*/ 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53" h="78272">
                    <a:moveTo>
                      <a:pt x="0" y="0"/>
                    </a:moveTo>
                    <a:lnTo>
                      <a:pt x="0" y="78273"/>
                    </a:lnTo>
                    <a:lnTo>
                      <a:pt x="15054" y="78273"/>
                    </a:lnTo>
                    <a:lnTo>
                      <a:pt x="15054" y="15060"/>
                    </a:lnTo>
                    <a:lnTo>
                      <a:pt x="74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9" name="TextBox 345">
              <a:extLst>
                <a:ext uri="{FF2B5EF4-FFF2-40B4-BE49-F238E27FC236}">
                  <a16:creationId xmlns:a16="http://schemas.microsoft.com/office/drawing/2014/main" id="{A2B7ABFC-B591-1071-CAA4-B5CABBA63D98}"/>
                </a:ext>
              </a:extLst>
            </p:cNvPr>
            <p:cNvSpPr txBox="1"/>
            <p:nvPr/>
          </p:nvSpPr>
          <p:spPr>
            <a:xfrm>
              <a:off x="5145635" y="2211761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分析者</a:t>
              </a:r>
              <a:endPara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/>
                <a:sym typeface="Oracle Sans"/>
                <a:rtl val="0"/>
              </a:endParaRPr>
            </a:p>
            <a:p>
              <a:pPr algn="l"/>
              <a:r>
                <a:rPr 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(</a:t>
              </a:r>
              <a:r>
                <a:rPr lang="ja-JP" alt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職員</a:t>
              </a:r>
              <a:r>
                <a:rPr 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)</a:t>
              </a:r>
            </a:p>
          </p:txBody>
        </p:sp>
      </p:grp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90A5DF0B-6A58-D45B-64B3-DA0B5970508E}"/>
              </a:ext>
            </a:extLst>
          </p:cNvPr>
          <p:cNvCxnSpPr>
            <a:cxnSpLocks/>
          </p:cNvCxnSpPr>
          <p:nvPr/>
        </p:nvCxnSpPr>
        <p:spPr>
          <a:xfrm flipH="1">
            <a:off x="13092477" y="4969862"/>
            <a:ext cx="1439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角丸四角形 45">
            <a:extLst>
              <a:ext uri="{FF2B5EF4-FFF2-40B4-BE49-F238E27FC236}">
                <a16:creationId xmlns:a16="http://schemas.microsoft.com/office/drawing/2014/main" id="{79C0AE46-89ED-214D-FC65-10CA22420E75}"/>
              </a:ext>
            </a:extLst>
          </p:cNvPr>
          <p:cNvSpPr/>
          <p:nvPr/>
        </p:nvSpPr>
        <p:spPr>
          <a:xfrm>
            <a:off x="9025488" y="4454609"/>
            <a:ext cx="1462398" cy="1215855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97CFDA5-01FC-C211-1A7C-B971D4837A86}"/>
              </a:ext>
            </a:extLst>
          </p:cNvPr>
          <p:cNvCxnSpPr>
            <a:cxnSpLocks/>
          </p:cNvCxnSpPr>
          <p:nvPr/>
        </p:nvCxnSpPr>
        <p:spPr>
          <a:xfrm flipH="1">
            <a:off x="10487886" y="4949634"/>
            <a:ext cx="225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9234F27-766E-C9C1-7788-D791B07FB0EC}"/>
              </a:ext>
            </a:extLst>
          </p:cNvPr>
          <p:cNvSpPr/>
          <p:nvPr/>
        </p:nvSpPr>
        <p:spPr>
          <a:xfrm>
            <a:off x="9067776" y="6517081"/>
            <a:ext cx="2572285" cy="161857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統計処理機能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データ連携機能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11" name="グループ化 710">
            <a:extLst>
              <a:ext uri="{FF2B5EF4-FFF2-40B4-BE49-F238E27FC236}">
                <a16:creationId xmlns:a16="http://schemas.microsoft.com/office/drawing/2014/main" id="{5D180E8D-F5A4-8FB1-7BC9-8E4851CA7C13}"/>
              </a:ext>
            </a:extLst>
          </p:cNvPr>
          <p:cNvGrpSpPr/>
          <p:nvPr/>
        </p:nvGrpSpPr>
        <p:grpSpPr>
          <a:xfrm>
            <a:off x="9483311" y="7073880"/>
            <a:ext cx="1651414" cy="815279"/>
            <a:chOff x="9436949" y="7148495"/>
            <a:chExt cx="1651414" cy="815279"/>
          </a:xfrm>
        </p:grpSpPr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5667BE4E-E22B-2246-F3CE-E20285B9D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6949" y="7655997"/>
              <a:ext cx="1651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Transforms</a:t>
              </a:r>
            </a:p>
          </p:txBody>
        </p:sp>
        <p:grpSp>
          <p:nvGrpSpPr>
            <p:cNvPr id="54" name="Graphic 3">
              <a:extLst>
                <a:ext uri="{FF2B5EF4-FFF2-40B4-BE49-F238E27FC236}">
                  <a16:creationId xmlns:a16="http://schemas.microsoft.com/office/drawing/2014/main" id="{63C6C0F7-FFFF-BBEE-1501-790A685C0DC9}"/>
                </a:ext>
              </a:extLst>
            </p:cNvPr>
            <p:cNvGrpSpPr/>
            <p:nvPr/>
          </p:nvGrpSpPr>
          <p:grpSpPr>
            <a:xfrm>
              <a:off x="10014708" y="7148495"/>
              <a:ext cx="512121" cy="513347"/>
              <a:chOff x="3667225" y="1582905"/>
              <a:chExt cx="512121" cy="513347"/>
            </a:xfrm>
          </p:grpSpPr>
          <p:grpSp>
            <p:nvGrpSpPr>
              <p:cNvPr id="55" name="Graphic 3">
                <a:extLst>
                  <a:ext uri="{FF2B5EF4-FFF2-40B4-BE49-F238E27FC236}">
                    <a16:creationId xmlns:a16="http://schemas.microsoft.com/office/drawing/2014/main" id="{7DA5A770-F48F-39A4-6311-1F7F6071C650}"/>
                  </a:ext>
                </a:extLst>
              </p:cNvPr>
              <p:cNvGrpSpPr/>
              <p:nvPr/>
            </p:nvGrpSpPr>
            <p:grpSpPr>
              <a:xfrm>
                <a:off x="3667225" y="1582905"/>
                <a:ext cx="512121" cy="513347"/>
                <a:chOff x="3667225" y="1582905"/>
                <a:chExt cx="512121" cy="513347"/>
              </a:xfrm>
              <a:solidFill>
                <a:srgbClr val="FFFFFF"/>
              </a:solidFill>
            </p:grpSpPr>
            <p:sp>
              <p:nvSpPr>
                <p:cNvPr id="709" name="Freeform: Shape 89">
                  <a:extLst>
                    <a:ext uri="{FF2B5EF4-FFF2-40B4-BE49-F238E27FC236}">
                      <a16:creationId xmlns:a16="http://schemas.microsoft.com/office/drawing/2014/main" id="{8C16F7C3-D34A-156B-4F63-7ECE8FB4C334}"/>
                    </a:ext>
                  </a:extLst>
                </p:cNvPr>
                <p:cNvSpPr/>
                <p:nvPr/>
              </p:nvSpPr>
              <p:spPr>
                <a:xfrm>
                  <a:off x="3673353" y="1589047"/>
                  <a:ext cx="504748" cy="504753"/>
                </a:xfrm>
                <a:custGeom>
                  <a:avLst/>
                  <a:gdLst>
                    <a:gd name="connsiteX0" fmla="*/ 187898 w 504748"/>
                    <a:gd name="connsiteY0" fmla="*/ 503521 h 504753"/>
                    <a:gd name="connsiteX1" fmla="*/ 180531 w 504748"/>
                    <a:gd name="connsiteY1" fmla="*/ 442119 h 504753"/>
                    <a:gd name="connsiteX2" fmla="*/ 167024 w 504748"/>
                    <a:gd name="connsiteY2" fmla="*/ 435978 h 504753"/>
                    <a:gd name="connsiteX3" fmla="*/ 119129 w 504748"/>
                    <a:gd name="connsiteY3" fmla="*/ 474049 h 504753"/>
                    <a:gd name="connsiteX4" fmla="*/ 28247 w 504748"/>
                    <a:gd name="connsiteY4" fmla="*/ 383167 h 504753"/>
                    <a:gd name="connsiteX5" fmla="*/ 66318 w 504748"/>
                    <a:gd name="connsiteY5" fmla="*/ 335272 h 504753"/>
                    <a:gd name="connsiteX6" fmla="*/ 61403 w 504748"/>
                    <a:gd name="connsiteY6" fmla="*/ 321764 h 504753"/>
                    <a:gd name="connsiteX7" fmla="*/ 0 w 504748"/>
                    <a:gd name="connsiteY7" fmla="*/ 314395 h 504753"/>
                    <a:gd name="connsiteX8" fmla="*/ 0 w 504748"/>
                    <a:gd name="connsiteY8" fmla="*/ 187900 h 504753"/>
                    <a:gd name="connsiteX9" fmla="*/ 61403 w 504748"/>
                    <a:gd name="connsiteY9" fmla="*/ 180531 h 504753"/>
                    <a:gd name="connsiteX10" fmla="*/ 66318 w 504748"/>
                    <a:gd name="connsiteY10" fmla="*/ 167022 h 504753"/>
                    <a:gd name="connsiteX11" fmla="*/ 28247 w 504748"/>
                    <a:gd name="connsiteY11" fmla="*/ 119126 h 504753"/>
                    <a:gd name="connsiteX12" fmla="*/ 119129 w 504748"/>
                    <a:gd name="connsiteY12" fmla="*/ 28246 h 504753"/>
                    <a:gd name="connsiteX13" fmla="*/ 167024 w 504748"/>
                    <a:gd name="connsiteY13" fmla="*/ 66317 h 504753"/>
                    <a:gd name="connsiteX14" fmla="*/ 180531 w 504748"/>
                    <a:gd name="connsiteY14" fmla="*/ 61405 h 504753"/>
                    <a:gd name="connsiteX15" fmla="*/ 187898 w 504748"/>
                    <a:gd name="connsiteY15" fmla="*/ 0 h 504753"/>
                    <a:gd name="connsiteX16" fmla="*/ 316851 w 504748"/>
                    <a:gd name="connsiteY16" fmla="*/ 0 h 504753"/>
                    <a:gd name="connsiteX17" fmla="*/ 322992 w 504748"/>
                    <a:gd name="connsiteY17" fmla="*/ 61405 h 504753"/>
                    <a:gd name="connsiteX18" fmla="*/ 336499 w 504748"/>
                    <a:gd name="connsiteY18" fmla="*/ 66317 h 504753"/>
                    <a:gd name="connsiteX19" fmla="*/ 384394 w 504748"/>
                    <a:gd name="connsiteY19" fmla="*/ 28246 h 504753"/>
                    <a:gd name="connsiteX20" fmla="*/ 475276 w 504748"/>
                    <a:gd name="connsiteY20" fmla="*/ 119126 h 504753"/>
                    <a:gd name="connsiteX21" fmla="*/ 437205 w 504748"/>
                    <a:gd name="connsiteY21" fmla="*/ 167022 h 504753"/>
                    <a:gd name="connsiteX22" fmla="*/ 443346 w 504748"/>
                    <a:gd name="connsiteY22" fmla="*/ 180531 h 504753"/>
                    <a:gd name="connsiteX23" fmla="*/ 504749 w 504748"/>
                    <a:gd name="connsiteY23" fmla="*/ 187900 h 504753"/>
                    <a:gd name="connsiteX24" fmla="*/ 504749 w 504748"/>
                    <a:gd name="connsiteY24" fmla="*/ 316849 h 504753"/>
                    <a:gd name="connsiteX25" fmla="*/ 443346 w 504748"/>
                    <a:gd name="connsiteY25" fmla="*/ 322990 h 504753"/>
                    <a:gd name="connsiteX26" fmla="*/ 437205 w 504748"/>
                    <a:gd name="connsiteY26" fmla="*/ 336497 h 504753"/>
                    <a:gd name="connsiteX27" fmla="*/ 475276 w 504748"/>
                    <a:gd name="connsiteY27" fmla="*/ 384399 h 504753"/>
                    <a:gd name="connsiteX28" fmla="*/ 384394 w 504748"/>
                    <a:gd name="connsiteY28" fmla="*/ 475274 h 504753"/>
                    <a:gd name="connsiteX29" fmla="*/ 336499 w 504748"/>
                    <a:gd name="connsiteY29" fmla="*/ 437203 h 504753"/>
                    <a:gd name="connsiteX30" fmla="*/ 322992 w 504748"/>
                    <a:gd name="connsiteY30" fmla="*/ 443344 h 504753"/>
                    <a:gd name="connsiteX31" fmla="*/ 316851 w 504748"/>
                    <a:gd name="connsiteY31" fmla="*/ 504753 h 504753"/>
                    <a:gd name="connsiteX32" fmla="*/ 187898 w 504748"/>
                    <a:gd name="connsiteY32" fmla="*/ 504753 h 504753"/>
                    <a:gd name="connsiteX33" fmla="*/ 187898 w 504748"/>
                    <a:gd name="connsiteY33" fmla="*/ 503521 h 5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04748" h="504753">
                      <a:moveTo>
                        <a:pt x="187898" y="503521"/>
                      </a:moveTo>
                      <a:lnTo>
                        <a:pt x="180531" y="442119"/>
                      </a:lnTo>
                      <a:cubicBezTo>
                        <a:pt x="175622" y="440887"/>
                        <a:pt x="171933" y="438435"/>
                        <a:pt x="167024" y="435978"/>
                      </a:cubicBezTo>
                      <a:lnTo>
                        <a:pt x="119129" y="474049"/>
                      </a:lnTo>
                      <a:lnTo>
                        <a:pt x="28247" y="383167"/>
                      </a:lnTo>
                      <a:lnTo>
                        <a:pt x="66318" y="335272"/>
                      </a:lnTo>
                      <a:cubicBezTo>
                        <a:pt x="63860" y="330363"/>
                        <a:pt x="62635" y="326673"/>
                        <a:pt x="61403" y="321764"/>
                      </a:cubicBezTo>
                      <a:lnTo>
                        <a:pt x="0" y="314395"/>
                      </a:lnTo>
                      <a:lnTo>
                        <a:pt x="0" y="187900"/>
                      </a:lnTo>
                      <a:lnTo>
                        <a:pt x="61403" y="180531"/>
                      </a:lnTo>
                      <a:cubicBezTo>
                        <a:pt x="62635" y="175619"/>
                        <a:pt x="65092" y="171934"/>
                        <a:pt x="66318" y="167022"/>
                      </a:cubicBezTo>
                      <a:lnTo>
                        <a:pt x="28247" y="119126"/>
                      </a:lnTo>
                      <a:lnTo>
                        <a:pt x="119129" y="28246"/>
                      </a:lnTo>
                      <a:lnTo>
                        <a:pt x="167024" y="66317"/>
                      </a:lnTo>
                      <a:cubicBezTo>
                        <a:pt x="171933" y="63861"/>
                        <a:pt x="175622" y="62633"/>
                        <a:pt x="180531" y="61405"/>
                      </a:cubicBezTo>
                      <a:lnTo>
                        <a:pt x="187898" y="0"/>
                      </a:lnTo>
                      <a:lnTo>
                        <a:pt x="316851" y="0"/>
                      </a:lnTo>
                      <a:lnTo>
                        <a:pt x="322992" y="61405"/>
                      </a:lnTo>
                      <a:cubicBezTo>
                        <a:pt x="327907" y="62633"/>
                        <a:pt x="331590" y="65089"/>
                        <a:pt x="336499" y="66317"/>
                      </a:cubicBezTo>
                      <a:lnTo>
                        <a:pt x="384394" y="28246"/>
                      </a:lnTo>
                      <a:lnTo>
                        <a:pt x="475276" y="119126"/>
                      </a:lnTo>
                      <a:lnTo>
                        <a:pt x="437205" y="167022"/>
                      </a:lnTo>
                      <a:cubicBezTo>
                        <a:pt x="439663" y="171934"/>
                        <a:pt x="440888" y="175619"/>
                        <a:pt x="443346" y="180531"/>
                      </a:cubicBezTo>
                      <a:lnTo>
                        <a:pt x="504749" y="187900"/>
                      </a:lnTo>
                      <a:lnTo>
                        <a:pt x="504749" y="316849"/>
                      </a:lnTo>
                      <a:lnTo>
                        <a:pt x="443346" y="322990"/>
                      </a:lnTo>
                      <a:cubicBezTo>
                        <a:pt x="442120" y="327905"/>
                        <a:pt x="439663" y="331588"/>
                        <a:pt x="437205" y="336497"/>
                      </a:cubicBezTo>
                      <a:lnTo>
                        <a:pt x="475276" y="384399"/>
                      </a:lnTo>
                      <a:lnTo>
                        <a:pt x="384394" y="475274"/>
                      </a:lnTo>
                      <a:lnTo>
                        <a:pt x="336499" y="437203"/>
                      </a:lnTo>
                      <a:cubicBezTo>
                        <a:pt x="331590" y="439661"/>
                        <a:pt x="327907" y="440887"/>
                        <a:pt x="322992" y="443344"/>
                      </a:cubicBezTo>
                      <a:lnTo>
                        <a:pt x="316851" y="504753"/>
                      </a:lnTo>
                      <a:lnTo>
                        <a:pt x="187898" y="504753"/>
                      </a:lnTo>
                      <a:lnTo>
                        <a:pt x="187898" y="503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0" name="Freeform: Shape 92">
                  <a:extLst>
                    <a:ext uri="{FF2B5EF4-FFF2-40B4-BE49-F238E27FC236}">
                      <a16:creationId xmlns:a16="http://schemas.microsoft.com/office/drawing/2014/main" id="{926DB90A-8BB0-491F-DAB3-24FE04056D46}"/>
                    </a:ext>
                  </a:extLst>
                </p:cNvPr>
                <p:cNvSpPr/>
                <p:nvPr/>
              </p:nvSpPr>
              <p:spPr>
                <a:xfrm>
                  <a:off x="3667225" y="1582905"/>
                  <a:ext cx="512121" cy="513347"/>
                </a:xfrm>
                <a:custGeom>
                  <a:avLst/>
                  <a:gdLst>
                    <a:gd name="connsiteX0" fmla="*/ 316851 w 512121"/>
                    <a:gd name="connsiteY0" fmla="*/ 12281 h 513347"/>
                    <a:gd name="connsiteX1" fmla="*/ 322992 w 512121"/>
                    <a:gd name="connsiteY1" fmla="*/ 71230 h 513347"/>
                    <a:gd name="connsiteX2" fmla="*/ 343872 w 512121"/>
                    <a:gd name="connsiteY2" fmla="*/ 79827 h 513347"/>
                    <a:gd name="connsiteX3" fmla="*/ 390536 w 512121"/>
                    <a:gd name="connsiteY3" fmla="*/ 42984 h 513347"/>
                    <a:gd name="connsiteX4" fmla="*/ 474050 w 512121"/>
                    <a:gd name="connsiteY4" fmla="*/ 126495 h 513347"/>
                    <a:gd name="connsiteX5" fmla="*/ 437205 w 512121"/>
                    <a:gd name="connsiteY5" fmla="*/ 173162 h 513347"/>
                    <a:gd name="connsiteX6" fmla="*/ 445804 w 512121"/>
                    <a:gd name="connsiteY6" fmla="*/ 192812 h 513347"/>
                    <a:gd name="connsiteX7" fmla="*/ 504749 w 512121"/>
                    <a:gd name="connsiteY7" fmla="*/ 198953 h 513347"/>
                    <a:gd name="connsiteX8" fmla="*/ 504749 w 512121"/>
                    <a:gd name="connsiteY8" fmla="*/ 316851 h 513347"/>
                    <a:gd name="connsiteX9" fmla="*/ 445804 w 512121"/>
                    <a:gd name="connsiteY9" fmla="*/ 322992 h 513347"/>
                    <a:gd name="connsiteX10" fmla="*/ 437205 w 512121"/>
                    <a:gd name="connsiteY10" fmla="*/ 342640 h 513347"/>
                    <a:gd name="connsiteX11" fmla="*/ 474050 w 512121"/>
                    <a:gd name="connsiteY11" fmla="*/ 389310 h 513347"/>
                    <a:gd name="connsiteX12" fmla="*/ 390536 w 512121"/>
                    <a:gd name="connsiteY12" fmla="*/ 472819 h 513347"/>
                    <a:gd name="connsiteX13" fmla="*/ 343872 w 512121"/>
                    <a:gd name="connsiteY13" fmla="*/ 435980 h 513347"/>
                    <a:gd name="connsiteX14" fmla="*/ 324217 w 512121"/>
                    <a:gd name="connsiteY14" fmla="*/ 444572 h 513347"/>
                    <a:gd name="connsiteX15" fmla="*/ 316851 w 512121"/>
                    <a:gd name="connsiteY15" fmla="*/ 503523 h 513347"/>
                    <a:gd name="connsiteX16" fmla="*/ 198954 w 512121"/>
                    <a:gd name="connsiteY16" fmla="*/ 503523 h 513347"/>
                    <a:gd name="connsiteX17" fmla="*/ 192813 w 512121"/>
                    <a:gd name="connsiteY17" fmla="*/ 444572 h 513347"/>
                    <a:gd name="connsiteX18" fmla="*/ 173165 w 512121"/>
                    <a:gd name="connsiteY18" fmla="*/ 435980 h 513347"/>
                    <a:gd name="connsiteX19" fmla="*/ 126495 w 512121"/>
                    <a:gd name="connsiteY19" fmla="*/ 472819 h 513347"/>
                    <a:gd name="connsiteX20" fmla="*/ 42986 w 512121"/>
                    <a:gd name="connsiteY20" fmla="*/ 389310 h 513347"/>
                    <a:gd name="connsiteX21" fmla="*/ 79826 w 512121"/>
                    <a:gd name="connsiteY21" fmla="*/ 342640 h 513347"/>
                    <a:gd name="connsiteX22" fmla="*/ 71227 w 512121"/>
                    <a:gd name="connsiteY22" fmla="*/ 322992 h 513347"/>
                    <a:gd name="connsiteX23" fmla="*/ 12282 w 512121"/>
                    <a:gd name="connsiteY23" fmla="*/ 316851 h 513347"/>
                    <a:gd name="connsiteX24" fmla="*/ 12282 w 512121"/>
                    <a:gd name="connsiteY24" fmla="*/ 198953 h 513347"/>
                    <a:gd name="connsiteX25" fmla="*/ 71227 w 512121"/>
                    <a:gd name="connsiteY25" fmla="*/ 192812 h 513347"/>
                    <a:gd name="connsiteX26" fmla="*/ 79826 w 512121"/>
                    <a:gd name="connsiteY26" fmla="*/ 171935 h 513347"/>
                    <a:gd name="connsiteX27" fmla="*/ 42986 w 512121"/>
                    <a:gd name="connsiteY27" fmla="*/ 125266 h 513347"/>
                    <a:gd name="connsiteX28" fmla="*/ 126495 w 512121"/>
                    <a:gd name="connsiteY28" fmla="*/ 41756 h 513347"/>
                    <a:gd name="connsiteX29" fmla="*/ 173165 w 512121"/>
                    <a:gd name="connsiteY29" fmla="*/ 78599 h 513347"/>
                    <a:gd name="connsiteX30" fmla="*/ 192813 w 512121"/>
                    <a:gd name="connsiteY30" fmla="*/ 70002 h 513347"/>
                    <a:gd name="connsiteX31" fmla="*/ 198954 w 512121"/>
                    <a:gd name="connsiteY31" fmla="*/ 12281 h 513347"/>
                    <a:gd name="connsiteX32" fmla="*/ 316851 w 512121"/>
                    <a:gd name="connsiteY32" fmla="*/ 12281 h 513347"/>
                    <a:gd name="connsiteX33" fmla="*/ 327900 w 512121"/>
                    <a:gd name="connsiteY33" fmla="*/ 0 h 513347"/>
                    <a:gd name="connsiteX34" fmla="*/ 316851 w 512121"/>
                    <a:gd name="connsiteY34" fmla="*/ 0 h 513347"/>
                    <a:gd name="connsiteX35" fmla="*/ 198954 w 512121"/>
                    <a:gd name="connsiteY35" fmla="*/ 0 h 513347"/>
                    <a:gd name="connsiteX36" fmla="*/ 187898 w 512121"/>
                    <a:gd name="connsiteY36" fmla="*/ 0 h 513347"/>
                    <a:gd name="connsiteX37" fmla="*/ 186672 w 512121"/>
                    <a:gd name="connsiteY37" fmla="*/ 11053 h 513347"/>
                    <a:gd name="connsiteX38" fmla="*/ 180531 w 512121"/>
                    <a:gd name="connsiteY38" fmla="*/ 62634 h 513347"/>
                    <a:gd name="connsiteX39" fmla="*/ 173165 w 512121"/>
                    <a:gd name="connsiteY39" fmla="*/ 65089 h 513347"/>
                    <a:gd name="connsiteX40" fmla="*/ 132636 w 512121"/>
                    <a:gd name="connsiteY40" fmla="*/ 31931 h 513347"/>
                    <a:gd name="connsiteX41" fmla="*/ 124038 w 512121"/>
                    <a:gd name="connsiteY41" fmla="*/ 24562 h 513347"/>
                    <a:gd name="connsiteX42" fmla="*/ 116671 w 512121"/>
                    <a:gd name="connsiteY42" fmla="*/ 34387 h 513347"/>
                    <a:gd name="connsiteX43" fmla="*/ 34388 w 512121"/>
                    <a:gd name="connsiteY43" fmla="*/ 116670 h 513347"/>
                    <a:gd name="connsiteX44" fmla="*/ 27021 w 512121"/>
                    <a:gd name="connsiteY44" fmla="*/ 124038 h 513347"/>
                    <a:gd name="connsiteX45" fmla="*/ 34388 w 512121"/>
                    <a:gd name="connsiteY45" fmla="*/ 132635 h 513347"/>
                    <a:gd name="connsiteX46" fmla="*/ 67544 w 512121"/>
                    <a:gd name="connsiteY46" fmla="*/ 173162 h 513347"/>
                    <a:gd name="connsiteX47" fmla="*/ 65092 w 512121"/>
                    <a:gd name="connsiteY47" fmla="*/ 180531 h 513347"/>
                    <a:gd name="connsiteX48" fmla="*/ 13507 w 512121"/>
                    <a:gd name="connsiteY48" fmla="*/ 186672 h 513347"/>
                    <a:gd name="connsiteX49" fmla="*/ 0 w 512121"/>
                    <a:gd name="connsiteY49" fmla="*/ 187900 h 513347"/>
                    <a:gd name="connsiteX50" fmla="*/ 0 w 512121"/>
                    <a:gd name="connsiteY50" fmla="*/ 198953 h 513347"/>
                    <a:gd name="connsiteX51" fmla="*/ 0 w 512121"/>
                    <a:gd name="connsiteY51" fmla="*/ 316851 h 513347"/>
                    <a:gd name="connsiteX52" fmla="*/ 0 w 512121"/>
                    <a:gd name="connsiteY52" fmla="*/ 327901 h 513347"/>
                    <a:gd name="connsiteX53" fmla="*/ 11050 w 512121"/>
                    <a:gd name="connsiteY53" fmla="*/ 329133 h 513347"/>
                    <a:gd name="connsiteX54" fmla="*/ 62635 w 512121"/>
                    <a:gd name="connsiteY54" fmla="*/ 335274 h 513347"/>
                    <a:gd name="connsiteX55" fmla="*/ 65092 w 512121"/>
                    <a:gd name="connsiteY55" fmla="*/ 341415 h 513347"/>
                    <a:gd name="connsiteX56" fmla="*/ 31930 w 512121"/>
                    <a:gd name="connsiteY56" fmla="*/ 381943 h 513347"/>
                    <a:gd name="connsiteX57" fmla="*/ 24564 w 512121"/>
                    <a:gd name="connsiteY57" fmla="*/ 390535 h 513347"/>
                    <a:gd name="connsiteX58" fmla="*/ 31930 w 512121"/>
                    <a:gd name="connsiteY58" fmla="*/ 397908 h 513347"/>
                    <a:gd name="connsiteX59" fmla="*/ 115439 w 512121"/>
                    <a:gd name="connsiteY59" fmla="*/ 481417 h 513347"/>
                    <a:gd name="connsiteX60" fmla="*/ 122812 w 512121"/>
                    <a:gd name="connsiteY60" fmla="*/ 488784 h 513347"/>
                    <a:gd name="connsiteX61" fmla="*/ 131404 w 512121"/>
                    <a:gd name="connsiteY61" fmla="*/ 481417 h 513347"/>
                    <a:gd name="connsiteX62" fmla="*/ 171933 w 512121"/>
                    <a:gd name="connsiteY62" fmla="*/ 448255 h 513347"/>
                    <a:gd name="connsiteX63" fmla="*/ 179306 w 512121"/>
                    <a:gd name="connsiteY63" fmla="*/ 450713 h 513347"/>
                    <a:gd name="connsiteX64" fmla="*/ 185447 w 512121"/>
                    <a:gd name="connsiteY64" fmla="*/ 502298 h 513347"/>
                    <a:gd name="connsiteX65" fmla="*/ 186672 w 512121"/>
                    <a:gd name="connsiteY65" fmla="*/ 513347 h 513347"/>
                    <a:gd name="connsiteX66" fmla="*/ 197722 w 512121"/>
                    <a:gd name="connsiteY66" fmla="*/ 513347 h 513347"/>
                    <a:gd name="connsiteX67" fmla="*/ 315625 w 512121"/>
                    <a:gd name="connsiteY67" fmla="*/ 513347 h 513347"/>
                    <a:gd name="connsiteX68" fmla="*/ 326675 w 512121"/>
                    <a:gd name="connsiteY68" fmla="*/ 513347 h 513347"/>
                    <a:gd name="connsiteX69" fmla="*/ 327900 w 512121"/>
                    <a:gd name="connsiteY69" fmla="*/ 502298 h 513347"/>
                    <a:gd name="connsiteX70" fmla="*/ 334042 w 512121"/>
                    <a:gd name="connsiteY70" fmla="*/ 450713 h 513347"/>
                    <a:gd name="connsiteX71" fmla="*/ 340182 w 512121"/>
                    <a:gd name="connsiteY71" fmla="*/ 448255 h 513347"/>
                    <a:gd name="connsiteX72" fmla="*/ 380711 w 512121"/>
                    <a:gd name="connsiteY72" fmla="*/ 481417 h 513347"/>
                    <a:gd name="connsiteX73" fmla="*/ 389310 w 512121"/>
                    <a:gd name="connsiteY73" fmla="*/ 488784 h 513347"/>
                    <a:gd name="connsiteX74" fmla="*/ 396676 w 512121"/>
                    <a:gd name="connsiteY74" fmla="*/ 481417 h 513347"/>
                    <a:gd name="connsiteX75" fmla="*/ 480192 w 512121"/>
                    <a:gd name="connsiteY75" fmla="*/ 397908 h 513347"/>
                    <a:gd name="connsiteX76" fmla="*/ 487558 w 512121"/>
                    <a:gd name="connsiteY76" fmla="*/ 390535 h 513347"/>
                    <a:gd name="connsiteX77" fmla="*/ 480192 w 512121"/>
                    <a:gd name="connsiteY77" fmla="*/ 381943 h 513347"/>
                    <a:gd name="connsiteX78" fmla="*/ 447029 w 512121"/>
                    <a:gd name="connsiteY78" fmla="*/ 341415 h 513347"/>
                    <a:gd name="connsiteX79" fmla="*/ 449487 w 512121"/>
                    <a:gd name="connsiteY79" fmla="*/ 335274 h 513347"/>
                    <a:gd name="connsiteX80" fmla="*/ 501066 w 512121"/>
                    <a:gd name="connsiteY80" fmla="*/ 329133 h 513347"/>
                    <a:gd name="connsiteX81" fmla="*/ 512122 w 512121"/>
                    <a:gd name="connsiteY81" fmla="*/ 327901 h 513347"/>
                    <a:gd name="connsiteX82" fmla="*/ 512122 w 512121"/>
                    <a:gd name="connsiteY82" fmla="*/ 316851 h 513347"/>
                    <a:gd name="connsiteX83" fmla="*/ 512122 w 512121"/>
                    <a:gd name="connsiteY83" fmla="*/ 198953 h 513347"/>
                    <a:gd name="connsiteX84" fmla="*/ 512122 w 512121"/>
                    <a:gd name="connsiteY84" fmla="*/ 187900 h 513347"/>
                    <a:gd name="connsiteX85" fmla="*/ 501066 w 512121"/>
                    <a:gd name="connsiteY85" fmla="*/ 186672 h 513347"/>
                    <a:gd name="connsiteX86" fmla="*/ 449487 w 512121"/>
                    <a:gd name="connsiteY86" fmla="*/ 180531 h 513347"/>
                    <a:gd name="connsiteX87" fmla="*/ 447029 w 512121"/>
                    <a:gd name="connsiteY87" fmla="*/ 173162 h 513347"/>
                    <a:gd name="connsiteX88" fmla="*/ 480192 w 512121"/>
                    <a:gd name="connsiteY88" fmla="*/ 132635 h 513347"/>
                    <a:gd name="connsiteX89" fmla="*/ 487558 w 512121"/>
                    <a:gd name="connsiteY89" fmla="*/ 124038 h 513347"/>
                    <a:gd name="connsiteX90" fmla="*/ 480192 w 512121"/>
                    <a:gd name="connsiteY90" fmla="*/ 116670 h 513347"/>
                    <a:gd name="connsiteX91" fmla="*/ 396676 w 512121"/>
                    <a:gd name="connsiteY91" fmla="*/ 33159 h 513347"/>
                    <a:gd name="connsiteX92" fmla="*/ 389310 w 512121"/>
                    <a:gd name="connsiteY92" fmla="*/ 25790 h 513347"/>
                    <a:gd name="connsiteX93" fmla="*/ 380711 w 512121"/>
                    <a:gd name="connsiteY93" fmla="*/ 33159 h 513347"/>
                    <a:gd name="connsiteX94" fmla="*/ 340182 w 512121"/>
                    <a:gd name="connsiteY94" fmla="*/ 66317 h 513347"/>
                    <a:gd name="connsiteX95" fmla="*/ 334042 w 512121"/>
                    <a:gd name="connsiteY95" fmla="*/ 63862 h 513347"/>
                    <a:gd name="connsiteX96" fmla="*/ 327900 w 512121"/>
                    <a:gd name="connsiteY96" fmla="*/ 12281 h 513347"/>
                    <a:gd name="connsiteX97" fmla="*/ 327900 w 512121"/>
                    <a:gd name="connsiteY9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512121" h="513347">
                      <a:moveTo>
                        <a:pt x="316851" y="12281"/>
                      </a:moveTo>
                      <a:lnTo>
                        <a:pt x="322992" y="71230"/>
                      </a:lnTo>
                      <a:cubicBezTo>
                        <a:pt x="330358" y="73687"/>
                        <a:pt x="336499" y="76142"/>
                        <a:pt x="343872" y="79827"/>
                      </a:cubicBezTo>
                      <a:lnTo>
                        <a:pt x="390536" y="42984"/>
                      </a:lnTo>
                      <a:lnTo>
                        <a:pt x="474050" y="126495"/>
                      </a:lnTo>
                      <a:lnTo>
                        <a:pt x="437205" y="173162"/>
                      </a:lnTo>
                      <a:cubicBezTo>
                        <a:pt x="439663" y="179303"/>
                        <a:pt x="443346" y="186672"/>
                        <a:pt x="445804" y="192812"/>
                      </a:cubicBezTo>
                      <a:lnTo>
                        <a:pt x="504749" y="198953"/>
                      </a:lnTo>
                      <a:lnTo>
                        <a:pt x="504749" y="316851"/>
                      </a:lnTo>
                      <a:lnTo>
                        <a:pt x="445804" y="322992"/>
                      </a:lnTo>
                      <a:cubicBezTo>
                        <a:pt x="443346" y="329133"/>
                        <a:pt x="440888" y="336499"/>
                        <a:pt x="437205" y="342640"/>
                      </a:cubicBezTo>
                      <a:lnTo>
                        <a:pt x="474050" y="389310"/>
                      </a:lnTo>
                      <a:lnTo>
                        <a:pt x="390536" y="472819"/>
                      </a:lnTo>
                      <a:lnTo>
                        <a:pt x="343872" y="435980"/>
                      </a:lnTo>
                      <a:cubicBezTo>
                        <a:pt x="337731" y="438431"/>
                        <a:pt x="330358" y="442120"/>
                        <a:pt x="324217" y="444572"/>
                      </a:cubicBezTo>
                      <a:lnTo>
                        <a:pt x="316851" y="503523"/>
                      </a:lnTo>
                      <a:lnTo>
                        <a:pt x="198954" y="503523"/>
                      </a:lnTo>
                      <a:lnTo>
                        <a:pt x="192813" y="444572"/>
                      </a:lnTo>
                      <a:cubicBezTo>
                        <a:pt x="185447" y="442120"/>
                        <a:pt x="179306" y="439663"/>
                        <a:pt x="173165" y="435980"/>
                      </a:cubicBezTo>
                      <a:lnTo>
                        <a:pt x="126495" y="472819"/>
                      </a:lnTo>
                      <a:lnTo>
                        <a:pt x="42986" y="389310"/>
                      </a:lnTo>
                      <a:lnTo>
                        <a:pt x="79826" y="342640"/>
                      </a:lnTo>
                      <a:cubicBezTo>
                        <a:pt x="77368" y="336499"/>
                        <a:pt x="73684" y="329133"/>
                        <a:pt x="71227" y="322992"/>
                      </a:cubicBezTo>
                      <a:lnTo>
                        <a:pt x="12282" y="316851"/>
                      </a:lnTo>
                      <a:lnTo>
                        <a:pt x="12282" y="198953"/>
                      </a:lnTo>
                      <a:lnTo>
                        <a:pt x="71227" y="192812"/>
                      </a:lnTo>
                      <a:cubicBezTo>
                        <a:pt x="73684" y="185444"/>
                        <a:pt x="76142" y="179303"/>
                        <a:pt x="79826" y="171935"/>
                      </a:cubicBezTo>
                      <a:lnTo>
                        <a:pt x="42986" y="125266"/>
                      </a:lnTo>
                      <a:lnTo>
                        <a:pt x="126495" y="41756"/>
                      </a:lnTo>
                      <a:lnTo>
                        <a:pt x="173165" y="78599"/>
                      </a:lnTo>
                      <a:cubicBezTo>
                        <a:pt x="179306" y="76142"/>
                        <a:pt x="186672" y="72458"/>
                        <a:pt x="192813" y="70002"/>
                      </a:cubicBezTo>
                      <a:lnTo>
                        <a:pt x="198954" y="12281"/>
                      </a:lnTo>
                      <a:lnTo>
                        <a:pt x="316851" y="12281"/>
                      </a:lnTo>
                      <a:close/>
                      <a:moveTo>
                        <a:pt x="327900" y="0"/>
                      </a:moveTo>
                      <a:lnTo>
                        <a:pt x="316851" y="0"/>
                      </a:lnTo>
                      <a:lnTo>
                        <a:pt x="198954" y="0"/>
                      </a:lnTo>
                      <a:lnTo>
                        <a:pt x="187898" y="0"/>
                      </a:lnTo>
                      <a:lnTo>
                        <a:pt x="186672" y="11053"/>
                      </a:lnTo>
                      <a:lnTo>
                        <a:pt x="180531" y="62634"/>
                      </a:lnTo>
                      <a:cubicBezTo>
                        <a:pt x="178074" y="63862"/>
                        <a:pt x="175616" y="65089"/>
                        <a:pt x="173165" y="65089"/>
                      </a:cubicBezTo>
                      <a:lnTo>
                        <a:pt x="132636" y="31931"/>
                      </a:lnTo>
                      <a:lnTo>
                        <a:pt x="124038" y="24562"/>
                      </a:lnTo>
                      <a:lnTo>
                        <a:pt x="116671" y="34387"/>
                      </a:lnTo>
                      <a:lnTo>
                        <a:pt x="34388" y="116670"/>
                      </a:lnTo>
                      <a:lnTo>
                        <a:pt x="27021" y="124038"/>
                      </a:lnTo>
                      <a:lnTo>
                        <a:pt x="34388" y="132635"/>
                      </a:lnTo>
                      <a:lnTo>
                        <a:pt x="67544" y="173162"/>
                      </a:lnTo>
                      <a:cubicBezTo>
                        <a:pt x="66318" y="175619"/>
                        <a:pt x="65092" y="178075"/>
                        <a:pt x="65092" y="180531"/>
                      </a:cubicBezTo>
                      <a:lnTo>
                        <a:pt x="13507" y="186672"/>
                      </a:lnTo>
                      <a:lnTo>
                        <a:pt x="0" y="187900"/>
                      </a:lnTo>
                      <a:lnTo>
                        <a:pt x="0" y="198953"/>
                      </a:lnTo>
                      <a:lnTo>
                        <a:pt x="0" y="316851"/>
                      </a:lnTo>
                      <a:lnTo>
                        <a:pt x="0" y="327901"/>
                      </a:lnTo>
                      <a:lnTo>
                        <a:pt x="11050" y="329133"/>
                      </a:lnTo>
                      <a:lnTo>
                        <a:pt x="62635" y="335274"/>
                      </a:lnTo>
                      <a:cubicBezTo>
                        <a:pt x="63861" y="337731"/>
                        <a:pt x="65092" y="340183"/>
                        <a:pt x="65092" y="341415"/>
                      </a:cubicBezTo>
                      <a:lnTo>
                        <a:pt x="31930" y="381943"/>
                      </a:lnTo>
                      <a:lnTo>
                        <a:pt x="24564" y="390535"/>
                      </a:lnTo>
                      <a:lnTo>
                        <a:pt x="31930" y="397908"/>
                      </a:lnTo>
                      <a:lnTo>
                        <a:pt x="115439" y="481417"/>
                      </a:lnTo>
                      <a:lnTo>
                        <a:pt x="122812" y="488784"/>
                      </a:lnTo>
                      <a:lnTo>
                        <a:pt x="131404" y="481417"/>
                      </a:lnTo>
                      <a:lnTo>
                        <a:pt x="171933" y="448255"/>
                      </a:lnTo>
                      <a:cubicBezTo>
                        <a:pt x="174391" y="449487"/>
                        <a:pt x="176848" y="450713"/>
                        <a:pt x="179306" y="450713"/>
                      </a:cubicBezTo>
                      <a:lnTo>
                        <a:pt x="185447" y="502298"/>
                      </a:lnTo>
                      <a:lnTo>
                        <a:pt x="186672" y="513347"/>
                      </a:lnTo>
                      <a:lnTo>
                        <a:pt x="197722" y="513347"/>
                      </a:lnTo>
                      <a:lnTo>
                        <a:pt x="315625" y="513347"/>
                      </a:lnTo>
                      <a:lnTo>
                        <a:pt x="326675" y="513347"/>
                      </a:lnTo>
                      <a:lnTo>
                        <a:pt x="327900" y="502298"/>
                      </a:lnTo>
                      <a:lnTo>
                        <a:pt x="334042" y="450713"/>
                      </a:lnTo>
                      <a:cubicBezTo>
                        <a:pt x="336499" y="449487"/>
                        <a:pt x="338957" y="448255"/>
                        <a:pt x="340182" y="448255"/>
                      </a:cubicBezTo>
                      <a:lnTo>
                        <a:pt x="380711" y="481417"/>
                      </a:lnTo>
                      <a:lnTo>
                        <a:pt x="389310" y="488784"/>
                      </a:lnTo>
                      <a:lnTo>
                        <a:pt x="396676" y="481417"/>
                      </a:lnTo>
                      <a:lnTo>
                        <a:pt x="480192" y="397908"/>
                      </a:lnTo>
                      <a:lnTo>
                        <a:pt x="487558" y="390535"/>
                      </a:lnTo>
                      <a:lnTo>
                        <a:pt x="480192" y="381943"/>
                      </a:lnTo>
                      <a:lnTo>
                        <a:pt x="447029" y="341415"/>
                      </a:lnTo>
                      <a:cubicBezTo>
                        <a:pt x="448255" y="338957"/>
                        <a:pt x="449487" y="336499"/>
                        <a:pt x="449487" y="335274"/>
                      </a:cubicBezTo>
                      <a:lnTo>
                        <a:pt x="501066" y="329133"/>
                      </a:lnTo>
                      <a:lnTo>
                        <a:pt x="512122" y="327901"/>
                      </a:lnTo>
                      <a:lnTo>
                        <a:pt x="512122" y="316851"/>
                      </a:lnTo>
                      <a:lnTo>
                        <a:pt x="512122" y="198953"/>
                      </a:lnTo>
                      <a:lnTo>
                        <a:pt x="512122" y="187900"/>
                      </a:lnTo>
                      <a:lnTo>
                        <a:pt x="501066" y="186672"/>
                      </a:lnTo>
                      <a:lnTo>
                        <a:pt x="449487" y="180531"/>
                      </a:lnTo>
                      <a:cubicBezTo>
                        <a:pt x="448255" y="178075"/>
                        <a:pt x="447029" y="175619"/>
                        <a:pt x="447029" y="173162"/>
                      </a:cubicBezTo>
                      <a:lnTo>
                        <a:pt x="480192" y="132635"/>
                      </a:lnTo>
                      <a:lnTo>
                        <a:pt x="487558" y="124038"/>
                      </a:lnTo>
                      <a:lnTo>
                        <a:pt x="480192" y="116670"/>
                      </a:lnTo>
                      <a:lnTo>
                        <a:pt x="396676" y="33159"/>
                      </a:lnTo>
                      <a:lnTo>
                        <a:pt x="389310" y="25790"/>
                      </a:lnTo>
                      <a:lnTo>
                        <a:pt x="380711" y="33159"/>
                      </a:lnTo>
                      <a:lnTo>
                        <a:pt x="340182" y="66317"/>
                      </a:lnTo>
                      <a:cubicBezTo>
                        <a:pt x="337731" y="65089"/>
                        <a:pt x="335274" y="63862"/>
                        <a:pt x="334042" y="63862"/>
                      </a:cubicBezTo>
                      <a:lnTo>
                        <a:pt x="327900" y="12281"/>
                      </a:lnTo>
                      <a:lnTo>
                        <a:pt x="3279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8" name="Graphic 3">
                <a:extLst>
                  <a:ext uri="{FF2B5EF4-FFF2-40B4-BE49-F238E27FC236}">
                    <a16:creationId xmlns:a16="http://schemas.microsoft.com/office/drawing/2014/main" id="{4ED8FD07-9297-DE9B-729F-9D1AEE53690E}"/>
                  </a:ext>
                </a:extLst>
              </p:cNvPr>
              <p:cNvGrpSpPr/>
              <p:nvPr/>
            </p:nvGrpSpPr>
            <p:grpSpPr>
              <a:xfrm>
                <a:off x="3679513" y="1595190"/>
                <a:ext cx="491241" cy="492469"/>
                <a:chOff x="3679513" y="1595190"/>
                <a:chExt cx="491241" cy="492469"/>
              </a:xfrm>
              <a:solidFill>
                <a:srgbClr val="2D5967"/>
              </a:solidFill>
            </p:grpSpPr>
            <p:sp>
              <p:nvSpPr>
                <p:cNvPr id="59" name="Freeform: Shape 94">
                  <a:extLst>
                    <a:ext uri="{FF2B5EF4-FFF2-40B4-BE49-F238E27FC236}">
                      <a16:creationId xmlns:a16="http://schemas.microsoft.com/office/drawing/2014/main" id="{56AF602D-F1E3-F99D-947A-B93CE7834A49}"/>
                    </a:ext>
                  </a:extLst>
                </p:cNvPr>
                <p:cNvSpPr/>
                <p:nvPr/>
              </p:nvSpPr>
              <p:spPr>
                <a:xfrm>
                  <a:off x="3679513" y="1595190"/>
                  <a:ext cx="491241" cy="492469"/>
                </a:xfrm>
                <a:custGeom>
                  <a:avLst/>
                  <a:gdLst>
                    <a:gd name="connsiteX0" fmla="*/ 491241 w 491241"/>
                    <a:gd name="connsiteY0" fmla="*/ 304570 h 492469"/>
                    <a:gd name="connsiteX1" fmla="*/ 491241 w 491241"/>
                    <a:gd name="connsiteY1" fmla="*/ 186672 h 492469"/>
                    <a:gd name="connsiteX2" fmla="*/ 432290 w 491241"/>
                    <a:gd name="connsiteY2" fmla="*/ 180531 h 492469"/>
                    <a:gd name="connsiteX3" fmla="*/ 423691 w 491241"/>
                    <a:gd name="connsiteY3" fmla="*/ 160881 h 492469"/>
                    <a:gd name="connsiteX4" fmla="*/ 460537 w 491241"/>
                    <a:gd name="connsiteY4" fmla="*/ 114213 h 492469"/>
                    <a:gd name="connsiteX5" fmla="*/ 377028 w 491241"/>
                    <a:gd name="connsiteY5" fmla="*/ 30702 h 492469"/>
                    <a:gd name="connsiteX6" fmla="*/ 330359 w 491241"/>
                    <a:gd name="connsiteY6" fmla="*/ 67546 h 492469"/>
                    <a:gd name="connsiteX7" fmla="*/ 310710 w 491241"/>
                    <a:gd name="connsiteY7" fmla="*/ 58949 h 492469"/>
                    <a:gd name="connsiteX8" fmla="*/ 304569 w 491241"/>
                    <a:gd name="connsiteY8" fmla="*/ 0 h 492469"/>
                    <a:gd name="connsiteX9" fmla="*/ 186666 w 491241"/>
                    <a:gd name="connsiteY9" fmla="*/ 0 h 492469"/>
                    <a:gd name="connsiteX10" fmla="*/ 180532 w 491241"/>
                    <a:gd name="connsiteY10" fmla="*/ 58949 h 492469"/>
                    <a:gd name="connsiteX11" fmla="*/ 159651 w 491241"/>
                    <a:gd name="connsiteY11" fmla="*/ 67546 h 492469"/>
                    <a:gd name="connsiteX12" fmla="*/ 112981 w 491241"/>
                    <a:gd name="connsiteY12" fmla="*/ 30702 h 492469"/>
                    <a:gd name="connsiteX13" fmla="*/ 29473 w 491241"/>
                    <a:gd name="connsiteY13" fmla="*/ 114213 h 492469"/>
                    <a:gd name="connsiteX14" fmla="*/ 66312 w 491241"/>
                    <a:gd name="connsiteY14" fmla="*/ 160881 h 492469"/>
                    <a:gd name="connsiteX15" fmla="*/ 57719 w 491241"/>
                    <a:gd name="connsiteY15" fmla="*/ 180531 h 492469"/>
                    <a:gd name="connsiteX16" fmla="*/ 0 w 491241"/>
                    <a:gd name="connsiteY16" fmla="*/ 186672 h 492469"/>
                    <a:gd name="connsiteX17" fmla="*/ 0 w 491241"/>
                    <a:gd name="connsiteY17" fmla="*/ 304570 h 492469"/>
                    <a:gd name="connsiteX18" fmla="*/ 58945 w 491241"/>
                    <a:gd name="connsiteY18" fmla="*/ 310713 h 492469"/>
                    <a:gd name="connsiteX19" fmla="*/ 67544 w 491241"/>
                    <a:gd name="connsiteY19" fmla="*/ 331586 h 492469"/>
                    <a:gd name="connsiteX20" fmla="*/ 30698 w 491241"/>
                    <a:gd name="connsiteY20" fmla="*/ 378256 h 492469"/>
                    <a:gd name="connsiteX21" fmla="*/ 114213 w 491241"/>
                    <a:gd name="connsiteY21" fmla="*/ 461765 h 492469"/>
                    <a:gd name="connsiteX22" fmla="*/ 160877 w 491241"/>
                    <a:gd name="connsiteY22" fmla="*/ 424926 h 492469"/>
                    <a:gd name="connsiteX23" fmla="*/ 180532 w 491241"/>
                    <a:gd name="connsiteY23" fmla="*/ 433518 h 492469"/>
                    <a:gd name="connsiteX24" fmla="*/ 186666 w 491241"/>
                    <a:gd name="connsiteY24" fmla="*/ 492470 h 492469"/>
                    <a:gd name="connsiteX25" fmla="*/ 304569 w 491241"/>
                    <a:gd name="connsiteY25" fmla="*/ 492470 h 492469"/>
                    <a:gd name="connsiteX26" fmla="*/ 310710 w 491241"/>
                    <a:gd name="connsiteY26" fmla="*/ 433518 h 492469"/>
                    <a:gd name="connsiteX27" fmla="*/ 330359 w 491241"/>
                    <a:gd name="connsiteY27" fmla="*/ 424926 h 492469"/>
                    <a:gd name="connsiteX28" fmla="*/ 377028 w 491241"/>
                    <a:gd name="connsiteY28" fmla="*/ 461765 h 492469"/>
                    <a:gd name="connsiteX29" fmla="*/ 460537 w 491241"/>
                    <a:gd name="connsiteY29" fmla="*/ 378256 h 492469"/>
                    <a:gd name="connsiteX30" fmla="*/ 423691 w 491241"/>
                    <a:gd name="connsiteY30" fmla="*/ 331586 h 492469"/>
                    <a:gd name="connsiteX31" fmla="*/ 432290 w 491241"/>
                    <a:gd name="connsiteY31" fmla="*/ 311938 h 492469"/>
                    <a:gd name="connsiteX32" fmla="*/ 491241 w 491241"/>
                    <a:gd name="connsiteY32" fmla="*/ 304570 h 492469"/>
                    <a:gd name="connsiteX33" fmla="*/ 435973 w 491241"/>
                    <a:gd name="connsiteY33" fmla="*/ 375799 h 492469"/>
                    <a:gd name="connsiteX34" fmla="*/ 375796 w 491241"/>
                    <a:gd name="connsiteY34" fmla="*/ 435976 h 492469"/>
                    <a:gd name="connsiteX35" fmla="*/ 332816 w 491241"/>
                    <a:gd name="connsiteY35" fmla="*/ 401588 h 492469"/>
                    <a:gd name="connsiteX36" fmla="*/ 327901 w 491241"/>
                    <a:gd name="connsiteY36" fmla="*/ 405271 h 492469"/>
                    <a:gd name="connsiteX37" fmla="*/ 299654 w 491241"/>
                    <a:gd name="connsiteY37" fmla="*/ 417553 h 492469"/>
                    <a:gd name="connsiteX38" fmla="*/ 294745 w 491241"/>
                    <a:gd name="connsiteY38" fmla="*/ 418785 h 492469"/>
                    <a:gd name="connsiteX39" fmla="*/ 288604 w 491241"/>
                    <a:gd name="connsiteY39" fmla="*/ 474047 h 492469"/>
                    <a:gd name="connsiteX40" fmla="*/ 203863 w 491241"/>
                    <a:gd name="connsiteY40" fmla="*/ 474047 h 492469"/>
                    <a:gd name="connsiteX41" fmla="*/ 196497 w 491241"/>
                    <a:gd name="connsiteY41" fmla="*/ 418785 h 492469"/>
                    <a:gd name="connsiteX42" fmla="*/ 190356 w 491241"/>
                    <a:gd name="connsiteY42" fmla="*/ 416327 h 492469"/>
                    <a:gd name="connsiteX43" fmla="*/ 162109 w 491241"/>
                    <a:gd name="connsiteY43" fmla="*/ 404045 h 492469"/>
                    <a:gd name="connsiteX44" fmla="*/ 157193 w 491241"/>
                    <a:gd name="connsiteY44" fmla="*/ 401588 h 492469"/>
                    <a:gd name="connsiteX45" fmla="*/ 114213 w 491241"/>
                    <a:gd name="connsiteY45" fmla="*/ 435976 h 492469"/>
                    <a:gd name="connsiteX46" fmla="*/ 54036 w 491241"/>
                    <a:gd name="connsiteY46" fmla="*/ 375799 h 492469"/>
                    <a:gd name="connsiteX47" fmla="*/ 88418 w 491241"/>
                    <a:gd name="connsiteY47" fmla="*/ 332819 h 492469"/>
                    <a:gd name="connsiteX48" fmla="*/ 85967 w 491241"/>
                    <a:gd name="connsiteY48" fmla="*/ 327903 h 492469"/>
                    <a:gd name="connsiteX49" fmla="*/ 74910 w 491241"/>
                    <a:gd name="connsiteY49" fmla="*/ 299657 h 492469"/>
                    <a:gd name="connsiteX50" fmla="*/ 72453 w 491241"/>
                    <a:gd name="connsiteY50" fmla="*/ 294745 h 492469"/>
                    <a:gd name="connsiteX51" fmla="*/ 17191 w 491241"/>
                    <a:gd name="connsiteY51" fmla="*/ 288604 h 492469"/>
                    <a:gd name="connsiteX52" fmla="*/ 17191 w 491241"/>
                    <a:gd name="connsiteY52" fmla="*/ 203865 h 492469"/>
                    <a:gd name="connsiteX53" fmla="*/ 72453 w 491241"/>
                    <a:gd name="connsiteY53" fmla="*/ 196497 h 492469"/>
                    <a:gd name="connsiteX54" fmla="*/ 74910 w 491241"/>
                    <a:gd name="connsiteY54" fmla="*/ 190356 h 492469"/>
                    <a:gd name="connsiteX55" fmla="*/ 85967 w 491241"/>
                    <a:gd name="connsiteY55" fmla="*/ 163338 h 492469"/>
                    <a:gd name="connsiteX56" fmla="*/ 88418 w 491241"/>
                    <a:gd name="connsiteY56" fmla="*/ 158425 h 492469"/>
                    <a:gd name="connsiteX57" fmla="*/ 54036 w 491241"/>
                    <a:gd name="connsiteY57" fmla="*/ 115442 h 492469"/>
                    <a:gd name="connsiteX58" fmla="*/ 114213 w 491241"/>
                    <a:gd name="connsiteY58" fmla="*/ 55264 h 492469"/>
                    <a:gd name="connsiteX59" fmla="*/ 157193 w 491241"/>
                    <a:gd name="connsiteY59" fmla="*/ 89651 h 492469"/>
                    <a:gd name="connsiteX60" fmla="*/ 163335 w 491241"/>
                    <a:gd name="connsiteY60" fmla="*/ 85967 h 492469"/>
                    <a:gd name="connsiteX61" fmla="*/ 191581 w 491241"/>
                    <a:gd name="connsiteY61" fmla="*/ 74914 h 492469"/>
                    <a:gd name="connsiteX62" fmla="*/ 196497 w 491241"/>
                    <a:gd name="connsiteY62" fmla="*/ 72458 h 492469"/>
                    <a:gd name="connsiteX63" fmla="*/ 202631 w 491241"/>
                    <a:gd name="connsiteY63" fmla="*/ 17193 h 492469"/>
                    <a:gd name="connsiteX64" fmla="*/ 287372 w 491241"/>
                    <a:gd name="connsiteY64" fmla="*/ 17193 h 492469"/>
                    <a:gd name="connsiteX65" fmla="*/ 294745 w 491241"/>
                    <a:gd name="connsiteY65" fmla="*/ 72458 h 492469"/>
                    <a:gd name="connsiteX66" fmla="*/ 300886 w 491241"/>
                    <a:gd name="connsiteY66" fmla="*/ 74914 h 492469"/>
                    <a:gd name="connsiteX67" fmla="*/ 327901 w 491241"/>
                    <a:gd name="connsiteY67" fmla="*/ 85967 h 492469"/>
                    <a:gd name="connsiteX68" fmla="*/ 332816 w 491241"/>
                    <a:gd name="connsiteY68" fmla="*/ 88423 h 492469"/>
                    <a:gd name="connsiteX69" fmla="*/ 375796 w 491241"/>
                    <a:gd name="connsiteY69" fmla="*/ 54036 h 492469"/>
                    <a:gd name="connsiteX70" fmla="*/ 435973 w 491241"/>
                    <a:gd name="connsiteY70" fmla="*/ 114213 h 492469"/>
                    <a:gd name="connsiteX71" fmla="*/ 401585 w 491241"/>
                    <a:gd name="connsiteY71" fmla="*/ 157197 h 492469"/>
                    <a:gd name="connsiteX72" fmla="*/ 404043 w 491241"/>
                    <a:gd name="connsiteY72" fmla="*/ 162109 h 492469"/>
                    <a:gd name="connsiteX73" fmla="*/ 416325 w 491241"/>
                    <a:gd name="connsiteY73" fmla="*/ 190356 h 492469"/>
                    <a:gd name="connsiteX74" fmla="*/ 418782 w 491241"/>
                    <a:gd name="connsiteY74" fmla="*/ 196497 h 492469"/>
                    <a:gd name="connsiteX75" fmla="*/ 474044 w 491241"/>
                    <a:gd name="connsiteY75" fmla="*/ 202637 h 492469"/>
                    <a:gd name="connsiteX76" fmla="*/ 474044 w 491241"/>
                    <a:gd name="connsiteY76" fmla="*/ 287376 h 492469"/>
                    <a:gd name="connsiteX77" fmla="*/ 418782 w 491241"/>
                    <a:gd name="connsiteY77" fmla="*/ 294745 h 492469"/>
                    <a:gd name="connsiteX78" fmla="*/ 416325 w 491241"/>
                    <a:gd name="connsiteY78" fmla="*/ 300885 h 492469"/>
                    <a:gd name="connsiteX79" fmla="*/ 404043 w 491241"/>
                    <a:gd name="connsiteY79" fmla="*/ 329129 h 492469"/>
                    <a:gd name="connsiteX80" fmla="*/ 401585 w 491241"/>
                    <a:gd name="connsiteY80" fmla="*/ 334044 h 492469"/>
                    <a:gd name="connsiteX81" fmla="*/ 435973 w 491241"/>
                    <a:gd name="connsiteY81" fmla="*/ 375799 h 49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491241" h="492469">
                      <a:moveTo>
                        <a:pt x="491241" y="304570"/>
                      </a:moveTo>
                      <a:lnTo>
                        <a:pt x="491241" y="186672"/>
                      </a:lnTo>
                      <a:lnTo>
                        <a:pt x="432290" y="180531"/>
                      </a:lnTo>
                      <a:cubicBezTo>
                        <a:pt x="429832" y="173162"/>
                        <a:pt x="427375" y="167022"/>
                        <a:pt x="423691" y="160881"/>
                      </a:cubicBezTo>
                      <a:lnTo>
                        <a:pt x="460537" y="114213"/>
                      </a:lnTo>
                      <a:lnTo>
                        <a:pt x="377028" y="30702"/>
                      </a:lnTo>
                      <a:lnTo>
                        <a:pt x="330359" y="67546"/>
                      </a:lnTo>
                      <a:cubicBezTo>
                        <a:pt x="324217" y="65089"/>
                        <a:pt x="316851" y="61405"/>
                        <a:pt x="310710" y="58949"/>
                      </a:cubicBezTo>
                      <a:lnTo>
                        <a:pt x="304569" y="0"/>
                      </a:lnTo>
                      <a:lnTo>
                        <a:pt x="186666" y="0"/>
                      </a:lnTo>
                      <a:lnTo>
                        <a:pt x="180532" y="58949"/>
                      </a:lnTo>
                      <a:cubicBezTo>
                        <a:pt x="173159" y="61405"/>
                        <a:pt x="167018" y="63861"/>
                        <a:pt x="159651" y="67546"/>
                      </a:cubicBezTo>
                      <a:lnTo>
                        <a:pt x="112981" y="30702"/>
                      </a:lnTo>
                      <a:lnTo>
                        <a:pt x="29473" y="114213"/>
                      </a:lnTo>
                      <a:lnTo>
                        <a:pt x="66312" y="160881"/>
                      </a:lnTo>
                      <a:cubicBezTo>
                        <a:pt x="63861" y="167022"/>
                        <a:pt x="60177" y="174391"/>
                        <a:pt x="57719" y="180531"/>
                      </a:cubicBezTo>
                      <a:lnTo>
                        <a:pt x="0" y="186672"/>
                      </a:lnTo>
                      <a:lnTo>
                        <a:pt x="0" y="304570"/>
                      </a:lnTo>
                      <a:lnTo>
                        <a:pt x="58945" y="310713"/>
                      </a:lnTo>
                      <a:cubicBezTo>
                        <a:pt x="61403" y="318079"/>
                        <a:pt x="63861" y="324220"/>
                        <a:pt x="67544" y="331586"/>
                      </a:cubicBezTo>
                      <a:lnTo>
                        <a:pt x="30698" y="378256"/>
                      </a:lnTo>
                      <a:lnTo>
                        <a:pt x="114213" y="461765"/>
                      </a:lnTo>
                      <a:lnTo>
                        <a:pt x="160877" y="424926"/>
                      </a:lnTo>
                      <a:cubicBezTo>
                        <a:pt x="167018" y="427377"/>
                        <a:pt x="174391" y="431067"/>
                        <a:pt x="180532" y="433518"/>
                      </a:cubicBezTo>
                      <a:lnTo>
                        <a:pt x="186666" y="492470"/>
                      </a:lnTo>
                      <a:lnTo>
                        <a:pt x="304569" y="492470"/>
                      </a:lnTo>
                      <a:lnTo>
                        <a:pt x="310710" y="433518"/>
                      </a:lnTo>
                      <a:cubicBezTo>
                        <a:pt x="316851" y="431067"/>
                        <a:pt x="324217" y="428609"/>
                        <a:pt x="330359" y="424926"/>
                      </a:cubicBezTo>
                      <a:lnTo>
                        <a:pt x="377028" y="461765"/>
                      </a:lnTo>
                      <a:lnTo>
                        <a:pt x="460537" y="378256"/>
                      </a:lnTo>
                      <a:lnTo>
                        <a:pt x="423691" y="331586"/>
                      </a:lnTo>
                      <a:cubicBezTo>
                        <a:pt x="426149" y="325446"/>
                        <a:pt x="429832" y="318079"/>
                        <a:pt x="432290" y="311938"/>
                      </a:cubicBezTo>
                      <a:lnTo>
                        <a:pt x="491241" y="304570"/>
                      </a:lnTo>
                      <a:close/>
                      <a:moveTo>
                        <a:pt x="435973" y="375799"/>
                      </a:moveTo>
                      <a:lnTo>
                        <a:pt x="375796" y="435976"/>
                      </a:lnTo>
                      <a:lnTo>
                        <a:pt x="332816" y="401588"/>
                      </a:lnTo>
                      <a:lnTo>
                        <a:pt x="327901" y="405271"/>
                      </a:lnTo>
                      <a:cubicBezTo>
                        <a:pt x="319302" y="410186"/>
                        <a:pt x="309478" y="413870"/>
                        <a:pt x="299654" y="417553"/>
                      </a:cubicBezTo>
                      <a:lnTo>
                        <a:pt x="294745" y="418785"/>
                      </a:lnTo>
                      <a:lnTo>
                        <a:pt x="288604" y="474047"/>
                      </a:lnTo>
                      <a:lnTo>
                        <a:pt x="203863" y="474047"/>
                      </a:lnTo>
                      <a:lnTo>
                        <a:pt x="196497" y="418785"/>
                      </a:lnTo>
                      <a:lnTo>
                        <a:pt x="190356" y="416327"/>
                      </a:lnTo>
                      <a:cubicBezTo>
                        <a:pt x="180532" y="413870"/>
                        <a:pt x="170701" y="408961"/>
                        <a:pt x="162109" y="404045"/>
                      </a:cubicBezTo>
                      <a:lnTo>
                        <a:pt x="157193" y="401588"/>
                      </a:lnTo>
                      <a:lnTo>
                        <a:pt x="114213" y="435976"/>
                      </a:lnTo>
                      <a:lnTo>
                        <a:pt x="54036" y="375799"/>
                      </a:lnTo>
                      <a:lnTo>
                        <a:pt x="88418" y="332819"/>
                      </a:lnTo>
                      <a:lnTo>
                        <a:pt x="85967" y="327903"/>
                      </a:lnTo>
                      <a:cubicBezTo>
                        <a:pt x="81051" y="319305"/>
                        <a:pt x="77368" y="309480"/>
                        <a:pt x="74910" y="299657"/>
                      </a:cubicBezTo>
                      <a:lnTo>
                        <a:pt x="72453" y="294745"/>
                      </a:lnTo>
                      <a:lnTo>
                        <a:pt x="17191" y="288604"/>
                      </a:lnTo>
                      <a:lnTo>
                        <a:pt x="17191" y="203865"/>
                      </a:lnTo>
                      <a:lnTo>
                        <a:pt x="72453" y="196497"/>
                      </a:lnTo>
                      <a:lnTo>
                        <a:pt x="74910" y="190356"/>
                      </a:lnTo>
                      <a:cubicBezTo>
                        <a:pt x="77368" y="181759"/>
                        <a:pt x="82283" y="171934"/>
                        <a:pt x="85967" y="163338"/>
                      </a:cubicBezTo>
                      <a:lnTo>
                        <a:pt x="88418" y="158425"/>
                      </a:lnTo>
                      <a:lnTo>
                        <a:pt x="54036" y="115442"/>
                      </a:lnTo>
                      <a:lnTo>
                        <a:pt x="114213" y="55264"/>
                      </a:lnTo>
                      <a:lnTo>
                        <a:pt x="157193" y="89651"/>
                      </a:lnTo>
                      <a:lnTo>
                        <a:pt x="163335" y="85967"/>
                      </a:lnTo>
                      <a:cubicBezTo>
                        <a:pt x="171933" y="81054"/>
                        <a:pt x="181757" y="77370"/>
                        <a:pt x="191581" y="74914"/>
                      </a:cubicBezTo>
                      <a:lnTo>
                        <a:pt x="196497" y="72458"/>
                      </a:lnTo>
                      <a:lnTo>
                        <a:pt x="202631" y="17193"/>
                      </a:lnTo>
                      <a:lnTo>
                        <a:pt x="287372" y="17193"/>
                      </a:lnTo>
                      <a:lnTo>
                        <a:pt x="294745" y="72458"/>
                      </a:lnTo>
                      <a:lnTo>
                        <a:pt x="300886" y="74914"/>
                      </a:lnTo>
                      <a:cubicBezTo>
                        <a:pt x="309478" y="77370"/>
                        <a:pt x="319302" y="82283"/>
                        <a:pt x="327901" y="85967"/>
                      </a:cubicBezTo>
                      <a:lnTo>
                        <a:pt x="332816" y="88423"/>
                      </a:lnTo>
                      <a:lnTo>
                        <a:pt x="375796" y="54036"/>
                      </a:lnTo>
                      <a:lnTo>
                        <a:pt x="435973" y="114213"/>
                      </a:lnTo>
                      <a:lnTo>
                        <a:pt x="401585" y="157197"/>
                      </a:lnTo>
                      <a:lnTo>
                        <a:pt x="404043" y="162109"/>
                      </a:lnTo>
                      <a:cubicBezTo>
                        <a:pt x="408958" y="170706"/>
                        <a:pt x="412642" y="180531"/>
                        <a:pt x="416325" y="190356"/>
                      </a:cubicBezTo>
                      <a:lnTo>
                        <a:pt x="418782" y="196497"/>
                      </a:lnTo>
                      <a:lnTo>
                        <a:pt x="474044" y="202637"/>
                      </a:lnTo>
                      <a:lnTo>
                        <a:pt x="474044" y="287376"/>
                      </a:lnTo>
                      <a:lnTo>
                        <a:pt x="418782" y="294745"/>
                      </a:lnTo>
                      <a:lnTo>
                        <a:pt x="416325" y="300885"/>
                      </a:lnTo>
                      <a:cubicBezTo>
                        <a:pt x="413867" y="310713"/>
                        <a:pt x="408958" y="319305"/>
                        <a:pt x="404043" y="329129"/>
                      </a:cubicBezTo>
                      <a:lnTo>
                        <a:pt x="401585" y="334044"/>
                      </a:lnTo>
                      <a:lnTo>
                        <a:pt x="435973" y="37579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: Shape 95">
                  <a:extLst>
                    <a:ext uri="{FF2B5EF4-FFF2-40B4-BE49-F238E27FC236}">
                      <a16:creationId xmlns:a16="http://schemas.microsoft.com/office/drawing/2014/main" id="{493561B4-6D10-BE36-A97E-F044E86B9C1B}"/>
                    </a:ext>
                  </a:extLst>
                </p:cNvPr>
                <p:cNvSpPr/>
                <p:nvPr/>
              </p:nvSpPr>
              <p:spPr>
                <a:xfrm>
                  <a:off x="3977935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: Shape 96">
                  <a:extLst>
                    <a:ext uri="{FF2B5EF4-FFF2-40B4-BE49-F238E27FC236}">
                      <a16:creationId xmlns:a16="http://schemas.microsoft.com/office/drawing/2014/main" id="{28175C03-D98C-1B3D-C36E-463730AC6B98}"/>
                    </a:ext>
                  </a:extLst>
                </p:cNvPr>
                <p:cNvSpPr/>
                <p:nvPr/>
              </p:nvSpPr>
              <p:spPr>
                <a:xfrm>
                  <a:off x="4036899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: Shape 97">
                  <a:extLst>
                    <a:ext uri="{FF2B5EF4-FFF2-40B4-BE49-F238E27FC236}">
                      <a16:creationId xmlns:a16="http://schemas.microsoft.com/office/drawing/2014/main" id="{1F0398F2-E47F-D6A6-9D6A-077F48F08490}"/>
                    </a:ext>
                  </a:extLst>
                </p:cNvPr>
                <p:cNvSpPr/>
                <p:nvPr/>
              </p:nvSpPr>
              <p:spPr>
                <a:xfrm>
                  <a:off x="3977935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: Shape 98">
                  <a:extLst>
                    <a:ext uri="{FF2B5EF4-FFF2-40B4-BE49-F238E27FC236}">
                      <a16:creationId xmlns:a16="http://schemas.microsoft.com/office/drawing/2014/main" id="{55AA60A0-2A4A-1D1D-0D81-E6A6BEA9B11D}"/>
                    </a:ext>
                  </a:extLst>
                </p:cNvPr>
                <p:cNvSpPr/>
                <p:nvPr/>
              </p:nvSpPr>
              <p:spPr>
                <a:xfrm>
                  <a:off x="4036899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: Shape 99">
                  <a:extLst>
                    <a:ext uri="{FF2B5EF4-FFF2-40B4-BE49-F238E27FC236}">
                      <a16:creationId xmlns:a16="http://schemas.microsoft.com/office/drawing/2014/main" id="{69837DC1-B6F2-8513-73FB-E3358AE8A72D}"/>
                    </a:ext>
                  </a:extLst>
                </p:cNvPr>
                <p:cNvSpPr/>
                <p:nvPr/>
              </p:nvSpPr>
              <p:spPr>
                <a:xfrm>
                  <a:off x="3872326" y="1788003"/>
                  <a:ext cx="93332" cy="105617"/>
                </a:xfrm>
                <a:custGeom>
                  <a:avLst/>
                  <a:gdLst>
                    <a:gd name="connsiteX0" fmla="*/ 0 w 93332"/>
                    <a:gd name="connsiteY0" fmla="*/ 0 h 105617"/>
                    <a:gd name="connsiteX1" fmla="*/ 52804 w 93332"/>
                    <a:gd name="connsiteY1" fmla="*/ 52809 h 105617"/>
                    <a:gd name="connsiteX2" fmla="*/ 0 w 93332"/>
                    <a:gd name="connsiteY2" fmla="*/ 105617 h 105617"/>
                    <a:gd name="connsiteX3" fmla="*/ 41754 w 93332"/>
                    <a:gd name="connsiteY3" fmla="*/ 105617 h 105617"/>
                    <a:gd name="connsiteX4" fmla="*/ 93333 w 93332"/>
                    <a:gd name="connsiteY4" fmla="*/ 52809 h 105617"/>
                    <a:gd name="connsiteX5" fmla="*/ 41754 w 93332"/>
                    <a:gd name="connsiteY5" fmla="*/ 0 h 105617"/>
                    <a:gd name="connsiteX6" fmla="*/ 0 w 93332"/>
                    <a:gd name="connsiteY6" fmla="*/ 0 h 10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332" h="105617">
                      <a:moveTo>
                        <a:pt x="0" y="0"/>
                      </a:moveTo>
                      <a:lnTo>
                        <a:pt x="52804" y="52809"/>
                      </a:lnTo>
                      <a:lnTo>
                        <a:pt x="0" y="105617"/>
                      </a:lnTo>
                      <a:lnTo>
                        <a:pt x="41754" y="105617"/>
                      </a:lnTo>
                      <a:lnTo>
                        <a:pt x="93333" y="52809"/>
                      </a:lnTo>
                      <a:lnTo>
                        <a:pt x="417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: Shape 101">
                  <a:extLst>
                    <a:ext uri="{FF2B5EF4-FFF2-40B4-BE49-F238E27FC236}">
                      <a16:creationId xmlns:a16="http://schemas.microsoft.com/office/drawing/2014/main" id="{5BFAF08D-A05A-D906-66CF-7F67611E0720}"/>
                    </a:ext>
                  </a:extLst>
                </p:cNvPr>
                <p:cNvSpPr/>
                <p:nvPr/>
              </p:nvSpPr>
              <p:spPr>
                <a:xfrm>
                  <a:off x="3759351" y="1792914"/>
                  <a:ext cx="36845" cy="36842"/>
                </a:xfrm>
                <a:custGeom>
                  <a:avLst/>
                  <a:gdLst>
                    <a:gd name="connsiteX0" fmla="*/ 18423 w 36845"/>
                    <a:gd name="connsiteY0" fmla="*/ 36843 h 36842"/>
                    <a:gd name="connsiteX1" fmla="*/ 36846 w 36845"/>
                    <a:gd name="connsiteY1" fmla="*/ 18421 h 36842"/>
                    <a:gd name="connsiteX2" fmla="*/ 18423 w 36845"/>
                    <a:gd name="connsiteY2" fmla="*/ 0 h 36842"/>
                    <a:gd name="connsiteX3" fmla="*/ 0 w 36845"/>
                    <a:gd name="connsiteY3" fmla="*/ 18421 h 36842"/>
                    <a:gd name="connsiteX4" fmla="*/ 18423 w 36845"/>
                    <a:gd name="connsiteY4" fmla="*/ 36843 h 3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45" h="36842">
                      <a:moveTo>
                        <a:pt x="18423" y="36843"/>
                      </a:moveTo>
                      <a:cubicBezTo>
                        <a:pt x="28593" y="36843"/>
                        <a:pt x="36846" y="28595"/>
                        <a:pt x="36846" y="18421"/>
                      </a:cubicBezTo>
                      <a:cubicBezTo>
                        <a:pt x="36846" y="8248"/>
                        <a:pt x="28593" y="0"/>
                        <a:pt x="18423" y="0"/>
                      </a:cubicBezTo>
                      <a:cubicBezTo>
                        <a:pt x="8246" y="0"/>
                        <a:pt x="0" y="8248"/>
                        <a:pt x="0" y="18421"/>
                      </a:cubicBezTo>
                      <a:cubicBezTo>
                        <a:pt x="0" y="28595"/>
                        <a:pt x="8246" y="36843"/>
                        <a:pt x="18423" y="3684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6" name="Freeform: Shape 102">
                  <a:extLst>
                    <a:ext uri="{FF2B5EF4-FFF2-40B4-BE49-F238E27FC236}">
                      <a16:creationId xmlns:a16="http://schemas.microsoft.com/office/drawing/2014/main" id="{CBC7BF05-8496-E442-CCE1-084B4E189E6A}"/>
                    </a:ext>
                  </a:extLst>
                </p:cNvPr>
                <p:cNvSpPr/>
                <p:nvPr/>
              </p:nvSpPr>
              <p:spPr>
                <a:xfrm>
                  <a:off x="3810923" y="1864148"/>
                  <a:ext cx="29478" cy="29474"/>
                </a:xfrm>
                <a:custGeom>
                  <a:avLst/>
                  <a:gdLst>
                    <a:gd name="connsiteX0" fmla="*/ 14739 w 29478"/>
                    <a:gd name="connsiteY0" fmla="*/ 29474 h 29474"/>
                    <a:gd name="connsiteX1" fmla="*/ 29479 w 29478"/>
                    <a:gd name="connsiteY1" fmla="*/ 14737 h 29474"/>
                    <a:gd name="connsiteX2" fmla="*/ 14739 w 29478"/>
                    <a:gd name="connsiteY2" fmla="*/ 0 h 29474"/>
                    <a:gd name="connsiteX3" fmla="*/ 0 w 29478"/>
                    <a:gd name="connsiteY3" fmla="*/ 14737 h 29474"/>
                    <a:gd name="connsiteX4" fmla="*/ 14739 w 29478"/>
                    <a:gd name="connsiteY4" fmla="*/ 29474 h 2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78" h="29474">
                      <a:moveTo>
                        <a:pt x="14739" y="29474"/>
                      </a:moveTo>
                      <a:cubicBezTo>
                        <a:pt x="22876" y="29474"/>
                        <a:pt x="29479" y="22876"/>
                        <a:pt x="29479" y="14737"/>
                      </a:cubicBezTo>
                      <a:cubicBezTo>
                        <a:pt x="29479" y="6598"/>
                        <a:pt x="22876" y="0"/>
                        <a:pt x="14739" y="0"/>
                      </a:cubicBezTo>
                      <a:cubicBezTo>
                        <a:pt x="6603" y="0"/>
                        <a:pt x="0" y="6598"/>
                        <a:pt x="0" y="14737"/>
                      </a:cubicBezTo>
                      <a:cubicBezTo>
                        <a:pt x="0" y="22876"/>
                        <a:pt x="6603" y="29474"/>
                        <a:pt x="14739" y="29474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7" name="Freeform: Shape 103">
                  <a:extLst>
                    <a:ext uri="{FF2B5EF4-FFF2-40B4-BE49-F238E27FC236}">
                      <a16:creationId xmlns:a16="http://schemas.microsoft.com/office/drawing/2014/main" id="{5DF51618-F92A-4662-50EA-F3582B1897B6}"/>
                    </a:ext>
                  </a:extLst>
                </p:cNvPr>
                <p:cNvSpPr/>
                <p:nvPr/>
              </p:nvSpPr>
              <p:spPr>
                <a:xfrm>
                  <a:off x="3751966" y="1842041"/>
                  <a:ext cx="46663" cy="46667"/>
                </a:xfrm>
                <a:custGeom>
                  <a:avLst/>
                  <a:gdLst>
                    <a:gd name="connsiteX0" fmla="*/ 23332 w 46663"/>
                    <a:gd name="connsiteY0" fmla="*/ 46668 h 46667"/>
                    <a:gd name="connsiteX1" fmla="*/ 46663 w 46663"/>
                    <a:gd name="connsiteY1" fmla="*/ 23334 h 46667"/>
                    <a:gd name="connsiteX2" fmla="*/ 23332 w 46663"/>
                    <a:gd name="connsiteY2" fmla="*/ 0 h 46667"/>
                    <a:gd name="connsiteX3" fmla="*/ 0 w 46663"/>
                    <a:gd name="connsiteY3" fmla="*/ 23334 h 46667"/>
                    <a:gd name="connsiteX4" fmla="*/ 23332 w 46663"/>
                    <a:gd name="connsiteY4" fmla="*/ 46668 h 4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63" h="46667">
                      <a:moveTo>
                        <a:pt x="23332" y="46668"/>
                      </a:moveTo>
                      <a:cubicBezTo>
                        <a:pt x="36217" y="46668"/>
                        <a:pt x="46663" y="36221"/>
                        <a:pt x="46663" y="23334"/>
                      </a:cubicBezTo>
                      <a:cubicBezTo>
                        <a:pt x="46663" y="10447"/>
                        <a:pt x="36217" y="0"/>
                        <a:pt x="23332" y="0"/>
                      </a:cubicBezTo>
                      <a:cubicBezTo>
                        <a:pt x="10447" y="0"/>
                        <a:pt x="0" y="10447"/>
                        <a:pt x="0" y="23334"/>
                      </a:cubicBezTo>
                      <a:cubicBezTo>
                        <a:pt x="0" y="36221"/>
                        <a:pt x="10447" y="46668"/>
                        <a:pt x="23332" y="4666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8" name="Freeform: Shape 104">
                  <a:extLst>
                    <a:ext uri="{FF2B5EF4-FFF2-40B4-BE49-F238E27FC236}">
                      <a16:creationId xmlns:a16="http://schemas.microsoft.com/office/drawing/2014/main" id="{CF14679F-939B-5266-4A03-299EA6614611}"/>
                    </a:ext>
                  </a:extLst>
                </p:cNvPr>
                <p:cNvSpPr/>
                <p:nvPr/>
              </p:nvSpPr>
              <p:spPr>
                <a:xfrm>
                  <a:off x="3809698" y="1788003"/>
                  <a:ext cx="61402" cy="61405"/>
                </a:xfrm>
                <a:custGeom>
                  <a:avLst/>
                  <a:gdLst>
                    <a:gd name="connsiteX0" fmla="*/ 30698 w 61402"/>
                    <a:gd name="connsiteY0" fmla="*/ 61405 h 61405"/>
                    <a:gd name="connsiteX1" fmla="*/ 61403 w 61402"/>
                    <a:gd name="connsiteY1" fmla="*/ 30703 h 61405"/>
                    <a:gd name="connsiteX2" fmla="*/ 30698 w 61402"/>
                    <a:gd name="connsiteY2" fmla="*/ 0 h 61405"/>
                    <a:gd name="connsiteX3" fmla="*/ 0 w 61402"/>
                    <a:gd name="connsiteY3" fmla="*/ 30703 h 61405"/>
                    <a:gd name="connsiteX4" fmla="*/ 30698 w 61402"/>
                    <a:gd name="connsiteY4" fmla="*/ 61405 h 6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02" h="61405">
                      <a:moveTo>
                        <a:pt x="30698" y="61405"/>
                      </a:moveTo>
                      <a:cubicBezTo>
                        <a:pt x="47658" y="61405"/>
                        <a:pt x="61403" y="47659"/>
                        <a:pt x="61403" y="30703"/>
                      </a:cubicBezTo>
                      <a:cubicBezTo>
                        <a:pt x="61403" y="13746"/>
                        <a:pt x="47658" y="0"/>
                        <a:pt x="30698" y="0"/>
                      </a:cubicBezTo>
                      <a:cubicBezTo>
                        <a:pt x="13745" y="0"/>
                        <a:pt x="0" y="13746"/>
                        <a:pt x="0" y="30703"/>
                      </a:cubicBezTo>
                      <a:cubicBezTo>
                        <a:pt x="0" y="47659"/>
                        <a:pt x="13745" y="61405"/>
                        <a:pt x="30698" y="61405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cxnSp>
        <p:nvCxnSpPr>
          <p:cNvPr id="712" name="直線矢印コネクタ 711">
            <a:extLst>
              <a:ext uri="{FF2B5EF4-FFF2-40B4-BE49-F238E27FC236}">
                <a16:creationId xmlns:a16="http://schemas.microsoft.com/office/drawing/2014/main" id="{D0946189-9092-B633-D6D3-5E5CE322BF5A}"/>
              </a:ext>
            </a:extLst>
          </p:cNvPr>
          <p:cNvCxnSpPr>
            <a:cxnSpLocks/>
          </p:cNvCxnSpPr>
          <p:nvPr/>
        </p:nvCxnSpPr>
        <p:spPr>
          <a:xfrm>
            <a:off x="9340758" y="5406884"/>
            <a:ext cx="0" cy="108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3" name="直線矢印コネクタ 712">
            <a:extLst>
              <a:ext uri="{FF2B5EF4-FFF2-40B4-BE49-F238E27FC236}">
                <a16:creationId xmlns:a16="http://schemas.microsoft.com/office/drawing/2014/main" id="{DC626C7E-B78F-A900-C7E6-0B78E80C99CF}"/>
              </a:ext>
            </a:extLst>
          </p:cNvPr>
          <p:cNvCxnSpPr>
            <a:cxnSpLocks/>
          </p:cNvCxnSpPr>
          <p:nvPr/>
        </p:nvCxnSpPr>
        <p:spPr>
          <a:xfrm flipV="1">
            <a:off x="9476884" y="5386950"/>
            <a:ext cx="0" cy="110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81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09956DE-883B-C9E2-2972-FC85244C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Meiryo UI"/>
                <a:ea typeface="Meiryo UI"/>
              </a:rPr>
              <a:t>8-3. </a:t>
            </a:r>
            <a:r>
              <a:rPr kumimoji="1" lang="ja-JP" altLang="en-US" dirty="0">
                <a:latin typeface="Meiryo UI"/>
                <a:ea typeface="Meiryo UI"/>
              </a:rPr>
              <a:t>非機能ブロック組み合わせ例 業務・非機能ブロック構成（パターン</a:t>
            </a:r>
            <a:r>
              <a:rPr kumimoji="1" lang="en-US" altLang="ja-JP" dirty="0">
                <a:latin typeface="Meiryo UI"/>
                <a:ea typeface="Meiryo UI"/>
              </a:rPr>
              <a:t>2 </a:t>
            </a:r>
            <a:r>
              <a:rPr kumimoji="1" lang="ja-JP" altLang="en-US" dirty="0">
                <a:latin typeface="Meiryo UI"/>
                <a:ea typeface="Meiryo UI"/>
              </a:rPr>
              <a:t>サーバレス利用）</a:t>
            </a:r>
            <a:endParaRPr kumimoji="1" lang="ja-JP" altLang="en-US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A6A886-E3DA-BA51-E964-A81DD8E4E045}"/>
              </a:ext>
            </a:extLst>
          </p:cNvPr>
          <p:cNvSpPr/>
          <p:nvPr/>
        </p:nvSpPr>
        <p:spPr>
          <a:xfrm>
            <a:off x="4313935" y="2636005"/>
            <a:ext cx="9883434" cy="56851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A26BAA-0A5E-70D0-3F71-3F7EE246200F}"/>
              </a:ext>
            </a:extLst>
          </p:cNvPr>
          <p:cNvSpPr/>
          <p:nvPr/>
        </p:nvSpPr>
        <p:spPr>
          <a:xfrm>
            <a:off x="5229276" y="3236106"/>
            <a:ext cx="6411538" cy="2880486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申請・届出関連機能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審査・承認関連機能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コンテンツ管理関連機能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データ管理関連機能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OTag">
            <a:extLst>
              <a:ext uri="{FF2B5EF4-FFF2-40B4-BE49-F238E27FC236}">
                <a16:creationId xmlns:a16="http://schemas.microsoft.com/office/drawing/2014/main" id="{71BCD369-B0D4-0923-8E1F-759935CC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68" y="2640198"/>
            <a:ext cx="502920" cy="502920"/>
          </a:xfrm>
          <a:prstGeom prst="rect">
            <a:avLst/>
          </a:prstGeom>
        </p:spPr>
      </p:pic>
      <p:grpSp>
        <p:nvGrpSpPr>
          <p:cNvPr id="717" name="グループ化 716">
            <a:extLst>
              <a:ext uri="{FF2B5EF4-FFF2-40B4-BE49-F238E27FC236}">
                <a16:creationId xmlns:a16="http://schemas.microsoft.com/office/drawing/2014/main" id="{771CAC8F-C5AA-7B03-A179-BB91FBDB1F8A}"/>
              </a:ext>
            </a:extLst>
          </p:cNvPr>
          <p:cNvGrpSpPr/>
          <p:nvPr/>
        </p:nvGrpSpPr>
        <p:grpSpPr>
          <a:xfrm>
            <a:off x="2575714" y="4616500"/>
            <a:ext cx="1781257" cy="1113779"/>
            <a:chOff x="-80996" y="4554715"/>
            <a:chExt cx="1781257" cy="111377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95C6C9A-FC1E-52C3-8273-E64D51004185}"/>
                </a:ext>
              </a:extLst>
            </p:cNvPr>
            <p:cNvGrpSpPr/>
            <p:nvPr/>
          </p:nvGrpSpPr>
          <p:grpSpPr>
            <a:xfrm>
              <a:off x="495306" y="4554715"/>
              <a:ext cx="655844" cy="524265"/>
              <a:chOff x="1113252" y="6112956"/>
              <a:chExt cx="655844" cy="524265"/>
            </a:xfrm>
          </p:grpSpPr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8AC9F5C5-E4A9-1F33-75B8-1F1CEFF93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9" name="グラフィックス 8">
                <a:extLst>
                  <a:ext uri="{FF2B5EF4-FFF2-40B4-BE49-F238E27FC236}">
                    <a16:creationId xmlns:a16="http://schemas.microsoft.com/office/drawing/2014/main" id="{1846ACBE-64EB-DB3C-BE4E-7634EEFEF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10" name="グラフィックス 9">
                <a:extLst>
                  <a:ext uri="{FF2B5EF4-FFF2-40B4-BE49-F238E27FC236}">
                    <a16:creationId xmlns:a16="http://schemas.microsoft.com/office/drawing/2014/main" id="{1B0EFD23-0111-3E61-F00A-89265B7FC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7BA905E-51D9-4077-C6F4-7C3ECBA80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0996" y="5145274"/>
              <a:ext cx="17812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利用者</a:t>
              </a:r>
              <a:endPara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（国民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企業</a:t>
              </a:r>
              <a:r>
                <a:rPr lang="en-US" altLang="ja-JP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/</a:t>
              </a:r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職員）</a:t>
              </a:r>
              <a:endPara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24D937B-3DE4-BF7D-0409-FF8E89D8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949" y="2716087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86E29C1-43C5-EBC9-8ABA-B9E3015DB32B}"/>
              </a:ext>
            </a:extLst>
          </p:cNvPr>
          <p:cNvGrpSpPr/>
          <p:nvPr/>
        </p:nvGrpSpPr>
        <p:grpSpPr>
          <a:xfrm>
            <a:off x="5894560" y="3375549"/>
            <a:ext cx="588623" cy="685464"/>
            <a:chOff x="6713489" y="3543695"/>
            <a:chExt cx="588623" cy="685464"/>
          </a:xfrm>
        </p:grpSpPr>
        <p:pic>
          <p:nvPicPr>
            <p:cNvPr id="14" name="グラフィックス 13">
              <a:extLst>
                <a:ext uri="{FF2B5EF4-FFF2-40B4-BE49-F238E27FC236}">
                  <a16:creationId xmlns:a16="http://schemas.microsoft.com/office/drawing/2014/main" id="{9F62B5FE-248D-7C36-DDDC-0BB2D231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03013" y="3543695"/>
              <a:ext cx="409575" cy="400050"/>
            </a:xfrm>
            <a:prstGeom prst="rect">
              <a:avLst/>
            </a:prstGeom>
          </p:spPr>
        </p:pic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60B5E2F7-B5B6-B59E-5864-4ABD00DE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3489" y="3921382"/>
              <a:ext cx="588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WAF</a:t>
              </a:r>
            </a:p>
          </p:txBody>
        </p:sp>
      </p:grp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B19527E5-C76C-E2D9-F7DE-BEF89CCB5A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7861" y="4736242"/>
            <a:ext cx="400050" cy="400050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9EA8AC8-487E-8CFF-09CA-6B2F3947AA5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929447" y="4936267"/>
            <a:ext cx="20784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576EFC1-32D1-2A0A-0DBD-900D464E937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407911" y="4936267"/>
            <a:ext cx="401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9B0F3BAB-6B02-0CB2-A222-EB10930E12D5}"/>
              </a:ext>
            </a:extLst>
          </p:cNvPr>
          <p:cNvCxnSpPr>
            <a:cxnSpLocks/>
          </p:cNvCxnSpPr>
          <p:nvPr/>
        </p:nvCxnSpPr>
        <p:spPr>
          <a:xfrm>
            <a:off x="8293335" y="4931289"/>
            <a:ext cx="724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085A794-B6A0-3AE1-60C3-B08F36269082}"/>
              </a:ext>
            </a:extLst>
          </p:cNvPr>
          <p:cNvCxnSpPr>
            <a:cxnSpLocks/>
          </p:cNvCxnSpPr>
          <p:nvPr/>
        </p:nvCxnSpPr>
        <p:spPr>
          <a:xfrm>
            <a:off x="7569623" y="5835379"/>
            <a:ext cx="0" cy="66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49FA0A-E6D0-0E26-2DEB-F26E49AE26AB}"/>
              </a:ext>
            </a:extLst>
          </p:cNvPr>
          <p:cNvSpPr/>
          <p:nvPr/>
        </p:nvSpPr>
        <p:spPr>
          <a:xfrm>
            <a:off x="5842062" y="6495727"/>
            <a:ext cx="3126660" cy="1646420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10" name="グループ化 409">
            <a:extLst>
              <a:ext uri="{FF2B5EF4-FFF2-40B4-BE49-F238E27FC236}">
                <a16:creationId xmlns:a16="http://schemas.microsoft.com/office/drawing/2014/main" id="{241ADBA3-6BF8-88B1-4CE1-D08DC91623C1}"/>
              </a:ext>
            </a:extLst>
          </p:cNvPr>
          <p:cNvGrpSpPr/>
          <p:nvPr/>
        </p:nvGrpSpPr>
        <p:grpSpPr>
          <a:xfrm>
            <a:off x="7139058" y="6889337"/>
            <a:ext cx="861133" cy="850897"/>
            <a:chOff x="11698681" y="6169657"/>
            <a:chExt cx="861133" cy="850897"/>
          </a:xfrm>
        </p:grpSpPr>
        <p:pic>
          <p:nvPicPr>
            <p:cNvPr id="41" name="グラフィックス 40">
              <a:extLst>
                <a:ext uri="{FF2B5EF4-FFF2-40B4-BE49-F238E27FC236}">
                  <a16:creationId xmlns:a16="http://schemas.microsoft.com/office/drawing/2014/main" id="{0DE42D71-7BC7-D796-EE35-E2E75A10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36111" y="6169657"/>
              <a:ext cx="400050" cy="361950"/>
            </a:xfrm>
            <a:prstGeom prst="rect">
              <a:avLst/>
            </a:prstGeom>
          </p:spPr>
        </p:pic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EBFD6C03-6E13-7A3B-64A5-0361CDE4B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8681" y="6497334"/>
              <a:ext cx="8611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Identity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Domain</a:t>
              </a:r>
            </a:p>
          </p:txBody>
        </p:sp>
      </p:grpSp>
      <p:sp>
        <p:nvSpPr>
          <p:cNvPr id="45" name="Rectangle 134">
            <a:extLst>
              <a:ext uri="{FF2B5EF4-FFF2-40B4-BE49-F238E27FC236}">
                <a16:creationId xmlns:a16="http://schemas.microsoft.com/office/drawing/2014/main" id="{92E87A83-80F3-EA8F-81AC-EC653224F5F7}"/>
              </a:ext>
            </a:extLst>
          </p:cNvPr>
          <p:cNvSpPr/>
          <p:nvPr/>
        </p:nvSpPr>
        <p:spPr>
          <a:xfrm>
            <a:off x="2473261" y="6873561"/>
            <a:ext cx="1452135" cy="630942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8BFBFAB-A0DB-C706-2266-3484368337B5}"/>
              </a:ext>
            </a:extLst>
          </p:cNvPr>
          <p:cNvCxnSpPr>
            <a:cxnSpLocks/>
          </p:cNvCxnSpPr>
          <p:nvPr/>
        </p:nvCxnSpPr>
        <p:spPr>
          <a:xfrm flipH="1">
            <a:off x="3929447" y="7176675"/>
            <a:ext cx="327438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0BF500A-6077-EFAA-F4B2-24141AD68E6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188872" y="4061013"/>
            <a:ext cx="0" cy="60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12">
            <a:extLst>
              <a:ext uri="{FF2B5EF4-FFF2-40B4-BE49-F238E27FC236}">
                <a16:creationId xmlns:a16="http://schemas.microsoft.com/office/drawing/2014/main" id="{FE91DC8F-A1A0-B067-931E-EA4C4EC0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029" y="5059903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grpSp>
        <p:nvGrpSpPr>
          <p:cNvPr id="673" name="グループ化 672">
            <a:extLst>
              <a:ext uri="{FF2B5EF4-FFF2-40B4-BE49-F238E27FC236}">
                <a16:creationId xmlns:a16="http://schemas.microsoft.com/office/drawing/2014/main" id="{F432ED30-EFF6-220A-2ABF-17894F8B54A9}"/>
              </a:ext>
            </a:extLst>
          </p:cNvPr>
          <p:cNvGrpSpPr/>
          <p:nvPr/>
        </p:nvGrpSpPr>
        <p:grpSpPr>
          <a:xfrm>
            <a:off x="9154275" y="4688489"/>
            <a:ext cx="561372" cy="748093"/>
            <a:chOff x="10451200" y="5083166"/>
            <a:chExt cx="561372" cy="748093"/>
          </a:xfrm>
        </p:grpSpPr>
        <p:pic>
          <p:nvPicPr>
            <p:cNvPr id="674" name="グラフィックス 673">
              <a:extLst>
                <a:ext uri="{FF2B5EF4-FFF2-40B4-BE49-F238E27FC236}">
                  <a16:creationId xmlns:a16="http://schemas.microsoft.com/office/drawing/2014/main" id="{F57B082D-C5D9-7BFE-4687-B1653E7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03286" y="5083166"/>
              <a:ext cx="457200" cy="400050"/>
            </a:xfrm>
            <a:prstGeom prst="rect">
              <a:avLst/>
            </a:prstGeom>
          </p:spPr>
        </p:pic>
        <p:sp>
          <p:nvSpPr>
            <p:cNvPr id="675" name="TextBox 12">
              <a:extLst>
                <a:ext uri="{FF2B5EF4-FFF2-40B4-BE49-F238E27FC236}">
                  <a16:creationId xmlns:a16="http://schemas.microsoft.com/office/drawing/2014/main" id="{15B128ED-FE2F-9192-59DF-9F1599384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1200" y="5523482"/>
              <a:ext cx="561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ADB</a:t>
              </a:r>
            </a:p>
          </p:txBody>
        </p:sp>
      </p:grp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A895B3F6-464B-A2B6-2F05-39C222A62695}"/>
              </a:ext>
            </a:extLst>
          </p:cNvPr>
          <p:cNvGrpSpPr/>
          <p:nvPr/>
        </p:nvGrpSpPr>
        <p:grpSpPr>
          <a:xfrm>
            <a:off x="9033709" y="4680292"/>
            <a:ext cx="2239962" cy="832258"/>
            <a:chOff x="10206819" y="5302354"/>
            <a:chExt cx="2239962" cy="832258"/>
          </a:xfrm>
        </p:grpSpPr>
        <p:sp>
          <p:nvSpPr>
            <p:cNvPr id="677" name="TextBox 9">
              <a:extLst>
                <a:ext uri="{FF2B5EF4-FFF2-40B4-BE49-F238E27FC236}">
                  <a16:creationId xmlns:a16="http://schemas.microsoft.com/office/drawing/2014/main" id="{4DC9DD3E-0B22-0B17-D5B1-8A4765DF8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6819" y="5672947"/>
              <a:ext cx="2239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Object</a:t>
              </a:r>
            </a:p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Storage</a:t>
              </a:r>
            </a:p>
          </p:txBody>
        </p:sp>
        <p:pic>
          <p:nvPicPr>
            <p:cNvPr id="683" name="グラフィックス 682">
              <a:extLst>
                <a:ext uri="{FF2B5EF4-FFF2-40B4-BE49-F238E27FC236}">
                  <a16:creationId xmlns:a16="http://schemas.microsoft.com/office/drawing/2014/main" id="{0EEEBC4D-8A26-7060-583B-16DC74D7E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113170" y="5302354"/>
              <a:ext cx="400050" cy="400050"/>
            </a:xfrm>
            <a:prstGeom prst="rect">
              <a:avLst/>
            </a:prstGeom>
          </p:spPr>
        </p:pic>
      </p:grpSp>
      <p:sp>
        <p:nvSpPr>
          <p:cNvPr id="684" name="正方形/長方形 683">
            <a:extLst>
              <a:ext uri="{FF2B5EF4-FFF2-40B4-BE49-F238E27FC236}">
                <a16:creationId xmlns:a16="http://schemas.microsoft.com/office/drawing/2014/main" id="{633CAAF1-0D7F-CF80-F479-E6399631D4CE}"/>
              </a:ext>
            </a:extLst>
          </p:cNvPr>
          <p:cNvSpPr/>
          <p:nvPr/>
        </p:nvSpPr>
        <p:spPr>
          <a:xfrm>
            <a:off x="11791009" y="4008694"/>
            <a:ext cx="2122463" cy="1802229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</a:p>
          <a:p>
            <a:pPr algn="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分析用ダッシュボード機能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685" name="Graphic 3">
            <a:extLst>
              <a:ext uri="{FF2B5EF4-FFF2-40B4-BE49-F238E27FC236}">
                <a16:creationId xmlns:a16="http://schemas.microsoft.com/office/drawing/2014/main" id="{05B8A5A7-D82E-6F96-0651-43EC6AC36F50}"/>
              </a:ext>
            </a:extLst>
          </p:cNvPr>
          <p:cNvGrpSpPr/>
          <p:nvPr/>
        </p:nvGrpSpPr>
        <p:grpSpPr>
          <a:xfrm>
            <a:off x="12499550" y="4569634"/>
            <a:ext cx="814647" cy="1165680"/>
            <a:chOff x="1112279" y="2437955"/>
            <a:chExt cx="677406" cy="926649"/>
          </a:xfrm>
        </p:grpSpPr>
        <p:grpSp>
          <p:nvGrpSpPr>
            <p:cNvPr id="686" name="Graphic 3">
              <a:extLst>
                <a:ext uri="{FF2B5EF4-FFF2-40B4-BE49-F238E27FC236}">
                  <a16:creationId xmlns:a16="http://schemas.microsoft.com/office/drawing/2014/main" id="{8E0442E4-5435-38F5-6D16-66AB4A27E843}"/>
                </a:ext>
              </a:extLst>
            </p:cNvPr>
            <p:cNvGrpSpPr/>
            <p:nvPr/>
          </p:nvGrpSpPr>
          <p:grpSpPr>
            <a:xfrm>
              <a:off x="1187115" y="2437955"/>
              <a:ext cx="513347" cy="439241"/>
              <a:chOff x="1187115" y="2437955"/>
              <a:chExt cx="513347" cy="439241"/>
            </a:xfrm>
          </p:grpSpPr>
          <p:sp>
            <p:nvSpPr>
              <p:cNvPr id="688" name="Freeform: Shape 10">
                <a:extLst>
                  <a:ext uri="{FF2B5EF4-FFF2-40B4-BE49-F238E27FC236}">
                    <a16:creationId xmlns:a16="http://schemas.microsoft.com/office/drawing/2014/main" id="{C599894F-1E30-A01A-1385-1F40B8B87A59}"/>
                  </a:ext>
                </a:extLst>
              </p:cNvPr>
              <p:cNvSpPr/>
              <p:nvPr/>
            </p:nvSpPr>
            <p:spPr>
              <a:xfrm>
                <a:off x="1192327" y="2443175"/>
                <a:ext cx="501772" cy="428783"/>
              </a:xfrm>
              <a:custGeom>
                <a:avLst/>
                <a:gdLst>
                  <a:gd name="connsiteX0" fmla="*/ 175693 w 501772"/>
                  <a:gd name="connsiteY0" fmla="*/ 428784 h 428783"/>
                  <a:gd name="connsiteX1" fmla="*/ 175693 w 501772"/>
                  <a:gd name="connsiteY1" fmla="*/ 409957 h 428783"/>
                  <a:gd name="connsiteX2" fmla="*/ 200789 w 501772"/>
                  <a:gd name="connsiteY2" fmla="*/ 397405 h 428783"/>
                  <a:gd name="connsiteX3" fmla="*/ 203927 w 501772"/>
                  <a:gd name="connsiteY3" fmla="*/ 397405 h 428783"/>
                  <a:gd name="connsiteX4" fmla="*/ 204973 w 501772"/>
                  <a:gd name="connsiteY4" fmla="*/ 392176 h 428783"/>
                  <a:gd name="connsiteX5" fmla="*/ 112943 w 501772"/>
                  <a:gd name="connsiteY5" fmla="*/ 392176 h 428783"/>
                  <a:gd name="connsiteX6" fmla="*/ 112943 w 501772"/>
                  <a:gd name="connsiteY6" fmla="*/ 256222 h 428783"/>
                  <a:gd name="connsiteX7" fmla="*/ 0 w 501772"/>
                  <a:gd name="connsiteY7" fmla="*/ 256222 h 428783"/>
                  <a:gd name="connsiteX8" fmla="*/ 1046 w 501772"/>
                  <a:gd name="connsiteY8" fmla="*/ 239489 h 428783"/>
                  <a:gd name="connsiteX9" fmla="*/ 65882 w 501772"/>
                  <a:gd name="connsiteY9" fmla="*/ 141184 h 428783"/>
                  <a:gd name="connsiteX10" fmla="*/ 81571 w 501772"/>
                  <a:gd name="connsiteY10" fmla="*/ 120268 h 428783"/>
                  <a:gd name="connsiteX11" fmla="*/ 134908 w 501772"/>
                  <a:gd name="connsiteY11" fmla="*/ 53336 h 428783"/>
                  <a:gd name="connsiteX12" fmla="*/ 172555 w 501772"/>
                  <a:gd name="connsiteY12" fmla="*/ 46015 h 428783"/>
                  <a:gd name="connsiteX13" fmla="*/ 180923 w 501772"/>
                  <a:gd name="connsiteY13" fmla="*/ 46015 h 428783"/>
                  <a:gd name="connsiteX14" fmla="*/ 184061 w 501772"/>
                  <a:gd name="connsiteY14" fmla="*/ 46015 h 428783"/>
                  <a:gd name="connsiteX15" fmla="*/ 204973 w 501772"/>
                  <a:gd name="connsiteY15" fmla="*/ 36603 h 428783"/>
                  <a:gd name="connsiteX16" fmla="*/ 288642 w 501772"/>
                  <a:gd name="connsiteY16" fmla="*/ 0 h 428783"/>
                  <a:gd name="connsiteX17" fmla="*/ 390086 w 501772"/>
                  <a:gd name="connsiteY17" fmla="*/ 62748 h 428783"/>
                  <a:gd name="connsiteX18" fmla="*/ 410999 w 501772"/>
                  <a:gd name="connsiteY18" fmla="*/ 79481 h 428783"/>
                  <a:gd name="connsiteX19" fmla="*/ 447600 w 501772"/>
                  <a:gd name="connsiteY19" fmla="*/ 95168 h 428783"/>
                  <a:gd name="connsiteX20" fmla="*/ 488392 w 501772"/>
                  <a:gd name="connsiteY20" fmla="*/ 248900 h 428783"/>
                  <a:gd name="connsiteX21" fmla="*/ 486300 w 501772"/>
                  <a:gd name="connsiteY21" fmla="*/ 256222 h 428783"/>
                  <a:gd name="connsiteX22" fmla="*/ 393224 w 501772"/>
                  <a:gd name="connsiteY22" fmla="*/ 256222 h 428783"/>
                  <a:gd name="connsiteX23" fmla="*/ 393224 w 501772"/>
                  <a:gd name="connsiteY23" fmla="*/ 392176 h 428783"/>
                  <a:gd name="connsiteX24" fmla="*/ 301187 w 501772"/>
                  <a:gd name="connsiteY24" fmla="*/ 392176 h 428783"/>
                  <a:gd name="connsiteX25" fmla="*/ 302233 w 501772"/>
                  <a:gd name="connsiteY25" fmla="*/ 397405 h 428783"/>
                  <a:gd name="connsiteX26" fmla="*/ 307463 w 501772"/>
                  <a:gd name="connsiteY26" fmla="*/ 397405 h 428783"/>
                  <a:gd name="connsiteX27" fmla="*/ 332566 w 501772"/>
                  <a:gd name="connsiteY27" fmla="*/ 409957 h 428783"/>
                  <a:gd name="connsiteX28" fmla="*/ 332566 w 501772"/>
                  <a:gd name="connsiteY28" fmla="*/ 428784 h 428783"/>
                  <a:gd name="connsiteX29" fmla="*/ 175693 w 501772"/>
                  <a:gd name="connsiteY29" fmla="*/ 428784 h 42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1772" h="428783">
                    <a:moveTo>
                      <a:pt x="175693" y="428784"/>
                    </a:moveTo>
                    <a:lnTo>
                      <a:pt x="175693" y="409957"/>
                    </a:lnTo>
                    <a:lnTo>
                      <a:pt x="200789" y="397405"/>
                    </a:lnTo>
                    <a:lnTo>
                      <a:pt x="203927" y="397405"/>
                    </a:lnTo>
                    <a:lnTo>
                      <a:pt x="204973" y="392176"/>
                    </a:lnTo>
                    <a:lnTo>
                      <a:pt x="112943" y="392176"/>
                    </a:lnTo>
                    <a:lnTo>
                      <a:pt x="112943" y="256222"/>
                    </a:lnTo>
                    <a:lnTo>
                      <a:pt x="0" y="256222"/>
                    </a:lnTo>
                    <a:lnTo>
                      <a:pt x="1046" y="239489"/>
                    </a:lnTo>
                    <a:cubicBezTo>
                      <a:pt x="4184" y="197657"/>
                      <a:pt x="28234" y="160008"/>
                      <a:pt x="65882" y="141184"/>
                    </a:cubicBezTo>
                    <a:cubicBezTo>
                      <a:pt x="74249" y="137001"/>
                      <a:pt x="80525" y="128634"/>
                      <a:pt x="81571" y="120268"/>
                    </a:cubicBezTo>
                    <a:cubicBezTo>
                      <a:pt x="87847" y="90985"/>
                      <a:pt x="107713" y="65886"/>
                      <a:pt x="134908" y="53336"/>
                    </a:cubicBezTo>
                    <a:cubicBezTo>
                      <a:pt x="146413" y="48107"/>
                      <a:pt x="158958" y="46015"/>
                      <a:pt x="172555" y="46015"/>
                    </a:cubicBezTo>
                    <a:cubicBezTo>
                      <a:pt x="175693" y="46015"/>
                      <a:pt x="177785" y="46015"/>
                      <a:pt x="180923" y="46015"/>
                    </a:cubicBezTo>
                    <a:cubicBezTo>
                      <a:pt x="181969" y="46015"/>
                      <a:pt x="183015" y="46015"/>
                      <a:pt x="184061" y="46015"/>
                    </a:cubicBezTo>
                    <a:cubicBezTo>
                      <a:pt x="192428" y="46015"/>
                      <a:pt x="199750" y="42878"/>
                      <a:pt x="204973" y="36603"/>
                    </a:cubicBezTo>
                    <a:cubicBezTo>
                      <a:pt x="226938" y="13595"/>
                      <a:pt x="257264" y="0"/>
                      <a:pt x="288642" y="0"/>
                    </a:cubicBezTo>
                    <a:cubicBezTo>
                      <a:pt x="331520" y="0"/>
                      <a:pt x="371259" y="24054"/>
                      <a:pt x="390086" y="62748"/>
                    </a:cubicBezTo>
                    <a:cubicBezTo>
                      <a:pt x="394264" y="71115"/>
                      <a:pt x="401585" y="77390"/>
                      <a:pt x="410999" y="79481"/>
                    </a:cubicBezTo>
                    <a:cubicBezTo>
                      <a:pt x="423550" y="82619"/>
                      <a:pt x="436101" y="87848"/>
                      <a:pt x="447600" y="95168"/>
                    </a:cubicBezTo>
                    <a:cubicBezTo>
                      <a:pt x="498845" y="127589"/>
                      <a:pt x="516626" y="195565"/>
                      <a:pt x="488392" y="248900"/>
                    </a:cubicBezTo>
                    <a:lnTo>
                      <a:pt x="486300" y="256222"/>
                    </a:lnTo>
                    <a:lnTo>
                      <a:pt x="393224" y="256222"/>
                    </a:lnTo>
                    <a:lnTo>
                      <a:pt x="393224" y="392176"/>
                    </a:lnTo>
                    <a:lnTo>
                      <a:pt x="301187" y="392176"/>
                    </a:lnTo>
                    <a:lnTo>
                      <a:pt x="302233" y="397405"/>
                    </a:lnTo>
                    <a:lnTo>
                      <a:pt x="307463" y="397405"/>
                    </a:lnTo>
                    <a:lnTo>
                      <a:pt x="332566" y="409957"/>
                    </a:lnTo>
                    <a:lnTo>
                      <a:pt x="332566" y="428784"/>
                    </a:lnTo>
                    <a:lnTo>
                      <a:pt x="175693" y="428784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11">
                <a:extLst>
                  <a:ext uri="{FF2B5EF4-FFF2-40B4-BE49-F238E27FC236}">
                    <a16:creationId xmlns:a16="http://schemas.microsoft.com/office/drawing/2014/main" id="{FED69FB6-1235-E164-05E4-795F14CC8738}"/>
                  </a:ext>
                </a:extLst>
              </p:cNvPr>
              <p:cNvSpPr/>
              <p:nvPr/>
            </p:nvSpPr>
            <p:spPr>
              <a:xfrm>
                <a:off x="1187115" y="2437955"/>
                <a:ext cx="513347" cy="439241"/>
              </a:xfrm>
              <a:custGeom>
                <a:avLst/>
                <a:gdLst>
                  <a:gd name="connsiteX0" fmla="*/ 294918 w 513347"/>
                  <a:gd name="connsiteY0" fmla="*/ 10458 h 439241"/>
                  <a:gd name="connsiteX1" fmla="*/ 392178 w 513347"/>
                  <a:gd name="connsiteY1" fmla="*/ 70069 h 439241"/>
                  <a:gd name="connsiteX2" fmla="*/ 417274 w 513347"/>
                  <a:gd name="connsiteY2" fmla="*/ 88893 h 439241"/>
                  <a:gd name="connsiteX3" fmla="*/ 452837 w 513347"/>
                  <a:gd name="connsiteY3" fmla="*/ 103534 h 439241"/>
                  <a:gd name="connsiteX4" fmla="*/ 491530 w 513347"/>
                  <a:gd name="connsiteY4" fmla="*/ 249944 h 439241"/>
                  <a:gd name="connsiteX5" fmla="*/ 488392 w 513347"/>
                  <a:gd name="connsiteY5" fmla="*/ 255174 h 439241"/>
                  <a:gd name="connsiteX6" fmla="*/ 393224 w 513347"/>
                  <a:gd name="connsiteY6" fmla="*/ 255174 h 439241"/>
                  <a:gd name="connsiteX7" fmla="*/ 393224 w 513347"/>
                  <a:gd name="connsiteY7" fmla="*/ 390088 h 439241"/>
                  <a:gd name="connsiteX8" fmla="*/ 300148 w 513347"/>
                  <a:gd name="connsiteY8" fmla="*/ 390088 h 439241"/>
                  <a:gd name="connsiteX9" fmla="*/ 302240 w 513347"/>
                  <a:gd name="connsiteY9" fmla="*/ 405771 h 439241"/>
                  <a:gd name="connsiteX10" fmla="*/ 311653 w 513347"/>
                  <a:gd name="connsiteY10" fmla="*/ 405771 h 439241"/>
                  <a:gd name="connsiteX11" fmla="*/ 332566 w 513347"/>
                  <a:gd name="connsiteY11" fmla="*/ 416230 h 439241"/>
                  <a:gd name="connsiteX12" fmla="*/ 332566 w 513347"/>
                  <a:gd name="connsiteY12" fmla="*/ 426690 h 439241"/>
                  <a:gd name="connsiteX13" fmla="*/ 311653 w 513347"/>
                  <a:gd name="connsiteY13" fmla="*/ 426690 h 439241"/>
                  <a:gd name="connsiteX14" fmla="*/ 208117 w 513347"/>
                  <a:gd name="connsiteY14" fmla="*/ 426690 h 439241"/>
                  <a:gd name="connsiteX15" fmla="*/ 187199 w 513347"/>
                  <a:gd name="connsiteY15" fmla="*/ 426690 h 439241"/>
                  <a:gd name="connsiteX16" fmla="*/ 187199 w 513347"/>
                  <a:gd name="connsiteY16" fmla="*/ 416230 h 439241"/>
                  <a:gd name="connsiteX17" fmla="*/ 208117 w 513347"/>
                  <a:gd name="connsiteY17" fmla="*/ 405771 h 439241"/>
                  <a:gd name="connsiteX18" fmla="*/ 214393 w 513347"/>
                  <a:gd name="connsiteY18" fmla="*/ 405771 h 439241"/>
                  <a:gd name="connsiteX19" fmla="*/ 216485 w 513347"/>
                  <a:gd name="connsiteY19" fmla="*/ 390088 h 439241"/>
                  <a:gd name="connsiteX20" fmla="*/ 123402 w 513347"/>
                  <a:gd name="connsiteY20" fmla="*/ 390088 h 439241"/>
                  <a:gd name="connsiteX21" fmla="*/ 123402 w 513347"/>
                  <a:gd name="connsiteY21" fmla="*/ 256220 h 439241"/>
                  <a:gd name="connsiteX22" fmla="*/ 11505 w 513347"/>
                  <a:gd name="connsiteY22" fmla="*/ 256220 h 439241"/>
                  <a:gd name="connsiteX23" fmla="*/ 12551 w 513347"/>
                  <a:gd name="connsiteY23" fmla="*/ 244718 h 439241"/>
                  <a:gd name="connsiteX24" fmla="*/ 74249 w 513347"/>
                  <a:gd name="connsiteY24" fmla="*/ 150596 h 439241"/>
                  <a:gd name="connsiteX25" fmla="*/ 93076 w 513347"/>
                  <a:gd name="connsiteY25" fmla="*/ 125497 h 439241"/>
                  <a:gd name="connsiteX26" fmla="*/ 143275 w 513347"/>
                  <a:gd name="connsiteY26" fmla="*/ 62748 h 439241"/>
                  <a:gd name="connsiteX27" fmla="*/ 178831 w 513347"/>
                  <a:gd name="connsiteY27" fmla="*/ 55427 h 439241"/>
                  <a:gd name="connsiteX28" fmla="*/ 187199 w 513347"/>
                  <a:gd name="connsiteY28" fmla="*/ 55427 h 439241"/>
                  <a:gd name="connsiteX29" fmla="*/ 190336 w 513347"/>
                  <a:gd name="connsiteY29" fmla="*/ 55427 h 439241"/>
                  <a:gd name="connsiteX30" fmla="*/ 215439 w 513347"/>
                  <a:gd name="connsiteY30" fmla="*/ 44969 h 439241"/>
                  <a:gd name="connsiteX31" fmla="*/ 294918 w 513347"/>
                  <a:gd name="connsiteY31" fmla="*/ 10458 h 439241"/>
                  <a:gd name="connsiteX32" fmla="*/ 294918 w 513347"/>
                  <a:gd name="connsiteY32" fmla="*/ 0 h 439241"/>
                  <a:gd name="connsiteX33" fmla="*/ 208117 w 513347"/>
                  <a:gd name="connsiteY33" fmla="*/ 37649 h 439241"/>
                  <a:gd name="connsiteX34" fmla="*/ 190336 w 513347"/>
                  <a:gd name="connsiteY34" fmla="*/ 44969 h 439241"/>
                  <a:gd name="connsiteX35" fmla="*/ 188244 w 513347"/>
                  <a:gd name="connsiteY35" fmla="*/ 44969 h 439241"/>
                  <a:gd name="connsiteX36" fmla="*/ 178831 w 513347"/>
                  <a:gd name="connsiteY36" fmla="*/ 44969 h 439241"/>
                  <a:gd name="connsiteX37" fmla="*/ 139091 w 513347"/>
                  <a:gd name="connsiteY37" fmla="*/ 53336 h 439241"/>
                  <a:gd name="connsiteX38" fmla="*/ 82617 w 513347"/>
                  <a:gd name="connsiteY38" fmla="*/ 124451 h 439241"/>
                  <a:gd name="connsiteX39" fmla="*/ 69026 w 513347"/>
                  <a:gd name="connsiteY39" fmla="*/ 142229 h 439241"/>
                  <a:gd name="connsiteX40" fmla="*/ 1046 w 513347"/>
                  <a:gd name="connsiteY40" fmla="*/ 244718 h 439241"/>
                  <a:gd name="connsiteX41" fmla="*/ 0 w 513347"/>
                  <a:gd name="connsiteY41" fmla="*/ 256220 h 439241"/>
                  <a:gd name="connsiteX42" fmla="*/ 0 w 513347"/>
                  <a:gd name="connsiteY42" fmla="*/ 266679 h 439241"/>
                  <a:gd name="connsiteX43" fmla="*/ 11505 w 513347"/>
                  <a:gd name="connsiteY43" fmla="*/ 266679 h 439241"/>
                  <a:gd name="connsiteX44" fmla="*/ 112949 w 513347"/>
                  <a:gd name="connsiteY44" fmla="*/ 266679 h 439241"/>
                  <a:gd name="connsiteX45" fmla="*/ 112949 w 513347"/>
                  <a:gd name="connsiteY45" fmla="*/ 391134 h 439241"/>
                  <a:gd name="connsiteX46" fmla="*/ 112949 w 513347"/>
                  <a:gd name="connsiteY46" fmla="*/ 401587 h 439241"/>
                  <a:gd name="connsiteX47" fmla="*/ 123402 w 513347"/>
                  <a:gd name="connsiteY47" fmla="*/ 401587 h 439241"/>
                  <a:gd name="connsiteX48" fmla="*/ 195566 w 513347"/>
                  <a:gd name="connsiteY48" fmla="*/ 401587 h 439241"/>
                  <a:gd name="connsiteX49" fmla="*/ 181969 w 513347"/>
                  <a:gd name="connsiteY49" fmla="*/ 407863 h 439241"/>
                  <a:gd name="connsiteX50" fmla="*/ 175693 w 513347"/>
                  <a:gd name="connsiteY50" fmla="*/ 411001 h 439241"/>
                  <a:gd name="connsiteX51" fmla="*/ 175693 w 513347"/>
                  <a:gd name="connsiteY51" fmla="*/ 418322 h 439241"/>
                  <a:gd name="connsiteX52" fmla="*/ 175693 w 513347"/>
                  <a:gd name="connsiteY52" fmla="*/ 428782 h 439241"/>
                  <a:gd name="connsiteX53" fmla="*/ 175693 w 513347"/>
                  <a:gd name="connsiteY53" fmla="*/ 439241 h 439241"/>
                  <a:gd name="connsiteX54" fmla="*/ 186153 w 513347"/>
                  <a:gd name="connsiteY54" fmla="*/ 439241 h 439241"/>
                  <a:gd name="connsiteX55" fmla="*/ 207072 w 513347"/>
                  <a:gd name="connsiteY55" fmla="*/ 439241 h 439241"/>
                  <a:gd name="connsiteX56" fmla="*/ 310607 w 513347"/>
                  <a:gd name="connsiteY56" fmla="*/ 439241 h 439241"/>
                  <a:gd name="connsiteX57" fmla="*/ 331520 w 513347"/>
                  <a:gd name="connsiteY57" fmla="*/ 439241 h 439241"/>
                  <a:gd name="connsiteX58" fmla="*/ 341979 w 513347"/>
                  <a:gd name="connsiteY58" fmla="*/ 439241 h 439241"/>
                  <a:gd name="connsiteX59" fmla="*/ 341979 w 513347"/>
                  <a:gd name="connsiteY59" fmla="*/ 428782 h 439241"/>
                  <a:gd name="connsiteX60" fmla="*/ 341979 w 513347"/>
                  <a:gd name="connsiteY60" fmla="*/ 418322 h 439241"/>
                  <a:gd name="connsiteX61" fmla="*/ 341979 w 513347"/>
                  <a:gd name="connsiteY61" fmla="*/ 412047 h 439241"/>
                  <a:gd name="connsiteX62" fmla="*/ 335703 w 513347"/>
                  <a:gd name="connsiteY62" fmla="*/ 408909 h 439241"/>
                  <a:gd name="connsiteX63" fmla="*/ 322106 w 513347"/>
                  <a:gd name="connsiteY63" fmla="*/ 402633 h 439241"/>
                  <a:gd name="connsiteX64" fmla="*/ 391132 w 513347"/>
                  <a:gd name="connsiteY64" fmla="*/ 402633 h 439241"/>
                  <a:gd name="connsiteX65" fmla="*/ 401592 w 513347"/>
                  <a:gd name="connsiteY65" fmla="*/ 402633 h 439241"/>
                  <a:gd name="connsiteX66" fmla="*/ 401592 w 513347"/>
                  <a:gd name="connsiteY66" fmla="*/ 392180 h 439241"/>
                  <a:gd name="connsiteX67" fmla="*/ 401592 w 513347"/>
                  <a:gd name="connsiteY67" fmla="*/ 266679 h 439241"/>
                  <a:gd name="connsiteX68" fmla="*/ 486300 w 513347"/>
                  <a:gd name="connsiteY68" fmla="*/ 266679 h 439241"/>
                  <a:gd name="connsiteX69" fmla="*/ 492576 w 513347"/>
                  <a:gd name="connsiteY69" fmla="*/ 266679 h 439241"/>
                  <a:gd name="connsiteX70" fmla="*/ 495714 w 513347"/>
                  <a:gd name="connsiteY70" fmla="*/ 261450 h 439241"/>
                  <a:gd name="connsiteX71" fmla="*/ 498852 w 513347"/>
                  <a:gd name="connsiteY71" fmla="*/ 256220 h 439241"/>
                  <a:gd name="connsiteX72" fmla="*/ 457020 w 513347"/>
                  <a:gd name="connsiteY72" fmla="*/ 95168 h 439241"/>
                  <a:gd name="connsiteX73" fmla="*/ 418320 w 513347"/>
                  <a:gd name="connsiteY73" fmla="*/ 79481 h 439241"/>
                  <a:gd name="connsiteX74" fmla="*/ 400546 w 513347"/>
                  <a:gd name="connsiteY74" fmla="*/ 65886 h 439241"/>
                  <a:gd name="connsiteX75" fmla="*/ 294918 w 513347"/>
                  <a:gd name="connsiteY75" fmla="*/ 0 h 4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13347" h="439241">
                    <a:moveTo>
                      <a:pt x="294918" y="10458"/>
                    </a:moveTo>
                    <a:cubicBezTo>
                      <a:pt x="336749" y="10458"/>
                      <a:pt x="373351" y="33466"/>
                      <a:pt x="392178" y="70069"/>
                    </a:cubicBezTo>
                    <a:cubicBezTo>
                      <a:pt x="397408" y="79481"/>
                      <a:pt x="405775" y="86802"/>
                      <a:pt x="417274" y="88893"/>
                    </a:cubicBezTo>
                    <a:cubicBezTo>
                      <a:pt x="429826" y="92031"/>
                      <a:pt x="441331" y="96214"/>
                      <a:pt x="452837" y="103534"/>
                    </a:cubicBezTo>
                    <a:cubicBezTo>
                      <a:pt x="501990" y="134909"/>
                      <a:pt x="518718" y="198703"/>
                      <a:pt x="491530" y="249944"/>
                    </a:cubicBezTo>
                    <a:lnTo>
                      <a:pt x="488392" y="255174"/>
                    </a:lnTo>
                    <a:lnTo>
                      <a:pt x="393224" y="255174"/>
                    </a:lnTo>
                    <a:lnTo>
                      <a:pt x="393224" y="390088"/>
                    </a:lnTo>
                    <a:lnTo>
                      <a:pt x="300148" y="390088"/>
                    </a:lnTo>
                    <a:lnTo>
                      <a:pt x="302240" y="405771"/>
                    </a:lnTo>
                    <a:lnTo>
                      <a:pt x="311653" y="405771"/>
                    </a:lnTo>
                    <a:lnTo>
                      <a:pt x="332566" y="416230"/>
                    </a:lnTo>
                    <a:lnTo>
                      <a:pt x="332566" y="426690"/>
                    </a:lnTo>
                    <a:lnTo>
                      <a:pt x="311653" y="426690"/>
                    </a:lnTo>
                    <a:lnTo>
                      <a:pt x="208117" y="426690"/>
                    </a:lnTo>
                    <a:lnTo>
                      <a:pt x="187199" y="426690"/>
                    </a:lnTo>
                    <a:lnTo>
                      <a:pt x="187199" y="416230"/>
                    </a:lnTo>
                    <a:lnTo>
                      <a:pt x="208117" y="405771"/>
                    </a:lnTo>
                    <a:lnTo>
                      <a:pt x="214393" y="405771"/>
                    </a:lnTo>
                    <a:lnTo>
                      <a:pt x="216485" y="390088"/>
                    </a:lnTo>
                    <a:lnTo>
                      <a:pt x="123402" y="390088"/>
                    </a:lnTo>
                    <a:lnTo>
                      <a:pt x="123402" y="256220"/>
                    </a:lnTo>
                    <a:lnTo>
                      <a:pt x="11505" y="256220"/>
                    </a:lnTo>
                    <a:lnTo>
                      <a:pt x="12551" y="244718"/>
                    </a:lnTo>
                    <a:cubicBezTo>
                      <a:pt x="15689" y="203932"/>
                      <a:pt x="38694" y="169421"/>
                      <a:pt x="74249" y="150596"/>
                    </a:cubicBezTo>
                    <a:cubicBezTo>
                      <a:pt x="83663" y="145367"/>
                      <a:pt x="90984" y="135955"/>
                      <a:pt x="93076" y="125497"/>
                    </a:cubicBezTo>
                    <a:cubicBezTo>
                      <a:pt x="98306" y="97260"/>
                      <a:pt x="117133" y="74252"/>
                      <a:pt x="143275" y="62748"/>
                    </a:cubicBezTo>
                    <a:cubicBezTo>
                      <a:pt x="154781" y="57519"/>
                      <a:pt x="166286" y="55427"/>
                      <a:pt x="178831" y="55427"/>
                    </a:cubicBezTo>
                    <a:cubicBezTo>
                      <a:pt x="181969" y="55427"/>
                      <a:pt x="184061" y="55427"/>
                      <a:pt x="187199" y="55427"/>
                    </a:cubicBezTo>
                    <a:cubicBezTo>
                      <a:pt x="188244" y="55427"/>
                      <a:pt x="189290" y="55427"/>
                      <a:pt x="190336" y="55427"/>
                    </a:cubicBezTo>
                    <a:cubicBezTo>
                      <a:pt x="199750" y="55427"/>
                      <a:pt x="209163" y="51244"/>
                      <a:pt x="215439" y="44969"/>
                    </a:cubicBezTo>
                    <a:cubicBezTo>
                      <a:pt x="236352" y="23008"/>
                      <a:pt x="264592" y="10458"/>
                      <a:pt x="294918" y="10458"/>
                    </a:cubicBezTo>
                    <a:close/>
                    <a:moveTo>
                      <a:pt x="294918" y="0"/>
                    </a:moveTo>
                    <a:cubicBezTo>
                      <a:pt x="261454" y="0"/>
                      <a:pt x="230076" y="13595"/>
                      <a:pt x="208117" y="37649"/>
                    </a:cubicBezTo>
                    <a:cubicBezTo>
                      <a:pt x="203934" y="42878"/>
                      <a:pt x="197658" y="44969"/>
                      <a:pt x="190336" y="44969"/>
                    </a:cubicBezTo>
                    <a:cubicBezTo>
                      <a:pt x="189290" y="44969"/>
                      <a:pt x="188244" y="44969"/>
                      <a:pt x="188244" y="44969"/>
                    </a:cubicBezTo>
                    <a:cubicBezTo>
                      <a:pt x="185107" y="44969"/>
                      <a:pt x="181969" y="44969"/>
                      <a:pt x="178831" y="44969"/>
                    </a:cubicBezTo>
                    <a:cubicBezTo>
                      <a:pt x="165240" y="44969"/>
                      <a:pt x="151643" y="48107"/>
                      <a:pt x="139091" y="53336"/>
                    </a:cubicBezTo>
                    <a:cubicBezTo>
                      <a:pt x="109811" y="65886"/>
                      <a:pt x="88892" y="93076"/>
                      <a:pt x="82617" y="124451"/>
                    </a:cubicBezTo>
                    <a:cubicBezTo>
                      <a:pt x="81571" y="131771"/>
                      <a:pt x="76341" y="138046"/>
                      <a:pt x="69026" y="142229"/>
                    </a:cubicBezTo>
                    <a:cubicBezTo>
                      <a:pt x="30326" y="163146"/>
                      <a:pt x="4184" y="200795"/>
                      <a:pt x="1046" y="244718"/>
                    </a:cubicBezTo>
                    <a:lnTo>
                      <a:pt x="0" y="256220"/>
                    </a:lnTo>
                    <a:lnTo>
                      <a:pt x="0" y="266679"/>
                    </a:lnTo>
                    <a:lnTo>
                      <a:pt x="11505" y="266679"/>
                    </a:lnTo>
                    <a:lnTo>
                      <a:pt x="112949" y="266679"/>
                    </a:lnTo>
                    <a:lnTo>
                      <a:pt x="112949" y="391134"/>
                    </a:lnTo>
                    <a:lnTo>
                      <a:pt x="112949" y="401587"/>
                    </a:lnTo>
                    <a:lnTo>
                      <a:pt x="123402" y="401587"/>
                    </a:lnTo>
                    <a:lnTo>
                      <a:pt x="195566" y="401587"/>
                    </a:lnTo>
                    <a:lnTo>
                      <a:pt x="181969" y="407863"/>
                    </a:lnTo>
                    <a:lnTo>
                      <a:pt x="175693" y="411001"/>
                    </a:lnTo>
                    <a:lnTo>
                      <a:pt x="175693" y="418322"/>
                    </a:lnTo>
                    <a:lnTo>
                      <a:pt x="175693" y="428782"/>
                    </a:lnTo>
                    <a:lnTo>
                      <a:pt x="175693" y="439241"/>
                    </a:lnTo>
                    <a:lnTo>
                      <a:pt x="186153" y="439241"/>
                    </a:lnTo>
                    <a:lnTo>
                      <a:pt x="207072" y="439241"/>
                    </a:lnTo>
                    <a:lnTo>
                      <a:pt x="310607" y="439241"/>
                    </a:lnTo>
                    <a:lnTo>
                      <a:pt x="331520" y="439241"/>
                    </a:lnTo>
                    <a:lnTo>
                      <a:pt x="341979" y="439241"/>
                    </a:lnTo>
                    <a:lnTo>
                      <a:pt x="341979" y="428782"/>
                    </a:lnTo>
                    <a:lnTo>
                      <a:pt x="341979" y="418322"/>
                    </a:lnTo>
                    <a:lnTo>
                      <a:pt x="341979" y="412047"/>
                    </a:lnTo>
                    <a:lnTo>
                      <a:pt x="335703" y="408909"/>
                    </a:lnTo>
                    <a:lnTo>
                      <a:pt x="322106" y="402633"/>
                    </a:lnTo>
                    <a:lnTo>
                      <a:pt x="391132" y="402633"/>
                    </a:lnTo>
                    <a:lnTo>
                      <a:pt x="401592" y="402633"/>
                    </a:lnTo>
                    <a:lnTo>
                      <a:pt x="401592" y="392180"/>
                    </a:lnTo>
                    <a:lnTo>
                      <a:pt x="401592" y="266679"/>
                    </a:lnTo>
                    <a:lnTo>
                      <a:pt x="486300" y="266679"/>
                    </a:lnTo>
                    <a:lnTo>
                      <a:pt x="492576" y="266679"/>
                    </a:lnTo>
                    <a:lnTo>
                      <a:pt x="495714" y="261450"/>
                    </a:lnTo>
                    <a:lnTo>
                      <a:pt x="498852" y="256220"/>
                    </a:lnTo>
                    <a:cubicBezTo>
                      <a:pt x="529178" y="199749"/>
                      <a:pt x="510351" y="129680"/>
                      <a:pt x="457020" y="95168"/>
                    </a:cubicBezTo>
                    <a:cubicBezTo>
                      <a:pt x="445515" y="87848"/>
                      <a:pt x="431918" y="82619"/>
                      <a:pt x="418320" y="79481"/>
                    </a:cubicBezTo>
                    <a:cubicBezTo>
                      <a:pt x="411005" y="77390"/>
                      <a:pt x="403684" y="73207"/>
                      <a:pt x="400546" y="65886"/>
                    </a:cubicBezTo>
                    <a:cubicBezTo>
                      <a:pt x="381719" y="25099"/>
                      <a:pt x="340933" y="0"/>
                      <a:pt x="294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12">
                <a:extLst>
                  <a:ext uri="{FF2B5EF4-FFF2-40B4-BE49-F238E27FC236}">
                    <a16:creationId xmlns:a16="http://schemas.microsoft.com/office/drawing/2014/main" id="{494F9DB4-176B-986D-A9A3-6C507AEF190D}"/>
                  </a:ext>
                </a:extLst>
              </p:cNvPr>
              <p:cNvSpPr/>
              <p:nvPr/>
            </p:nvSpPr>
            <p:spPr>
              <a:xfrm>
                <a:off x="1310530" y="2620968"/>
                <a:ext cx="269815" cy="245762"/>
              </a:xfrm>
              <a:custGeom>
                <a:avLst/>
                <a:gdLst>
                  <a:gd name="connsiteX0" fmla="*/ 0 w 269815"/>
                  <a:gd name="connsiteY0" fmla="*/ 209161 h 245762"/>
                  <a:gd name="connsiteX1" fmla="*/ 93076 w 269815"/>
                  <a:gd name="connsiteY1" fmla="*/ 209161 h 245762"/>
                  <a:gd name="connsiteX2" fmla="*/ 90984 w 269815"/>
                  <a:gd name="connsiteY2" fmla="*/ 224850 h 245762"/>
                  <a:gd name="connsiteX3" fmla="*/ 84709 w 269815"/>
                  <a:gd name="connsiteY3" fmla="*/ 224850 h 245762"/>
                  <a:gd name="connsiteX4" fmla="*/ 63796 w 269815"/>
                  <a:gd name="connsiteY4" fmla="*/ 235309 h 245762"/>
                  <a:gd name="connsiteX5" fmla="*/ 63796 w 269815"/>
                  <a:gd name="connsiteY5" fmla="*/ 245763 h 245762"/>
                  <a:gd name="connsiteX6" fmla="*/ 84709 w 269815"/>
                  <a:gd name="connsiteY6" fmla="*/ 245763 h 245762"/>
                  <a:gd name="connsiteX7" fmla="*/ 188244 w 269815"/>
                  <a:gd name="connsiteY7" fmla="*/ 245763 h 245762"/>
                  <a:gd name="connsiteX8" fmla="*/ 209163 w 269815"/>
                  <a:gd name="connsiteY8" fmla="*/ 245763 h 245762"/>
                  <a:gd name="connsiteX9" fmla="*/ 209163 w 269815"/>
                  <a:gd name="connsiteY9" fmla="*/ 235309 h 245762"/>
                  <a:gd name="connsiteX10" fmla="*/ 188244 w 269815"/>
                  <a:gd name="connsiteY10" fmla="*/ 224850 h 245762"/>
                  <a:gd name="connsiteX11" fmla="*/ 178831 w 269815"/>
                  <a:gd name="connsiteY11" fmla="*/ 224850 h 245762"/>
                  <a:gd name="connsiteX12" fmla="*/ 176739 w 269815"/>
                  <a:gd name="connsiteY12" fmla="*/ 209161 h 245762"/>
                  <a:gd name="connsiteX13" fmla="*/ 269815 w 269815"/>
                  <a:gd name="connsiteY13" fmla="*/ 209161 h 245762"/>
                  <a:gd name="connsiteX14" fmla="*/ 269815 w 269815"/>
                  <a:gd name="connsiteY14" fmla="*/ 0 h 245762"/>
                  <a:gd name="connsiteX15" fmla="*/ 0 w 269815"/>
                  <a:gd name="connsiteY15" fmla="*/ 0 h 245762"/>
                  <a:gd name="connsiteX16" fmla="*/ 0 w 269815"/>
                  <a:gd name="connsiteY16" fmla="*/ 209161 h 245762"/>
                  <a:gd name="connsiteX17" fmla="*/ 111903 w 269815"/>
                  <a:gd name="connsiteY17" fmla="*/ 224850 h 245762"/>
                  <a:gd name="connsiteX18" fmla="*/ 113989 w 269815"/>
                  <a:gd name="connsiteY18" fmla="*/ 209161 h 245762"/>
                  <a:gd name="connsiteX19" fmla="*/ 155827 w 269815"/>
                  <a:gd name="connsiteY19" fmla="*/ 209161 h 245762"/>
                  <a:gd name="connsiteX20" fmla="*/ 157918 w 269815"/>
                  <a:gd name="connsiteY20" fmla="*/ 224850 h 245762"/>
                  <a:gd name="connsiteX21" fmla="*/ 111903 w 269815"/>
                  <a:gd name="connsiteY21" fmla="*/ 224850 h 245762"/>
                  <a:gd name="connsiteX22" fmla="*/ 20913 w 269815"/>
                  <a:gd name="connsiteY22" fmla="*/ 20916 h 245762"/>
                  <a:gd name="connsiteX23" fmla="*/ 248903 w 269815"/>
                  <a:gd name="connsiteY23" fmla="*/ 20916 h 245762"/>
                  <a:gd name="connsiteX24" fmla="*/ 248903 w 269815"/>
                  <a:gd name="connsiteY24" fmla="*/ 150594 h 245762"/>
                  <a:gd name="connsiteX25" fmla="*/ 214387 w 269815"/>
                  <a:gd name="connsiteY25" fmla="*/ 150594 h 245762"/>
                  <a:gd name="connsiteX26" fmla="*/ 214387 w 269815"/>
                  <a:gd name="connsiteY26" fmla="*/ 161054 h 245762"/>
                  <a:gd name="connsiteX27" fmla="*/ 193474 w 269815"/>
                  <a:gd name="connsiteY27" fmla="*/ 161054 h 245762"/>
                  <a:gd name="connsiteX28" fmla="*/ 193474 w 269815"/>
                  <a:gd name="connsiteY28" fmla="*/ 150594 h 245762"/>
                  <a:gd name="connsiteX29" fmla="*/ 168372 w 269815"/>
                  <a:gd name="connsiteY29" fmla="*/ 150594 h 245762"/>
                  <a:gd name="connsiteX30" fmla="*/ 168372 w 269815"/>
                  <a:gd name="connsiteY30" fmla="*/ 161054 h 245762"/>
                  <a:gd name="connsiteX31" fmla="*/ 147459 w 269815"/>
                  <a:gd name="connsiteY31" fmla="*/ 161054 h 245762"/>
                  <a:gd name="connsiteX32" fmla="*/ 147459 w 269815"/>
                  <a:gd name="connsiteY32" fmla="*/ 150594 h 245762"/>
                  <a:gd name="connsiteX33" fmla="*/ 122356 w 269815"/>
                  <a:gd name="connsiteY33" fmla="*/ 150594 h 245762"/>
                  <a:gd name="connsiteX34" fmla="*/ 122356 w 269815"/>
                  <a:gd name="connsiteY34" fmla="*/ 161054 h 245762"/>
                  <a:gd name="connsiteX35" fmla="*/ 101444 w 269815"/>
                  <a:gd name="connsiteY35" fmla="*/ 161054 h 245762"/>
                  <a:gd name="connsiteX36" fmla="*/ 101444 w 269815"/>
                  <a:gd name="connsiteY36" fmla="*/ 150594 h 245762"/>
                  <a:gd name="connsiteX37" fmla="*/ 76341 w 269815"/>
                  <a:gd name="connsiteY37" fmla="*/ 150594 h 245762"/>
                  <a:gd name="connsiteX38" fmla="*/ 76341 w 269815"/>
                  <a:gd name="connsiteY38" fmla="*/ 161054 h 245762"/>
                  <a:gd name="connsiteX39" fmla="*/ 55429 w 269815"/>
                  <a:gd name="connsiteY39" fmla="*/ 161054 h 245762"/>
                  <a:gd name="connsiteX40" fmla="*/ 55429 w 269815"/>
                  <a:gd name="connsiteY40" fmla="*/ 150594 h 245762"/>
                  <a:gd name="connsiteX41" fmla="*/ 24050 w 269815"/>
                  <a:gd name="connsiteY41" fmla="*/ 150594 h 245762"/>
                  <a:gd name="connsiteX42" fmla="*/ 24050 w 269815"/>
                  <a:gd name="connsiteY42" fmla="*/ 20916 h 245762"/>
                  <a:gd name="connsiteX43" fmla="*/ 20913 w 269815"/>
                  <a:gd name="connsiteY43" fmla="*/ 20916 h 245762"/>
                  <a:gd name="connsiteX44" fmla="*/ 20913 w 269815"/>
                  <a:gd name="connsiteY44" fmla="*/ 171513 h 245762"/>
                  <a:gd name="connsiteX45" fmla="*/ 248903 w 269815"/>
                  <a:gd name="connsiteY45" fmla="*/ 171513 h 245762"/>
                  <a:gd name="connsiteX46" fmla="*/ 248903 w 269815"/>
                  <a:gd name="connsiteY46" fmla="*/ 187202 h 245762"/>
                  <a:gd name="connsiteX47" fmla="*/ 20913 w 269815"/>
                  <a:gd name="connsiteY47" fmla="*/ 187202 h 245762"/>
                  <a:gd name="connsiteX48" fmla="*/ 20913 w 269815"/>
                  <a:gd name="connsiteY48" fmla="*/ 171513 h 24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69815" h="245762">
                    <a:moveTo>
                      <a:pt x="0" y="209161"/>
                    </a:moveTo>
                    <a:lnTo>
                      <a:pt x="93076" y="209161"/>
                    </a:lnTo>
                    <a:lnTo>
                      <a:pt x="90984" y="224850"/>
                    </a:lnTo>
                    <a:lnTo>
                      <a:pt x="84709" y="224850"/>
                    </a:lnTo>
                    <a:lnTo>
                      <a:pt x="63796" y="235309"/>
                    </a:lnTo>
                    <a:lnTo>
                      <a:pt x="63796" y="245763"/>
                    </a:lnTo>
                    <a:lnTo>
                      <a:pt x="84709" y="245763"/>
                    </a:lnTo>
                    <a:lnTo>
                      <a:pt x="188244" y="245763"/>
                    </a:lnTo>
                    <a:lnTo>
                      <a:pt x="209163" y="245763"/>
                    </a:lnTo>
                    <a:lnTo>
                      <a:pt x="209163" y="235309"/>
                    </a:lnTo>
                    <a:lnTo>
                      <a:pt x="188244" y="224850"/>
                    </a:lnTo>
                    <a:lnTo>
                      <a:pt x="178831" y="224850"/>
                    </a:lnTo>
                    <a:lnTo>
                      <a:pt x="176739" y="209161"/>
                    </a:lnTo>
                    <a:lnTo>
                      <a:pt x="269815" y="209161"/>
                    </a:lnTo>
                    <a:lnTo>
                      <a:pt x="269815" y="0"/>
                    </a:lnTo>
                    <a:lnTo>
                      <a:pt x="0" y="0"/>
                    </a:lnTo>
                    <a:lnTo>
                      <a:pt x="0" y="209161"/>
                    </a:lnTo>
                    <a:close/>
                    <a:moveTo>
                      <a:pt x="111903" y="224850"/>
                    </a:moveTo>
                    <a:lnTo>
                      <a:pt x="113989" y="209161"/>
                    </a:lnTo>
                    <a:lnTo>
                      <a:pt x="155827" y="209161"/>
                    </a:lnTo>
                    <a:lnTo>
                      <a:pt x="157918" y="224850"/>
                    </a:lnTo>
                    <a:lnTo>
                      <a:pt x="111903" y="224850"/>
                    </a:lnTo>
                    <a:close/>
                    <a:moveTo>
                      <a:pt x="20913" y="20916"/>
                    </a:moveTo>
                    <a:lnTo>
                      <a:pt x="248903" y="20916"/>
                    </a:lnTo>
                    <a:lnTo>
                      <a:pt x="248903" y="150594"/>
                    </a:lnTo>
                    <a:lnTo>
                      <a:pt x="214387" y="150594"/>
                    </a:lnTo>
                    <a:lnTo>
                      <a:pt x="214387" y="161054"/>
                    </a:lnTo>
                    <a:lnTo>
                      <a:pt x="193474" y="161054"/>
                    </a:lnTo>
                    <a:lnTo>
                      <a:pt x="193474" y="150594"/>
                    </a:lnTo>
                    <a:lnTo>
                      <a:pt x="168372" y="150594"/>
                    </a:lnTo>
                    <a:lnTo>
                      <a:pt x="168372" y="161054"/>
                    </a:lnTo>
                    <a:lnTo>
                      <a:pt x="147459" y="161054"/>
                    </a:lnTo>
                    <a:lnTo>
                      <a:pt x="147459" y="150594"/>
                    </a:lnTo>
                    <a:lnTo>
                      <a:pt x="122356" y="150594"/>
                    </a:lnTo>
                    <a:lnTo>
                      <a:pt x="122356" y="161054"/>
                    </a:lnTo>
                    <a:lnTo>
                      <a:pt x="101444" y="161054"/>
                    </a:lnTo>
                    <a:lnTo>
                      <a:pt x="101444" y="150594"/>
                    </a:lnTo>
                    <a:lnTo>
                      <a:pt x="76341" y="150594"/>
                    </a:lnTo>
                    <a:lnTo>
                      <a:pt x="76341" y="161054"/>
                    </a:lnTo>
                    <a:lnTo>
                      <a:pt x="55429" y="161054"/>
                    </a:lnTo>
                    <a:lnTo>
                      <a:pt x="55429" y="150594"/>
                    </a:lnTo>
                    <a:lnTo>
                      <a:pt x="24050" y="150594"/>
                    </a:lnTo>
                    <a:lnTo>
                      <a:pt x="24050" y="20916"/>
                    </a:lnTo>
                    <a:lnTo>
                      <a:pt x="20913" y="20916"/>
                    </a:lnTo>
                    <a:close/>
                    <a:moveTo>
                      <a:pt x="20913" y="171513"/>
                    </a:moveTo>
                    <a:lnTo>
                      <a:pt x="248903" y="171513"/>
                    </a:lnTo>
                    <a:lnTo>
                      <a:pt x="248903" y="187202"/>
                    </a:lnTo>
                    <a:lnTo>
                      <a:pt x="20913" y="187202"/>
                    </a:lnTo>
                    <a:lnTo>
                      <a:pt x="20913" y="171513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13">
                <a:extLst>
                  <a:ext uri="{FF2B5EF4-FFF2-40B4-BE49-F238E27FC236}">
                    <a16:creationId xmlns:a16="http://schemas.microsoft.com/office/drawing/2014/main" id="{D9C28FBF-D5B6-AB47-53A3-E7585C5CF298}"/>
                  </a:ext>
                </a:extLst>
              </p:cNvPr>
              <p:cNvSpPr/>
              <p:nvPr/>
            </p:nvSpPr>
            <p:spPr>
              <a:xfrm>
                <a:off x="1198614" y="2448408"/>
                <a:ext cx="493310" cy="245766"/>
              </a:xfrm>
              <a:custGeom>
                <a:avLst/>
                <a:gdLst>
                  <a:gd name="connsiteX0" fmla="*/ 440285 w 493310"/>
                  <a:gd name="connsiteY0" fmla="*/ 94123 h 245766"/>
                  <a:gd name="connsiteX1" fmla="*/ 404729 w 493310"/>
                  <a:gd name="connsiteY1" fmla="*/ 79482 h 245766"/>
                  <a:gd name="connsiteX2" fmla="*/ 379633 w 493310"/>
                  <a:gd name="connsiteY2" fmla="*/ 60657 h 245766"/>
                  <a:gd name="connsiteX3" fmla="*/ 283413 w 493310"/>
                  <a:gd name="connsiteY3" fmla="*/ 0 h 245766"/>
                  <a:gd name="connsiteX4" fmla="*/ 203934 w 493310"/>
                  <a:gd name="connsiteY4" fmla="*/ 34512 h 245766"/>
                  <a:gd name="connsiteX5" fmla="*/ 175700 w 493310"/>
                  <a:gd name="connsiteY5" fmla="*/ 44970 h 245766"/>
                  <a:gd name="connsiteX6" fmla="*/ 131776 w 493310"/>
                  <a:gd name="connsiteY6" fmla="*/ 52290 h 245766"/>
                  <a:gd name="connsiteX7" fmla="*/ 81577 w 493310"/>
                  <a:gd name="connsiteY7" fmla="*/ 115039 h 245766"/>
                  <a:gd name="connsiteX8" fmla="*/ 62750 w 493310"/>
                  <a:gd name="connsiteY8" fmla="*/ 140138 h 245766"/>
                  <a:gd name="connsiteX9" fmla="*/ 1046 w 493310"/>
                  <a:gd name="connsiteY9" fmla="*/ 234261 h 245766"/>
                  <a:gd name="connsiteX10" fmla="*/ 0 w 493310"/>
                  <a:gd name="connsiteY10" fmla="*/ 245766 h 245766"/>
                  <a:gd name="connsiteX11" fmla="*/ 96214 w 493310"/>
                  <a:gd name="connsiteY11" fmla="*/ 245766 h 245766"/>
                  <a:gd name="connsiteX12" fmla="*/ 96214 w 493310"/>
                  <a:gd name="connsiteY12" fmla="*/ 224849 h 245766"/>
                  <a:gd name="connsiteX13" fmla="*/ 23011 w 493310"/>
                  <a:gd name="connsiteY13" fmla="*/ 224849 h 245766"/>
                  <a:gd name="connsiteX14" fmla="*/ 72164 w 493310"/>
                  <a:gd name="connsiteY14" fmla="*/ 158963 h 245766"/>
                  <a:gd name="connsiteX15" fmla="*/ 101444 w 493310"/>
                  <a:gd name="connsiteY15" fmla="*/ 119222 h 245766"/>
                  <a:gd name="connsiteX16" fmla="*/ 140137 w 493310"/>
                  <a:gd name="connsiteY16" fmla="*/ 71115 h 245766"/>
                  <a:gd name="connsiteX17" fmla="*/ 172562 w 493310"/>
                  <a:gd name="connsiteY17" fmla="*/ 65886 h 245766"/>
                  <a:gd name="connsiteX18" fmla="*/ 218577 w 493310"/>
                  <a:gd name="connsiteY18" fmla="*/ 48107 h 245766"/>
                  <a:gd name="connsiteX19" fmla="*/ 283413 w 493310"/>
                  <a:gd name="connsiteY19" fmla="*/ 20916 h 245766"/>
                  <a:gd name="connsiteX20" fmla="*/ 361852 w 493310"/>
                  <a:gd name="connsiteY20" fmla="*/ 69023 h 245766"/>
                  <a:gd name="connsiteX21" fmla="*/ 401592 w 493310"/>
                  <a:gd name="connsiteY21" fmla="*/ 99352 h 245766"/>
                  <a:gd name="connsiteX22" fmla="*/ 429826 w 493310"/>
                  <a:gd name="connsiteY22" fmla="*/ 110855 h 245766"/>
                  <a:gd name="connsiteX23" fmla="*/ 464342 w 493310"/>
                  <a:gd name="connsiteY23" fmla="*/ 223803 h 245766"/>
                  <a:gd name="connsiteX24" fmla="*/ 398454 w 493310"/>
                  <a:gd name="connsiteY24" fmla="*/ 223803 h 245766"/>
                  <a:gd name="connsiteX25" fmla="*/ 398454 w 493310"/>
                  <a:gd name="connsiteY25" fmla="*/ 244720 h 245766"/>
                  <a:gd name="connsiteX26" fmla="*/ 477933 w 493310"/>
                  <a:gd name="connsiteY26" fmla="*/ 244720 h 245766"/>
                  <a:gd name="connsiteX27" fmla="*/ 481071 w 493310"/>
                  <a:gd name="connsiteY27" fmla="*/ 239491 h 245766"/>
                  <a:gd name="connsiteX28" fmla="*/ 440285 w 493310"/>
                  <a:gd name="connsiteY28" fmla="*/ 94123 h 24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3310" h="245766">
                    <a:moveTo>
                      <a:pt x="440285" y="94123"/>
                    </a:moveTo>
                    <a:cubicBezTo>
                      <a:pt x="429826" y="86802"/>
                      <a:pt x="417281" y="82619"/>
                      <a:pt x="404729" y="79482"/>
                    </a:cubicBezTo>
                    <a:cubicBezTo>
                      <a:pt x="394270" y="77390"/>
                      <a:pt x="384857" y="70069"/>
                      <a:pt x="379633" y="60657"/>
                    </a:cubicBezTo>
                    <a:cubicBezTo>
                      <a:pt x="361852" y="23008"/>
                      <a:pt x="325250" y="0"/>
                      <a:pt x="283413" y="0"/>
                    </a:cubicBezTo>
                    <a:cubicBezTo>
                      <a:pt x="253087" y="0"/>
                      <a:pt x="223807" y="12550"/>
                      <a:pt x="203934" y="34512"/>
                    </a:cubicBezTo>
                    <a:cubicBezTo>
                      <a:pt x="196612" y="41833"/>
                      <a:pt x="186153" y="46016"/>
                      <a:pt x="175700" y="44970"/>
                    </a:cubicBezTo>
                    <a:cubicBezTo>
                      <a:pt x="160010" y="43924"/>
                      <a:pt x="145367" y="46016"/>
                      <a:pt x="131776" y="52290"/>
                    </a:cubicBezTo>
                    <a:cubicBezTo>
                      <a:pt x="105628" y="63794"/>
                      <a:pt x="86807" y="87848"/>
                      <a:pt x="81577" y="115039"/>
                    </a:cubicBezTo>
                    <a:cubicBezTo>
                      <a:pt x="79485" y="125497"/>
                      <a:pt x="72164" y="134909"/>
                      <a:pt x="62750" y="140138"/>
                    </a:cubicBezTo>
                    <a:cubicBezTo>
                      <a:pt x="27195" y="158963"/>
                      <a:pt x="4184" y="194520"/>
                      <a:pt x="1046" y="234261"/>
                    </a:cubicBezTo>
                    <a:lnTo>
                      <a:pt x="0" y="245766"/>
                    </a:lnTo>
                    <a:lnTo>
                      <a:pt x="96214" y="245766"/>
                    </a:lnTo>
                    <a:lnTo>
                      <a:pt x="96214" y="224849"/>
                    </a:lnTo>
                    <a:lnTo>
                      <a:pt x="23011" y="224849"/>
                    </a:lnTo>
                    <a:cubicBezTo>
                      <a:pt x="28240" y="196612"/>
                      <a:pt x="46015" y="172559"/>
                      <a:pt x="72164" y="158963"/>
                    </a:cubicBezTo>
                    <a:cubicBezTo>
                      <a:pt x="87853" y="150596"/>
                      <a:pt x="98306" y="135955"/>
                      <a:pt x="101444" y="119222"/>
                    </a:cubicBezTo>
                    <a:cubicBezTo>
                      <a:pt x="105628" y="98306"/>
                      <a:pt x="120271" y="80528"/>
                      <a:pt x="140137" y="71115"/>
                    </a:cubicBezTo>
                    <a:cubicBezTo>
                      <a:pt x="150597" y="66932"/>
                      <a:pt x="162102" y="64840"/>
                      <a:pt x="172562" y="65886"/>
                    </a:cubicBezTo>
                    <a:cubicBezTo>
                      <a:pt x="190336" y="67977"/>
                      <a:pt x="207071" y="61702"/>
                      <a:pt x="218577" y="48107"/>
                    </a:cubicBezTo>
                    <a:cubicBezTo>
                      <a:pt x="236352" y="31375"/>
                      <a:pt x="259362" y="20916"/>
                      <a:pt x="283413" y="20916"/>
                    </a:cubicBezTo>
                    <a:cubicBezTo>
                      <a:pt x="316883" y="20916"/>
                      <a:pt x="347209" y="39741"/>
                      <a:pt x="361852" y="69023"/>
                    </a:cubicBezTo>
                    <a:cubicBezTo>
                      <a:pt x="369174" y="84711"/>
                      <a:pt x="383811" y="96214"/>
                      <a:pt x="401592" y="99352"/>
                    </a:cubicBezTo>
                    <a:cubicBezTo>
                      <a:pt x="412051" y="101443"/>
                      <a:pt x="421465" y="105626"/>
                      <a:pt x="429826" y="110855"/>
                    </a:cubicBezTo>
                    <a:cubicBezTo>
                      <a:pt x="467480" y="134909"/>
                      <a:pt x="482116" y="184062"/>
                      <a:pt x="464342" y="223803"/>
                    </a:cubicBezTo>
                    <a:lnTo>
                      <a:pt x="398454" y="223803"/>
                    </a:lnTo>
                    <a:lnTo>
                      <a:pt x="398454" y="244720"/>
                    </a:lnTo>
                    <a:lnTo>
                      <a:pt x="477933" y="244720"/>
                    </a:lnTo>
                    <a:lnTo>
                      <a:pt x="481071" y="239491"/>
                    </a:lnTo>
                    <a:cubicBezTo>
                      <a:pt x="507219" y="189291"/>
                      <a:pt x="490484" y="124451"/>
                      <a:pt x="440285" y="94123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14">
                <a:extLst>
                  <a:ext uri="{FF2B5EF4-FFF2-40B4-BE49-F238E27FC236}">
                    <a16:creationId xmlns:a16="http://schemas.microsoft.com/office/drawing/2014/main" id="{00BA0A6A-0829-DF57-0F4C-0015E012CFA0}"/>
                  </a:ext>
                </a:extLst>
              </p:cNvPr>
              <p:cNvSpPr/>
              <p:nvPr/>
            </p:nvSpPr>
            <p:spPr>
              <a:xfrm>
                <a:off x="1362815" y="2733914"/>
                <a:ext cx="20918" cy="48107"/>
              </a:xfrm>
              <a:custGeom>
                <a:avLst/>
                <a:gdLst>
                  <a:gd name="connsiteX0" fmla="*/ 0 w 20918"/>
                  <a:gd name="connsiteY0" fmla="*/ 0 h 48107"/>
                  <a:gd name="connsiteX1" fmla="*/ 0 w 20918"/>
                  <a:gd name="connsiteY1" fmla="*/ 37648 h 48107"/>
                  <a:gd name="connsiteX2" fmla="*/ 0 w 20918"/>
                  <a:gd name="connsiteY2" fmla="*/ 48107 h 48107"/>
                  <a:gd name="connsiteX3" fmla="*/ 20919 w 20918"/>
                  <a:gd name="connsiteY3" fmla="*/ 48107 h 48107"/>
                  <a:gd name="connsiteX4" fmla="*/ 20919 w 20918"/>
                  <a:gd name="connsiteY4" fmla="*/ 37648 h 48107"/>
                  <a:gd name="connsiteX5" fmla="*/ 20919 w 20918"/>
                  <a:gd name="connsiteY5" fmla="*/ 0 h 48107"/>
                  <a:gd name="connsiteX6" fmla="*/ 0 w 20918"/>
                  <a:gd name="connsiteY6" fmla="*/ 0 h 4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48107">
                    <a:moveTo>
                      <a:pt x="0" y="0"/>
                    </a:moveTo>
                    <a:lnTo>
                      <a:pt x="0" y="37648"/>
                    </a:lnTo>
                    <a:lnTo>
                      <a:pt x="0" y="48107"/>
                    </a:lnTo>
                    <a:lnTo>
                      <a:pt x="20919" y="48107"/>
                    </a:lnTo>
                    <a:lnTo>
                      <a:pt x="20919" y="37648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15">
                <a:extLst>
                  <a:ext uri="{FF2B5EF4-FFF2-40B4-BE49-F238E27FC236}">
                    <a16:creationId xmlns:a16="http://schemas.microsoft.com/office/drawing/2014/main" id="{2B38C089-4041-B134-0754-633D5FD167F6}"/>
                  </a:ext>
                </a:extLst>
              </p:cNvPr>
              <p:cNvSpPr/>
              <p:nvPr/>
            </p:nvSpPr>
            <p:spPr>
              <a:xfrm>
                <a:off x="1409882" y="2713002"/>
                <a:ext cx="20912" cy="69026"/>
              </a:xfrm>
              <a:custGeom>
                <a:avLst/>
                <a:gdLst>
                  <a:gd name="connsiteX0" fmla="*/ 0 w 20912"/>
                  <a:gd name="connsiteY0" fmla="*/ 0 h 69026"/>
                  <a:gd name="connsiteX1" fmla="*/ 0 w 20912"/>
                  <a:gd name="connsiteY1" fmla="*/ 58567 h 69026"/>
                  <a:gd name="connsiteX2" fmla="*/ 0 w 20912"/>
                  <a:gd name="connsiteY2" fmla="*/ 69026 h 69026"/>
                  <a:gd name="connsiteX3" fmla="*/ 20913 w 20912"/>
                  <a:gd name="connsiteY3" fmla="*/ 69026 h 69026"/>
                  <a:gd name="connsiteX4" fmla="*/ 20913 w 20912"/>
                  <a:gd name="connsiteY4" fmla="*/ 58567 h 69026"/>
                  <a:gd name="connsiteX5" fmla="*/ 20913 w 20912"/>
                  <a:gd name="connsiteY5" fmla="*/ 0 h 69026"/>
                  <a:gd name="connsiteX6" fmla="*/ 0 w 20912"/>
                  <a:gd name="connsiteY6" fmla="*/ 0 h 6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2" h="69026">
                    <a:moveTo>
                      <a:pt x="0" y="0"/>
                    </a:moveTo>
                    <a:lnTo>
                      <a:pt x="0" y="58567"/>
                    </a:lnTo>
                    <a:lnTo>
                      <a:pt x="0" y="69026"/>
                    </a:lnTo>
                    <a:lnTo>
                      <a:pt x="20913" y="69026"/>
                    </a:lnTo>
                    <a:lnTo>
                      <a:pt x="20913" y="58567"/>
                    </a:lnTo>
                    <a:lnTo>
                      <a:pt x="209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18">
                <a:extLst>
                  <a:ext uri="{FF2B5EF4-FFF2-40B4-BE49-F238E27FC236}">
                    <a16:creationId xmlns:a16="http://schemas.microsoft.com/office/drawing/2014/main" id="{2D27D3D6-9507-6B87-928B-1C5A38466F71}"/>
                  </a:ext>
                </a:extLst>
              </p:cNvPr>
              <p:cNvSpPr/>
              <p:nvPr/>
            </p:nvSpPr>
            <p:spPr>
              <a:xfrm>
                <a:off x="1456944" y="2683722"/>
                <a:ext cx="20918" cy="98306"/>
              </a:xfrm>
              <a:custGeom>
                <a:avLst/>
                <a:gdLst>
                  <a:gd name="connsiteX0" fmla="*/ 0 w 20918"/>
                  <a:gd name="connsiteY0" fmla="*/ 0 h 98306"/>
                  <a:gd name="connsiteX1" fmla="*/ 0 w 20918"/>
                  <a:gd name="connsiteY1" fmla="*/ 87847 h 98306"/>
                  <a:gd name="connsiteX2" fmla="*/ 0 w 20918"/>
                  <a:gd name="connsiteY2" fmla="*/ 98306 h 98306"/>
                  <a:gd name="connsiteX3" fmla="*/ 20919 w 20918"/>
                  <a:gd name="connsiteY3" fmla="*/ 98306 h 98306"/>
                  <a:gd name="connsiteX4" fmla="*/ 20919 w 20918"/>
                  <a:gd name="connsiteY4" fmla="*/ 87847 h 98306"/>
                  <a:gd name="connsiteX5" fmla="*/ 20919 w 20918"/>
                  <a:gd name="connsiteY5" fmla="*/ 0 h 98306"/>
                  <a:gd name="connsiteX6" fmla="*/ 0 w 20918"/>
                  <a:gd name="connsiteY6" fmla="*/ 0 h 9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18" h="98306">
                    <a:moveTo>
                      <a:pt x="0" y="0"/>
                    </a:moveTo>
                    <a:lnTo>
                      <a:pt x="0" y="87847"/>
                    </a:lnTo>
                    <a:lnTo>
                      <a:pt x="0" y="98306"/>
                    </a:lnTo>
                    <a:lnTo>
                      <a:pt x="20919" y="98306"/>
                    </a:lnTo>
                    <a:lnTo>
                      <a:pt x="20919" y="87847"/>
                    </a:lnTo>
                    <a:lnTo>
                      <a:pt x="209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19">
                <a:extLst>
                  <a:ext uri="{FF2B5EF4-FFF2-40B4-BE49-F238E27FC236}">
                    <a16:creationId xmlns:a16="http://schemas.microsoft.com/office/drawing/2014/main" id="{E7FDA45D-B950-A73C-1D2D-33EF335E02E0}"/>
                  </a:ext>
                </a:extLst>
              </p:cNvPr>
              <p:cNvSpPr/>
              <p:nvPr/>
            </p:nvSpPr>
            <p:spPr>
              <a:xfrm>
                <a:off x="1502952" y="2657580"/>
                <a:ext cx="21958" cy="124448"/>
              </a:xfrm>
              <a:custGeom>
                <a:avLst/>
                <a:gdLst>
                  <a:gd name="connsiteX0" fmla="*/ 0 w 21958"/>
                  <a:gd name="connsiteY0" fmla="*/ 0 h 124448"/>
                  <a:gd name="connsiteX1" fmla="*/ 0 w 21958"/>
                  <a:gd name="connsiteY1" fmla="*/ 113995 h 124448"/>
                  <a:gd name="connsiteX2" fmla="*/ 0 w 21958"/>
                  <a:gd name="connsiteY2" fmla="*/ 124448 h 124448"/>
                  <a:gd name="connsiteX3" fmla="*/ 21958 w 21958"/>
                  <a:gd name="connsiteY3" fmla="*/ 124448 h 124448"/>
                  <a:gd name="connsiteX4" fmla="*/ 21958 w 21958"/>
                  <a:gd name="connsiteY4" fmla="*/ 113995 h 124448"/>
                  <a:gd name="connsiteX5" fmla="*/ 21958 w 21958"/>
                  <a:gd name="connsiteY5" fmla="*/ 0 h 124448"/>
                  <a:gd name="connsiteX6" fmla="*/ 0 w 21958"/>
                  <a:gd name="connsiteY6" fmla="*/ 0 h 124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" h="124448">
                    <a:moveTo>
                      <a:pt x="0" y="0"/>
                    </a:moveTo>
                    <a:lnTo>
                      <a:pt x="0" y="113995"/>
                    </a:lnTo>
                    <a:lnTo>
                      <a:pt x="0" y="124448"/>
                    </a:lnTo>
                    <a:lnTo>
                      <a:pt x="21958" y="124448"/>
                    </a:lnTo>
                    <a:lnTo>
                      <a:pt x="21958" y="113995"/>
                    </a:lnTo>
                    <a:lnTo>
                      <a:pt x="219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7" name="TextBox 22">
              <a:extLst>
                <a:ext uri="{FF2B5EF4-FFF2-40B4-BE49-F238E27FC236}">
                  <a16:creationId xmlns:a16="http://schemas.microsoft.com/office/drawing/2014/main" id="{4205F047-F3E7-8541-1421-DF53E76663A9}"/>
                </a:ext>
              </a:extLst>
            </p:cNvPr>
            <p:cNvSpPr txBox="1"/>
            <p:nvPr/>
          </p:nvSpPr>
          <p:spPr>
            <a:xfrm>
              <a:off x="1112279" y="2850808"/>
              <a:ext cx="677406" cy="513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Oracle 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Analytics</a:t>
              </a:r>
            </a:p>
            <a:p>
              <a:pPr algn="ctr"/>
              <a:r>
                <a:rPr lang="en-US" sz="12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Cloud</a:t>
              </a:r>
            </a:p>
          </p:txBody>
        </p:sp>
      </p:grpSp>
      <p:grpSp>
        <p:nvGrpSpPr>
          <p:cNvPr id="696" name="Graphic 3">
            <a:extLst>
              <a:ext uri="{FF2B5EF4-FFF2-40B4-BE49-F238E27FC236}">
                <a16:creationId xmlns:a16="http://schemas.microsoft.com/office/drawing/2014/main" id="{01E3013C-188F-4732-C152-5FC3F499140F}"/>
              </a:ext>
            </a:extLst>
          </p:cNvPr>
          <p:cNvGrpSpPr/>
          <p:nvPr/>
        </p:nvGrpSpPr>
        <p:grpSpPr>
          <a:xfrm>
            <a:off x="14500659" y="4677783"/>
            <a:ext cx="723275" cy="878842"/>
            <a:chOff x="5145635" y="1856139"/>
            <a:chExt cx="723275" cy="878842"/>
          </a:xfrm>
        </p:grpSpPr>
        <p:grpSp>
          <p:nvGrpSpPr>
            <p:cNvPr id="697" name="Graphic 3">
              <a:extLst>
                <a:ext uri="{FF2B5EF4-FFF2-40B4-BE49-F238E27FC236}">
                  <a16:creationId xmlns:a16="http://schemas.microsoft.com/office/drawing/2014/main" id="{1A8C8E47-B249-E41F-4138-6252BAEEFB4C}"/>
                </a:ext>
              </a:extLst>
            </p:cNvPr>
            <p:cNvGrpSpPr/>
            <p:nvPr/>
          </p:nvGrpSpPr>
          <p:grpSpPr>
            <a:xfrm>
              <a:off x="5258602" y="1856139"/>
              <a:ext cx="513347" cy="378718"/>
              <a:chOff x="5258602" y="1856139"/>
              <a:chExt cx="513347" cy="378718"/>
            </a:xfrm>
          </p:grpSpPr>
          <p:sp>
            <p:nvSpPr>
              <p:cNvPr id="701" name="Freeform: Shape 251">
                <a:extLst>
                  <a:ext uri="{FF2B5EF4-FFF2-40B4-BE49-F238E27FC236}">
                    <a16:creationId xmlns:a16="http://schemas.microsoft.com/office/drawing/2014/main" id="{1BA1FD9C-387B-AD09-B0EA-F80C56850A6A}"/>
                  </a:ext>
                </a:extLst>
              </p:cNvPr>
              <p:cNvSpPr/>
              <p:nvPr/>
            </p:nvSpPr>
            <p:spPr>
              <a:xfrm>
                <a:off x="5263113" y="1860594"/>
                <a:ext cx="503247" cy="369758"/>
              </a:xfrm>
              <a:custGeom>
                <a:avLst/>
                <a:gdLst>
                  <a:gd name="connsiteX0" fmla="*/ 0 w 503247"/>
                  <a:gd name="connsiteY0" fmla="*/ 369759 h 369758"/>
                  <a:gd name="connsiteX1" fmla="*/ 0 w 503247"/>
                  <a:gd name="connsiteY1" fmla="*/ 232791 h 369758"/>
                  <a:gd name="connsiteX2" fmla="*/ 14284 w 503247"/>
                  <a:gd name="connsiteY2" fmla="*/ 198936 h 369758"/>
                  <a:gd name="connsiteX3" fmla="*/ 48242 w 503247"/>
                  <a:gd name="connsiteY3" fmla="*/ 184909 h 369758"/>
                  <a:gd name="connsiteX4" fmla="*/ 67627 w 503247"/>
                  <a:gd name="connsiteY4" fmla="*/ 184909 h 369758"/>
                  <a:gd name="connsiteX5" fmla="*/ 67627 w 503247"/>
                  <a:gd name="connsiteY5" fmla="*/ 182114 h 369758"/>
                  <a:gd name="connsiteX6" fmla="*/ 39451 w 503247"/>
                  <a:gd name="connsiteY6" fmla="*/ 149946 h 369758"/>
                  <a:gd name="connsiteX7" fmla="*/ 36428 w 503247"/>
                  <a:gd name="connsiteY7" fmla="*/ 107285 h 369758"/>
                  <a:gd name="connsiteX8" fmla="*/ 59805 w 503247"/>
                  <a:gd name="connsiteY8" fmla="*/ 71469 h 369758"/>
                  <a:gd name="connsiteX9" fmla="*/ 100064 w 503247"/>
                  <a:gd name="connsiteY9" fmla="*/ 57053 h 369758"/>
                  <a:gd name="connsiteX10" fmla="*/ 140863 w 503247"/>
                  <a:gd name="connsiteY10" fmla="*/ 69896 h 369758"/>
                  <a:gd name="connsiteX11" fmla="*/ 165606 w 503247"/>
                  <a:gd name="connsiteY11" fmla="*/ 104778 h 369758"/>
                  <a:gd name="connsiteX12" fmla="*/ 164246 w 503247"/>
                  <a:gd name="connsiteY12" fmla="*/ 147524 h 369758"/>
                  <a:gd name="connsiteX13" fmla="*/ 137333 w 503247"/>
                  <a:gd name="connsiteY13" fmla="*/ 180762 h 369758"/>
                  <a:gd name="connsiteX14" fmla="*/ 141838 w 503247"/>
                  <a:gd name="connsiteY14" fmla="*/ 180762 h 369758"/>
                  <a:gd name="connsiteX15" fmla="*/ 161813 w 503247"/>
                  <a:gd name="connsiteY15" fmla="*/ 164465 h 369758"/>
                  <a:gd name="connsiteX16" fmla="*/ 186929 w 503247"/>
                  <a:gd name="connsiteY16" fmla="*/ 158670 h 369758"/>
                  <a:gd name="connsiteX17" fmla="*/ 210370 w 503247"/>
                  <a:gd name="connsiteY17" fmla="*/ 158670 h 369758"/>
                  <a:gd name="connsiteX18" fmla="*/ 210370 w 503247"/>
                  <a:gd name="connsiteY18" fmla="*/ 148841 h 369758"/>
                  <a:gd name="connsiteX19" fmla="*/ 177239 w 503247"/>
                  <a:gd name="connsiteY19" fmla="*/ 109822 h 369758"/>
                  <a:gd name="connsiteX20" fmla="*/ 174474 w 503247"/>
                  <a:gd name="connsiteY20" fmla="*/ 58708 h 369758"/>
                  <a:gd name="connsiteX21" fmla="*/ 203208 w 503247"/>
                  <a:gd name="connsiteY21" fmla="*/ 16343 h 369758"/>
                  <a:gd name="connsiteX22" fmla="*/ 251713 w 503247"/>
                  <a:gd name="connsiteY22" fmla="*/ 0 h 369758"/>
                  <a:gd name="connsiteX23" fmla="*/ 300225 w 503247"/>
                  <a:gd name="connsiteY23" fmla="*/ 16343 h 369758"/>
                  <a:gd name="connsiteX24" fmla="*/ 328953 w 503247"/>
                  <a:gd name="connsiteY24" fmla="*/ 58708 h 369758"/>
                  <a:gd name="connsiteX25" fmla="*/ 326187 w 503247"/>
                  <a:gd name="connsiteY25" fmla="*/ 109822 h 369758"/>
                  <a:gd name="connsiteX26" fmla="*/ 293057 w 503247"/>
                  <a:gd name="connsiteY26" fmla="*/ 148841 h 369758"/>
                  <a:gd name="connsiteX27" fmla="*/ 293057 w 503247"/>
                  <a:gd name="connsiteY27" fmla="*/ 157859 h 369758"/>
                  <a:gd name="connsiteX28" fmla="*/ 317043 w 503247"/>
                  <a:gd name="connsiteY28" fmla="*/ 157859 h 369758"/>
                  <a:gd name="connsiteX29" fmla="*/ 342101 w 503247"/>
                  <a:gd name="connsiteY29" fmla="*/ 163780 h 369758"/>
                  <a:gd name="connsiteX30" fmla="*/ 362128 w 503247"/>
                  <a:gd name="connsiteY30" fmla="*/ 179951 h 369758"/>
                  <a:gd name="connsiteX31" fmla="*/ 366639 w 503247"/>
                  <a:gd name="connsiteY31" fmla="*/ 179951 h 369758"/>
                  <a:gd name="connsiteX32" fmla="*/ 339765 w 503247"/>
                  <a:gd name="connsiteY32" fmla="*/ 146794 h 369758"/>
                  <a:gd name="connsiteX33" fmla="*/ 338328 w 503247"/>
                  <a:gd name="connsiteY33" fmla="*/ 104138 h 369758"/>
                  <a:gd name="connsiteX34" fmla="*/ 362904 w 503247"/>
                  <a:gd name="connsiteY34" fmla="*/ 69246 h 369758"/>
                  <a:gd name="connsiteX35" fmla="*/ 403555 w 503247"/>
                  <a:gd name="connsiteY35" fmla="*/ 56242 h 369758"/>
                  <a:gd name="connsiteX36" fmla="*/ 443827 w 503247"/>
                  <a:gd name="connsiteY36" fmla="*/ 70387 h 369758"/>
                  <a:gd name="connsiteX37" fmla="*/ 467415 w 503247"/>
                  <a:gd name="connsiteY37" fmla="*/ 105958 h 369758"/>
                  <a:gd name="connsiteX38" fmla="*/ 464772 w 503247"/>
                  <a:gd name="connsiteY38" fmla="*/ 148557 h 369758"/>
                  <a:gd name="connsiteX39" fmla="*/ 436974 w 503247"/>
                  <a:gd name="connsiteY39" fmla="*/ 180943 h 369758"/>
                  <a:gd name="connsiteX40" fmla="*/ 436974 w 503247"/>
                  <a:gd name="connsiteY40" fmla="*/ 184909 h 369758"/>
                  <a:gd name="connsiteX41" fmla="*/ 455006 w 503247"/>
                  <a:gd name="connsiteY41" fmla="*/ 184909 h 369758"/>
                  <a:gd name="connsiteX42" fmla="*/ 489092 w 503247"/>
                  <a:gd name="connsiteY42" fmla="*/ 199065 h 369758"/>
                  <a:gd name="connsiteX43" fmla="*/ 503247 w 503247"/>
                  <a:gd name="connsiteY43" fmla="*/ 233151 h 369758"/>
                  <a:gd name="connsiteX44" fmla="*/ 503247 w 503247"/>
                  <a:gd name="connsiteY44" fmla="*/ 369759 h 369758"/>
                  <a:gd name="connsiteX45" fmla="*/ 0 w 503247"/>
                  <a:gd name="connsiteY45" fmla="*/ 369759 h 36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03247" h="369758">
                    <a:moveTo>
                      <a:pt x="0" y="369759"/>
                    </a:moveTo>
                    <a:lnTo>
                      <a:pt x="0" y="232791"/>
                    </a:lnTo>
                    <a:cubicBezTo>
                      <a:pt x="122" y="220067"/>
                      <a:pt x="5249" y="207901"/>
                      <a:pt x="14284" y="198936"/>
                    </a:cubicBezTo>
                    <a:cubicBezTo>
                      <a:pt x="23312" y="189972"/>
                      <a:pt x="35517" y="184935"/>
                      <a:pt x="48242" y="184909"/>
                    </a:cubicBezTo>
                    <a:lnTo>
                      <a:pt x="67627" y="184909"/>
                    </a:lnTo>
                    <a:lnTo>
                      <a:pt x="67627" y="182114"/>
                    </a:lnTo>
                    <a:cubicBezTo>
                      <a:pt x="54979" y="174753"/>
                      <a:pt x="45078" y="163456"/>
                      <a:pt x="39451" y="149946"/>
                    </a:cubicBezTo>
                    <a:cubicBezTo>
                      <a:pt x="33817" y="136436"/>
                      <a:pt x="32758" y="121453"/>
                      <a:pt x="36428" y="107285"/>
                    </a:cubicBezTo>
                    <a:cubicBezTo>
                      <a:pt x="40105" y="93116"/>
                      <a:pt x="48312" y="80538"/>
                      <a:pt x="59805" y="71469"/>
                    </a:cubicBezTo>
                    <a:cubicBezTo>
                      <a:pt x="71291" y="62400"/>
                      <a:pt x="85434" y="57337"/>
                      <a:pt x="100064" y="57053"/>
                    </a:cubicBezTo>
                    <a:cubicBezTo>
                      <a:pt x="114701" y="56769"/>
                      <a:pt x="129030" y="61280"/>
                      <a:pt x="140863" y="69896"/>
                    </a:cubicBezTo>
                    <a:cubicBezTo>
                      <a:pt x="152695" y="78513"/>
                      <a:pt x="161384" y="90763"/>
                      <a:pt x="165606" y="104778"/>
                    </a:cubicBezTo>
                    <a:cubicBezTo>
                      <a:pt x="169828" y="118794"/>
                      <a:pt x="169347" y="133805"/>
                      <a:pt x="164246" y="147524"/>
                    </a:cubicBezTo>
                    <a:cubicBezTo>
                      <a:pt x="159138" y="161243"/>
                      <a:pt x="149692" y="172915"/>
                      <a:pt x="137333" y="180762"/>
                    </a:cubicBezTo>
                    <a:lnTo>
                      <a:pt x="141838" y="180762"/>
                    </a:lnTo>
                    <a:cubicBezTo>
                      <a:pt x="147164" y="173871"/>
                      <a:pt x="153991" y="168296"/>
                      <a:pt x="161813" y="164465"/>
                    </a:cubicBezTo>
                    <a:cubicBezTo>
                      <a:pt x="169629" y="160635"/>
                      <a:pt x="178221" y="158652"/>
                      <a:pt x="186929" y="158670"/>
                    </a:cubicBezTo>
                    <a:lnTo>
                      <a:pt x="210370" y="158670"/>
                    </a:lnTo>
                    <a:lnTo>
                      <a:pt x="210370" y="148841"/>
                    </a:lnTo>
                    <a:cubicBezTo>
                      <a:pt x="195361" y="139805"/>
                      <a:pt x="183720" y="126099"/>
                      <a:pt x="177239" y="109822"/>
                    </a:cubicBezTo>
                    <a:cubicBezTo>
                      <a:pt x="170759" y="93543"/>
                      <a:pt x="169790" y="75590"/>
                      <a:pt x="174474" y="58708"/>
                    </a:cubicBezTo>
                    <a:cubicBezTo>
                      <a:pt x="179165" y="41826"/>
                      <a:pt x="189258" y="26946"/>
                      <a:pt x="203208" y="16343"/>
                    </a:cubicBezTo>
                    <a:cubicBezTo>
                      <a:pt x="217152" y="5741"/>
                      <a:pt x="234196" y="0"/>
                      <a:pt x="251713" y="0"/>
                    </a:cubicBezTo>
                    <a:cubicBezTo>
                      <a:pt x="269238" y="0"/>
                      <a:pt x="286274" y="5741"/>
                      <a:pt x="300225" y="16343"/>
                    </a:cubicBezTo>
                    <a:cubicBezTo>
                      <a:pt x="314175" y="26946"/>
                      <a:pt x="324262" y="41826"/>
                      <a:pt x="328953" y="58708"/>
                    </a:cubicBezTo>
                    <a:cubicBezTo>
                      <a:pt x="333644" y="75590"/>
                      <a:pt x="332675" y="93543"/>
                      <a:pt x="326187" y="109822"/>
                    </a:cubicBezTo>
                    <a:cubicBezTo>
                      <a:pt x="319706" y="126099"/>
                      <a:pt x="308073" y="139805"/>
                      <a:pt x="293057" y="148841"/>
                    </a:cubicBezTo>
                    <a:lnTo>
                      <a:pt x="293057" y="157859"/>
                    </a:lnTo>
                    <a:lnTo>
                      <a:pt x="317043" y="157859"/>
                    </a:lnTo>
                    <a:cubicBezTo>
                      <a:pt x="325732" y="157933"/>
                      <a:pt x="334298" y="159956"/>
                      <a:pt x="342101" y="163780"/>
                    </a:cubicBezTo>
                    <a:cubicBezTo>
                      <a:pt x="349904" y="167603"/>
                      <a:pt x="356744" y="173130"/>
                      <a:pt x="362128" y="179951"/>
                    </a:cubicBezTo>
                    <a:lnTo>
                      <a:pt x="366639" y="179951"/>
                    </a:lnTo>
                    <a:cubicBezTo>
                      <a:pt x="354312" y="172119"/>
                      <a:pt x="344873" y="160477"/>
                      <a:pt x="339765" y="146794"/>
                    </a:cubicBezTo>
                    <a:cubicBezTo>
                      <a:pt x="334651" y="133111"/>
                      <a:pt x="334150" y="118134"/>
                      <a:pt x="338328" y="104138"/>
                    </a:cubicBezTo>
                    <a:cubicBezTo>
                      <a:pt x="342505" y="90141"/>
                      <a:pt x="351129" y="77891"/>
                      <a:pt x="362904" y="69246"/>
                    </a:cubicBezTo>
                    <a:cubicBezTo>
                      <a:pt x="374680" y="60601"/>
                      <a:pt x="388951" y="56036"/>
                      <a:pt x="403555" y="56242"/>
                    </a:cubicBezTo>
                    <a:cubicBezTo>
                      <a:pt x="418160" y="56448"/>
                      <a:pt x="432303" y="61414"/>
                      <a:pt x="443827" y="70387"/>
                    </a:cubicBezTo>
                    <a:cubicBezTo>
                      <a:pt x="455352" y="79360"/>
                      <a:pt x="463630" y="91849"/>
                      <a:pt x="467415" y="105958"/>
                    </a:cubicBezTo>
                    <a:cubicBezTo>
                      <a:pt x="471195" y="120067"/>
                      <a:pt x="470265" y="135023"/>
                      <a:pt x="464772" y="148557"/>
                    </a:cubicBezTo>
                    <a:cubicBezTo>
                      <a:pt x="459279" y="162091"/>
                      <a:pt x="449519" y="173461"/>
                      <a:pt x="436974" y="180943"/>
                    </a:cubicBezTo>
                    <a:lnTo>
                      <a:pt x="436974" y="184909"/>
                    </a:lnTo>
                    <a:lnTo>
                      <a:pt x="455006" y="184909"/>
                    </a:lnTo>
                    <a:cubicBezTo>
                      <a:pt x="467794" y="184935"/>
                      <a:pt x="480050" y="190023"/>
                      <a:pt x="489092" y="199065"/>
                    </a:cubicBezTo>
                    <a:cubicBezTo>
                      <a:pt x="498133" y="208106"/>
                      <a:pt x="503228" y="220362"/>
                      <a:pt x="503247" y="233151"/>
                    </a:cubicBezTo>
                    <a:lnTo>
                      <a:pt x="503247" y="369759"/>
                    </a:lnTo>
                    <a:lnTo>
                      <a:pt x="0" y="369759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253">
                <a:extLst>
                  <a:ext uri="{FF2B5EF4-FFF2-40B4-BE49-F238E27FC236}">
                    <a16:creationId xmlns:a16="http://schemas.microsoft.com/office/drawing/2014/main" id="{DDFD6C13-B8EB-982D-729C-3E2ED8001E76}"/>
                  </a:ext>
                </a:extLst>
              </p:cNvPr>
              <p:cNvSpPr/>
              <p:nvPr/>
            </p:nvSpPr>
            <p:spPr>
              <a:xfrm>
                <a:off x="5258602" y="1856139"/>
                <a:ext cx="513347" cy="378718"/>
              </a:xfrm>
              <a:custGeom>
                <a:avLst/>
                <a:gdLst>
                  <a:gd name="connsiteX0" fmla="*/ 256270 w 513347"/>
                  <a:gd name="connsiteY0" fmla="*/ 9017 h 378718"/>
                  <a:gd name="connsiteX1" fmla="*/ 302618 w 513347"/>
                  <a:gd name="connsiteY1" fmla="*/ 24755 h 378718"/>
                  <a:gd name="connsiteX2" fmla="*/ 329633 w 513347"/>
                  <a:gd name="connsiteY2" fmla="*/ 65578 h 378718"/>
                  <a:gd name="connsiteX3" fmla="*/ 326001 w 513347"/>
                  <a:gd name="connsiteY3" fmla="*/ 114395 h 378718"/>
                  <a:gd name="connsiteX4" fmla="*/ 293237 w 513347"/>
                  <a:gd name="connsiteY4" fmla="*/ 150767 h 378718"/>
                  <a:gd name="connsiteX5" fmla="*/ 293237 w 513347"/>
                  <a:gd name="connsiteY5" fmla="*/ 167268 h 378718"/>
                  <a:gd name="connsiteX6" fmla="*/ 321734 w 513347"/>
                  <a:gd name="connsiteY6" fmla="*/ 167268 h 378718"/>
                  <a:gd name="connsiteX7" fmla="*/ 345996 w 513347"/>
                  <a:gd name="connsiteY7" fmla="*/ 173182 h 378718"/>
                  <a:gd name="connsiteX8" fmla="*/ 365015 w 513347"/>
                  <a:gd name="connsiteY8" fmla="*/ 189358 h 378718"/>
                  <a:gd name="connsiteX9" fmla="*/ 394142 w 513347"/>
                  <a:gd name="connsiteY9" fmla="*/ 189358 h 378718"/>
                  <a:gd name="connsiteX10" fmla="*/ 356808 w 513347"/>
                  <a:gd name="connsiteY10" fmla="*/ 164724 h 378718"/>
                  <a:gd name="connsiteX11" fmla="*/ 345457 w 513347"/>
                  <a:gd name="connsiteY11" fmla="*/ 121457 h 378718"/>
                  <a:gd name="connsiteX12" fmla="*/ 365888 w 513347"/>
                  <a:gd name="connsiteY12" fmla="*/ 81667 h 378718"/>
                  <a:gd name="connsiteX13" fmla="*/ 407668 w 513347"/>
                  <a:gd name="connsiteY13" fmla="*/ 65682 h 378718"/>
                  <a:gd name="connsiteX14" fmla="*/ 449442 w 513347"/>
                  <a:gd name="connsiteY14" fmla="*/ 81667 h 378718"/>
                  <a:gd name="connsiteX15" fmla="*/ 469873 w 513347"/>
                  <a:gd name="connsiteY15" fmla="*/ 121457 h 378718"/>
                  <a:gd name="connsiteX16" fmla="*/ 458522 w 513347"/>
                  <a:gd name="connsiteY16" fmla="*/ 164724 h 378718"/>
                  <a:gd name="connsiteX17" fmla="*/ 421189 w 513347"/>
                  <a:gd name="connsiteY17" fmla="*/ 189358 h 378718"/>
                  <a:gd name="connsiteX18" fmla="*/ 437423 w 513347"/>
                  <a:gd name="connsiteY18" fmla="*/ 189358 h 378718"/>
                  <a:gd name="connsiteX19" fmla="*/ 437423 w 513347"/>
                  <a:gd name="connsiteY19" fmla="*/ 193510 h 378718"/>
                  <a:gd name="connsiteX20" fmla="*/ 460415 w 513347"/>
                  <a:gd name="connsiteY20" fmla="*/ 193510 h 378718"/>
                  <a:gd name="connsiteX21" fmla="*/ 491312 w 513347"/>
                  <a:gd name="connsiteY21" fmla="*/ 206343 h 378718"/>
                  <a:gd name="connsiteX22" fmla="*/ 504152 w 513347"/>
                  <a:gd name="connsiteY22" fmla="*/ 237240 h 378718"/>
                  <a:gd name="connsiteX23" fmla="*/ 504152 w 513347"/>
                  <a:gd name="connsiteY23" fmla="*/ 369703 h 378718"/>
                  <a:gd name="connsiteX24" fmla="*/ 9016 w 513347"/>
                  <a:gd name="connsiteY24" fmla="*/ 369703 h 378718"/>
                  <a:gd name="connsiteX25" fmla="*/ 9016 w 513347"/>
                  <a:gd name="connsiteY25" fmla="*/ 237240 h 378718"/>
                  <a:gd name="connsiteX26" fmla="*/ 21856 w 513347"/>
                  <a:gd name="connsiteY26" fmla="*/ 206343 h 378718"/>
                  <a:gd name="connsiteX27" fmla="*/ 52753 w 513347"/>
                  <a:gd name="connsiteY27" fmla="*/ 193510 h 378718"/>
                  <a:gd name="connsiteX28" fmla="*/ 76373 w 513347"/>
                  <a:gd name="connsiteY28" fmla="*/ 193510 h 378718"/>
                  <a:gd name="connsiteX29" fmla="*/ 76373 w 513347"/>
                  <a:gd name="connsiteY29" fmla="*/ 189358 h 378718"/>
                  <a:gd name="connsiteX30" fmla="*/ 91973 w 513347"/>
                  <a:gd name="connsiteY30" fmla="*/ 189358 h 378718"/>
                  <a:gd name="connsiteX31" fmla="*/ 54640 w 513347"/>
                  <a:gd name="connsiteY31" fmla="*/ 164724 h 378718"/>
                  <a:gd name="connsiteX32" fmla="*/ 43294 w 513347"/>
                  <a:gd name="connsiteY32" fmla="*/ 121457 h 378718"/>
                  <a:gd name="connsiteX33" fmla="*/ 63726 w 513347"/>
                  <a:gd name="connsiteY33" fmla="*/ 81667 h 378718"/>
                  <a:gd name="connsiteX34" fmla="*/ 105499 w 513347"/>
                  <a:gd name="connsiteY34" fmla="*/ 65682 h 378718"/>
                  <a:gd name="connsiteX35" fmla="*/ 147280 w 513347"/>
                  <a:gd name="connsiteY35" fmla="*/ 81667 h 378718"/>
                  <a:gd name="connsiteX36" fmla="*/ 167711 w 513347"/>
                  <a:gd name="connsiteY36" fmla="*/ 121457 h 378718"/>
                  <a:gd name="connsiteX37" fmla="*/ 156359 w 513347"/>
                  <a:gd name="connsiteY37" fmla="*/ 164724 h 378718"/>
                  <a:gd name="connsiteX38" fmla="*/ 119026 w 513347"/>
                  <a:gd name="connsiteY38" fmla="*/ 189358 h 378718"/>
                  <a:gd name="connsiteX39" fmla="*/ 148152 w 513347"/>
                  <a:gd name="connsiteY39" fmla="*/ 189358 h 378718"/>
                  <a:gd name="connsiteX40" fmla="*/ 166742 w 513347"/>
                  <a:gd name="connsiteY40" fmla="*/ 173129 h 378718"/>
                  <a:gd name="connsiteX41" fmla="*/ 190715 w 513347"/>
                  <a:gd name="connsiteY41" fmla="*/ 167268 h 378718"/>
                  <a:gd name="connsiteX42" fmla="*/ 218667 w 513347"/>
                  <a:gd name="connsiteY42" fmla="*/ 167268 h 378718"/>
                  <a:gd name="connsiteX43" fmla="*/ 218667 w 513347"/>
                  <a:gd name="connsiteY43" fmla="*/ 150406 h 378718"/>
                  <a:gd name="connsiteX44" fmla="*/ 186332 w 513347"/>
                  <a:gd name="connsiteY44" fmla="*/ 113889 h 378718"/>
                  <a:gd name="connsiteX45" fmla="*/ 183002 w 513347"/>
                  <a:gd name="connsiteY45" fmla="*/ 65227 h 378718"/>
                  <a:gd name="connsiteX46" fmla="*/ 210062 w 513347"/>
                  <a:gd name="connsiteY46" fmla="*/ 24647 h 378718"/>
                  <a:gd name="connsiteX47" fmla="*/ 256270 w 513347"/>
                  <a:gd name="connsiteY47" fmla="*/ 9017 h 378718"/>
                  <a:gd name="connsiteX48" fmla="*/ 256270 w 513347"/>
                  <a:gd name="connsiteY48" fmla="*/ 0 h 378718"/>
                  <a:gd name="connsiteX49" fmla="*/ 205698 w 513347"/>
                  <a:gd name="connsiteY49" fmla="*/ 16777 h 378718"/>
                  <a:gd name="connsiteX50" fmla="*/ 175161 w 513347"/>
                  <a:gd name="connsiteY50" fmla="*/ 60436 h 378718"/>
                  <a:gd name="connsiteX51" fmla="*/ 176752 w 513347"/>
                  <a:gd name="connsiteY51" fmla="*/ 113691 h 378718"/>
                  <a:gd name="connsiteX52" fmla="*/ 209831 w 513347"/>
                  <a:gd name="connsiteY52" fmla="*/ 155456 h 378718"/>
                  <a:gd name="connsiteX53" fmla="*/ 209831 w 513347"/>
                  <a:gd name="connsiteY53" fmla="*/ 158252 h 378718"/>
                  <a:gd name="connsiteX54" fmla="*/ 190895 w 513347"/>
                  <a:gd name="connsiteY54" fmla="*/ 158252 h 378718"/>
                  <a:gd name="connsiteX55" fmla="*/ 168352 w 513347"/>
                  <a:gd name="connsiteY55" fmla="*/ 162670 h 378718"/>
                  <a:gd name="connsiteX56" fmla="*/ 177111 w 513347"/>
                  <a:gd name="connsiteY56" fmla="*/ 131538 h 378718"/>
                  <a:gd name="connsiteX57" fmla="*/ 171278 w 513347"/>
                  <a:gd name="connsiteY57" fmla="*/ 99728 h 378718"/>
                  <a:gd name="connsiteX58" fmla="*/ 152040 w 513347"/>
                  <a:gd name="connsiteY58" fmla="*/ 73730 h 378718"/>
                  <a:gd name="connsiteX59" fmla="*/ 123325 w 513347"/>
                  <a:gd name="connsiteY59" fmla="*/ 58848 h 378718"/>
                  <a:gd name="connsiteX60" fmla="*/ 90997 w 513347"/>
                  <a:gd name="connsiteY60" fmla="*/ 58120 h 378718"/>
                  <a:gd name="connsiteX61" fmla="*/ 61640 w 513347"/>
                  <a:gd name="connsiteY61" fmla="*/ 71693 h 378718"/>
                  <a:gd name="connsiteX62" fmla="*/ 41254 w 513347"/>
                  <a:gd name="connsiteY62" fmla="*/ 96799 h 378718"/>
                  <a:gd name="connsiteX63" fmla="*/ 33996 w 513347"/>
                  <a:gd name="connsiteY63" fmla="*/ 128314 h 378718"/>
                  <a:gd name="connsiteX64" fmla="*/ 41138 w 513347"/>
                  <a:gd name="connsiteY64" fmla="*/ 159476 h 378718"/>
                  <a:gd name="connsiteX65" fmla="*/ 61043 w 513347"/>
                  <a:gd name="connsiteY65" fmla="*/ 184491 h 378718"/>
                  <a:gd name="connsiteX66" fmla="*/ 52028 w 513347"/>
                  <a:gd name="connsiteY66" fmla="*/ 184491 h 378718"/>
                  <a:gd name="connsiteX67" fmla="*/ 15221 w 513347"/>
                  <a:gd name="connsiteY67" fmla="*/ 200222 h 378718"/>
                  <a:gd name="connsiteX68" fmla="*/ 0 w 513347"/>
                  <a:gd name="connsiteY68" fmla="*/ 237240 h 378718"/>
                  <a:gd name="connsiteX69" fmla="*/ 0 w 513347"/>
                  <a:gd name="connsiteY69" fmla="*/ 378719 h 378718"/>
                  <a:gd name="connsiteX70" fmla="*/ 513347 w 513347"/>
                  <a:gd name="connsiteY70" fmla="*/ 378719 h 378718"/>
                  <a:gd name="connsiteX71" fmla="*/ 513347 w 513347"/>
                  <a:gd name="connsiteY71" fmla="*/ 237240 h 378718"/>
                  <a:gd name="connsiteX72" fmla="*/ 497870 w 513347"/>
                  <a:gd name="connsiteY72" fmla="*/ 199965 h 378718"/>
                  <a:gd name="connsiteX73" fmla="*/ 460594 w 513347"/>
                  <a:gd name="connsiteY73" fmla="*/ 184491 h 378718"/>
                  <a:gd name="connsiteX74" fmla="*/ 451579 w 513347"/>
                  <a:gd name="connsiteY74" fmla="*/ 184491 h 378718"/>
                  <a:gd name="connsiteX75" fmla="*/ 473351 w 513347"/>
                  <a:gd name="connsiteY75" fmla="*/ 156004 h 378718"/>
                  <a:gd name="connsiteX76" fmla="*/ 478587 w 513347"/>
                  <a:gd name="connsiteY76" fmla="*/ 120532 h 378718"/>
                  <a:gd name="connsiteX77" fmla="*/ 465959 w 513347"/>
                  <a:gd name="connsiteY77" fmla="*/ 86972 h 378718"/>
                  <a:gd name="connsiteX78" fmla="*/ 438649 w 513347"/>
                  <a:gd name="connsiteY78" fmla="*/ 63740 h 378718"/>
                  <a:gd name="connsiteX79" fmla="*/ 403497 w 513347"/>
                  <a:gd name="connsiteY79" fmla="*/ 56665 h 378718"/>
                  <a:gd name="connsiteX80" fmla="*/ 369328 w 513347"/>
                  <a:gd name="connsiteY80" fmla="*/ 67519 h 378718"/>
                  <a:gd name="connsiteX81" fmla="*/ 344700 w 513347"/>
                  <a:gd name="connsiteY81" fmla="*/ 93581 h 378718"/>
                  <a:gd name="connsiteX82" fmla="*/ 335800 w 513347"/>
                  <a:gd name="connsiteY82" fmla="*/ 128314 h 378718"/>
                  <a:gd name="connsiteX83" fmla="*/ 344816 w 513347"/>
                  <a:gd name="connsiteY83" fmla="*/ 162850 h 378718"/>
                  <a:gd name="connsiteX84" fmla="*/ 321375 w 513347"/>
                  <a:gd name="connsiteY84" fmla="*/ 158252 h 378718"/>
                  <a:gd name="connsiteX85" fmla="*/ 302253 w 513347"/>
                  <a:gd name="connsiteY85" fmla="*/ 158252 h 378718"/>
                  <a:gd name="connsiteX86" fmla="*/ 302253 w 513347"/>
                  <a:gd name="connsiteY86" fmla="*/ 155907 h 378718"/>
                  <a:gd name="connsiteX87" fmla="*/ 335671 w 513347"/>
                  <a:gd name="connsiteY87" fmla="*/ 114195 h 378718"/>
                  <a:gd name="connsiteX88" fmla="*/ 337481 w 513347"/>
                  <a:gd name="connsiteY88" fmla="*/ 60781 h 378718"/>
                  <a:gd name="connsiteX89" fmla="*/ 306969 w 513347"/>
                  <a:gd name="connsiteY89" fmla="*/ 16901 h 378718"/>
                  <a:gd name="connsiteX90" fmla="*/ 256270 w 513347"/>
                  <a:gd name="connsiteY90" fmla="*/ 0 h 378718"/>
                  <a:gd name="connsiteX91" fmla="*/ 256270 w 513347"/>
                  <a:gd name="connsiteY91" fmla="*/ 0 h 37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13347" h="378718">
                    <a:moveTo>
                      <a:pt x="256270" y="9017"/>
                    </a:moveTo>
                    <a:cubicBezTo>
                      <a:pt x="273037" y="8981"/>
                      <a:pt x="289342" y="14517"/>
                      <a:pt x="302618" y="24755"/>
                    </a:cubicBezTo>
                    <a:cubicBezTo>
                      <a:pt x="315901" y="34993"/>
                      <a:pt x="325404" y="49353"/>
                      <a:pt x="329633" y="65578"/>
                    </a:cubicBezTo>
                    <a:cubicBezTo>
                      <a:pt x="333868" y="81803"/>
                      <a:pt x="332591" y="98975"/>
                      <a:pt x="326001" y="114395"/>
                    </a:cubicBezTo>
                    <a:cubicBezTo>
                      <a:pt x="319411" y="129815"/>
                      <a:pt x="307887" y="142609"/>
                      <a:pt x="293237" y="150767"/>
                    </a:cubicBezTo>
                    <a:lnTo>
                      <a:pt x="293237" y="167268"/>
                    </a:lnTo>
                    <a:lnTo>
                      <a:pt x="321734" y="167268"/>
                    </a:lnTo>
                    <a:cubicBezTo>
                      <a:pt x="330172" y="167320"/>
                      <a:pt x="338476" y="169346"/>
                      <a:pt x="345996" y="173182"/>
                    </a:cubicBezTo>
                    <a:cubicBezTo>
                      <a:pt x="353510" y="177018"/>
                      <a:pt x="360023" y="182558"/>
                      <a:pt x="365015" y="189358"/>
                    </a:cubicBezTo>
                    <a:lnTo>
                      <a:pt x="394142" y="189358"/>
                    </a:lnTo>
                    <a:cubicBezTo>
                      <a:pt x="379088" y="186028"/>
                      <a:pt x="365792" y="177254"/>
                      <a:pt x="356808" y="164724"/>
                    </a:cubicBezTo>
                    <a:cubicBezTo>
                      <a:pt x="347825" y="152192"/>
                      <a:pt x="343782" y="136785"/>
                      <a:pt x="345457" y="121457"/>
                    </a:cubicBezTo>
                    <a:cubicBezTo>
                      <a:pt x="347132" y="106129"/>
                      <a:pt x="354409" y="91960"/>
                      <a:pt x="365888" y="81667"/>
                    </a:cubicBezTo>
                    <a:cubicBezTo>
                      <a:pt x="377368" y="71374"/>
                      <a:pt x="392249" y="65682"/>
                      <a:pt x="407668" y="65682"/>
                    </a:cubicBezTo>
                    <a:cubicBezTo>
                      <a:pt x="423088" y="65682"/>
                      <a:pt x="437962" y="71374"/>
                      <a:pt x="449442" y="81667"/>
                    </a:cubicBezTo>
                    <a:cubicBezTo>
                      <a:pt x="460922" y="91960"/>
                      <a:pt x="468198" y="106129"/>
                      <a:pt x="469873" y="121457"/>
                    </a:cubicBezTo>
                    <a:cubicBezTo>
                      <a:pt x="471548" y="136785"/>
                      <a:pt x="467512" y="152192"/>
                      <a:pt x="458522" y="164724"/>
                    </a:cubicBezTo>
                    <a:cubicBezTo>
                      <a:pt x="449539" y="177254"/>
                      <a:pt x="436249" y="186028"/>
                      <a:pt x="421189" y="189358"/>
                    </a:cubicBezTo>
                    <a:lnTo>
                      <a:pt x="437423" y="189358"/>
                    </a:lnTo>
                    <a:lnTo>
                      <a:pt x="437423" y="193510"/>
                    </a:lnTo>
                    <a:lnTo>
                      <a:pt x="460415" y="193510"/>
                    </a:lnTo>
                    <a:cubicBezTo>
                      <a:pt x="472010" y="193535"/>
                      <a:pt x="483118" y="198149"/>
                      <a:pt x="491312" y="206343"/>
                    </a:cubicBezTo>
                    <a:cubicBezTo>
                      <a:pt x="499513" y="214538"/>
                      <a:pt x="504126" y="225651"/>
                      <a:pt x="504152" y="237240"/>
                    </a:cubicBezTo>
                    <a:lnTo>
                      <a:pt x="504152" y="369703"/>
                    </a:lnTo>
                    <a:lnTo>
                      <a:pt x="9016" y="369703"/>
                    </a:lnTo>
                    <a:lnTo>
                      <a:pt x="9016" y="237240"/>
                    </a:lnTo>
                    <a:cubicBezTo>
                      <a:pt x="9041" y="225651"/>
                      <a:pt x="13655" y="214538"/>
                      <a:pt x="21856" y="206343"/>
                    </a:cubicBezTo>
                    <a:cubicBezTo>
                      <a:pt x="30050" y="198149"/>
                      <a:pt x="41158" y="193535"/>
                      <a:pt x="52753" y="193510"/>
                    </a:cubicBezTo>
                    <a:lnTo>
                      <a:pt x="76373" y="193510"/>
                    </a:lnTo>
                    <a:lnTo>
                      <a:pt x="76373" y="189358"/>
                    </a:lnTo>
                    <a:lnTo>
                      <a:pt x="91973" y="189358"/>
                    </a:lnTo>
                    <a:cubicBezTo>
                      <a:pt x="76919" y="186028"/>
                      <a:pt x="63630" y="177254"/>
                      <a:pt x="54640" y="164724"/>
                    </a:cubicBezTo>
                    <a:cubicBezTo>
                      <a:pt x="45656" y="152192"/>
                      <a:pt x="41613" y="136785"/>
                      <a:pt x="43294" y="121457"/>
                    </a:cubicBezTo>
                    <a:cubicBezTo>
                      <a:pt x="44969" y="106129"/>
                      <a:pt x="52246" y="91960"/>
                      <a:pt x="63726" y="81667"/>
                    </a:cubicBezTo>
                    <a:cubicBezTo>
                      <a:pt x="75205" y="71374"/>
                      <a:pt x="90080" y="65682"/>
                      <a:pt x="105499" y="65682"/>
                    </a:cubicBezTo>
                    <a:cubicBezTo>
                      <a:pt x="120919" y="65682"/>
                      <a:pt x="135793" y="71374"/>
                      <a:pt x="147280" y="81667"/>
                    </a:cubicBezTo>
                    <a:cubicBezTo>
                      <a:pt x="158759" y="91960"/>
                      <a:pt x="166036" y="106129"/>
                      <a:pt x="167711" y="121457"/>
                    </a:cubicBezTo>
                    <a:cubicBezTo>
                      <a:pt x="169385" y="136785"/>
                      <a:pt x="165343" y="152192"/>
                      <a:pt x="156359" y="164724"/>
                    </a:cubicBezTo>
                    <a:cubicBezTo>
                      <a:pt x="147375" y="177254"/>
                      <a:pt x="134080" y="186028"/>
                      <a:pt x="119026" y="189358"/>
                    </a:cubicBezTo>
                    <a:lnTo>
                      <a:pt x="148152" y="189358"/>
                    </a:lnTo>
                    <a:cubicBezTo>
                      <a:pt x="152958" y="182540"/>
                      <a:pt x="159337" y="176973"/>
                      <a:pt x="166742" y="173129"/>
                    </a:cubicBezTo>
                    <a:cubicBezTo>
                      <a:pt x="174147" y="169285"/>
                      <a:pt x="182367" y="167275"/>
                      <a:pt x="190715" y="167268"/>
                    </a:cubicBezTo>
                    <a:lnTo>
                      <a:pt x="218667" y="167268"/>
                    </a:lnTo>
                    <a:lnTo>
                      <a:pt x="218667" y="150406"/>
                    </a:lnTo>
                    <a:cubicBezTo>
                      <a:pt x="204152" y="142138"/>
                      <a:pt x="192781" y="129297"/>
                      <a:pt x="186332" y="113889"/>
                    </a:cubicBezTo>
                    <a:cubicBezTo>
                      <a:pt x="179877" y="98481"/>
                      <a:pt x="178709" y="81371"/>
                      <a:pt x="183002" y="65227"/>
                    </a:cubicBezTo>
                    <a:cubicBezTo>
                      <a:pt x="187295" y="49084"/>
                      <a:pt x="196811" y="34815"/>
                      <a:pt x="210062" y="24647"/>
                    </a:cubicBezTo>
                    <a:cubicBezTo>
                      <a:pt x="223319" y="14479"/>
                      <a:pt x="239566" y="8984"/>
                      <a:pt x="256270" y="9017"/>
                    </a:cubicBezTo>
                    <a:close/>
                    <a:moveTo>
                      <a:pt x="256270" y="0"/>
                    </a:moveTo>
                    <a:cubicBezTo>
                      <a:pt x="238046" y="5"/>
                      <a:pt x="220309" y="5889"/>
                      <a:pt x="205698" y="16777"/>
                    </a:cubicBezTo>
                    <a:cubicBezTo>
                      <a:pt x="191087" y="27665"/>
                      <a:pt x="180377" y="42976"/>
                      <a:pt x="175161" y="60436"/>
                    </a:cubicBezTo>
                    <a:cubicBezTo>
                      <a:pt x="169950" y="77896"/>
                      <a:pt x="170502" y="96573"/>
                      <a:pt x="176752" y="113691"/>
                    </a:cubicBezTo>
                    <a:cubicBezTo>
                      <a:pt x="182996" y="130810"/>
                      <a:pt x="194597" y="145457"/>
                      <a:pt x="209831" y="155456"/>
                    </a:cubicBezTo>
                    <a:lnTo>
                      <a:pt x="209831" y="158252"/>
                    </a:lnTo>
                    <a:lnTo>
                      <a:pt x="190895" y="158252"/>
                    </a:lnTo>
                    <a:cubicBezTo>
                      <a:pt x="183162" y="158253"/>
                      <a:pt x="175507" y="159754"/>
                      <a:pt x="168352" y="162670"/>
                    </a:cubicBezTo>
                    <a:cubicBezTo>
                      <a:pt x="173608" y="153096"/>
                      <a:pt x="176604" y="142448"/>
                      <a:pt x="177111" y="131538"/>
                    </a:cubicBezTo>
                    <a:cubicBezTo>
                      <a:pt x="177618" y="120628"/>
                      <a:pt x="175623" y="109747"/>
                      <a:pt x="171278" y="99728"/>
                    </a:cubicBezTo>
                    <a:cubicBezTo>
                      <a:pt x="166934" y="89708"/>
                      <a:pt x="160351" y="80815"/>
                      <a:pt x="152040" y="73730"/>
                    </a:cubicBezTo>
                    <a:cubicBezTo>
                      <a:pt x="143731" y="66644"/>
                      <a:pt x="133907" y="61554"/>
                      <a:pt x="123325" y="58848"/>
                    </a:cubicBezTo>
                    <a:cubicBezTo>
                      <a:pt x="112744" y="56143"/>
                      <a:pt x="101688" y="55894"/>
                      <a:pt x="90997" y="58120"/>
                    </a:cubicBezTo>
                    <a:cubicBezTo>
                      <a:pt x="80300" y="60347"/>
                      <a:pt x="70265" y="64989"/>
                      <a:pt x="61640" y="71693"/>
                    </a:cubicBezTo>
                    <a:cubicBezTo>
                      <a:pt x="53022" y="78398"/>
                      <a:pt x="46047" y="86985"/>
                      <a:pt x="41254" y="96799"/>
                    </a:cubicBezTo>
                    <a:cubicBezTo>
                      <a:pt x="36461" y="106613"/>
                      <a:pt x="33977" y="117393"/>
                      <a:pt x="33996" y="128314"/>
                    </a:cubicBezTo>
                    <a:cubicBezTo>
                      <a:pt x="34016" y="139105"/>
                      <a:pt x="36454" y="149754"/>
                      <a:pt x="41138" y="159476"/>
                    </a:cubicBezTo>
                    <a:cubicBezTo>
                      <a:pt x="45816" y="169199"/>
                      <a:pt x="52624" y="177747"/>
                      <a:pt x="61043" y="184491"/>
                    </a:cubicBezTo>
                    <a:lnTo>
                      <a:pt x="52028" y="184491"/>
                    </a:lnTo>
                    <a:cubicBezTo>
                      <a:pt x="38174" y="184704"/>
                      <a:pt x="24955" y="190352"/>
                      <a:pt x="15221" y="200222"/>
                    </a:cubicBezTo>
                    <a:cubicBezTo>
                      <a:pt x="5486" y="210084"/>
                      <a:pt x="19" y="223380"/>
                      <a:pt x="0" y="237240"/>
                    </a:cubicBezTo>
                    <a:lnTo>
                      <a:pt x="0" y="378719"/>
                    </a:lnTo>
                    <a:lnTo>
                      <a:pt x="513347" y="378719"/>
                    </a:lnTo>
                    <a:lnTo>
                      <a:pt x="513347" y="237240"/>
                    </a:lnTo>
                    <a:cubicBezTo>
                      <a:pt x="513322" y="223258"/>
                      <a:pt x="507758" y="209853"/>
                      <a:pt x="497870" y="199965"/>
                    </a:cubicBezTo>
                    <a:cubicBezTo>
                      <a:pt x="487982" y="190083"/>
                      <a:pt x="474577" y="184515"/>
                      <a:pt x="460594" y="184491"/>
                    </a:cubicBezTo>
                    <a:lnTo>
                      <a:pt x="451579" y="184491"/>
                    </a:lnTo>
                    <a:cubicBezTo>
                      <a:pt x="461133" y="176996"/>
                      <a:pt x="468628" y="167193"/>
                      <a:pt x="473351" y="156004"/>
                    </a:cubicBezTo>
                    <a:cubicBezTo>
                      <a:pt x="478081" y="144815"/>
                      <a:pt x="479877" y="132608"/>
                      <a:pt x="478587" y="120532"/>
                    </a:cubicBezTo>
                    <a:cubicBezTo>
                      <a:pt x="477291" y="108456"/>
                      <a:pt x="472947" y="96906"/>
                      <a:pt x="465959" y="86972"/>
                    </a:cubicBezTo>
                    <a:cubicBezTo>
                      <a:pt x="458977" y="77037"/>
                      <a:pt x="449577" y="69043"/>
                      <a:pt x="438649" y="63740"/>
                    </a:cubicBezTo>
                    <a:cubicBezTo>
                      <a:pt x="427721" y="58439"/>
                      <a:pt x="415625" y="56004"/>
                      <a:pt x="403497" y="56665"/>
                    </a:cubicBezTo>
                    <a:cubicBezTo>
                      <a:pt x="391370" y="57326"/>
                      <a:pt x="379614" y="61061"/>
                      <a:pt x="369328" y="67519"/>
                    </a:cubicBezTo>
                    <a:cubicBezTo>
                      <a:pt x="359042" y="73977"/>
                      <a:pt x="350565" y="82945"/>
                      <a:pt x="344700" y="93581"/>
                    </a:cubicBezTo>
                    <a:cubicBezTo>
                      <a:pt x="338835" y="104217"/>
                      <a:pt x="335774" y="116169"/>
                      <a:pt x="335800" y="128314"/>
                    </a:cubicBezTo>
                    <a:cubicBezTo>
                      <a:pt x="335813" y="140406"/>
                      <a:pt x="338918" y="152294"/>
                      <a:pt x="344816" y="162850"/>
                    </a:cubicBezTo>
                    <a:cubicBezTo>
                      <a:pt x="337366" y="159838"/>
                      <a:pt x="329409" y="158278"/>
                      <a:pt x="321375" y="158252"/>
                    </a:cubicBezTo>
                    <a:lnTo>
                      <a:pt x="302253" y="158252"/>
                    </a:lnTo>
                    <a:lnTo>
                      <a:pt x="302253" y="155907"/>
                    </a:lnTo>
                    <a:cubicBezTo>
                      <a:pt x="317602" y="145970"/>
                      <a:pt x="329319" y="131338"/>
                      <a:pt x="335671" y="114195"/>
                    </a:cubicBezTo>
                    <a:cubicBezTo>
                      <a:pt x="342018" y="97052"/>
                      <a:pt x="342653" y="78315"/>
                      <a:pt x="337481" y="60781"/>
                    </a:cubicBezTo>
                    <a:cubicBezTo>
                      <a:pt x="332309" y="43247"/>
                      <a:pt x="321606" y="27855"/>
                      <a:pt x="306969" y="16901"/>
                    </a:cubicBezTo>
                    <a:cubicBezTo>
                      <a:pt x="292332" y="5947"/>
                      <a:pt x="274551" y="19"/>
                      <a:pt x="256270" y="0"/>
                    </a:cubicBezTo>
                    <a:lnTo>
                      <a:pt x="256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337">
                <a:extLst>
                  <a:ext uri="{FF2B5EF4-FFF2-40B4-BE49-F238E27FC236}">
                    <a16:creationId xmlns:a16="http://schemas.microsoft.com/office/drawing/2014/main" id="{9453F01B-046D-2884-2F64-A02928434983}"/>
                  </a:ext>
                </a:extLst>
              </p:cNvPr>
              <p:cNvSpPr/>
              <p:nvPr/>
            </p:nvSpPr>
            <p:spPr>
              <a:xfrm>
                <a:off x="5603783" y="1921700"/>
                <a:ext cx="125341" cy="125336"/>
              </a:xfrm>
              <a:custGeom>
                <a:avLst/>
                <a:gdLst>
                  <a:gd name="connsiteX0" fmla="*/ 62583 w 125341"/>
                  <a:gd name="connsiteY0" fmla="*/ 125337 h 125336"/>
                  <a:gd name="connsiteX1" fmla="*/ 97433 w 125341"/>
                  <a:gd name="connsiteY1" fmla="*/ 114815 h 125336"/>
                  <a:gd name="connsiteX2" fmla="*/ 120553 w 125341"/>
                  <a:gd name="connsiteY2" fmla="*/ 86693 h 125336"/>
                  <a:gd name="connsiteX3" fmla="*/ 124140 w 125341"/>
                  <a:gd name="connsiteY3" fmla="*/ 50465 h 125336"/>
                  <a:gd name="connsiteX4" fmla="*/ 106988 w 125341"/>
                  <a:gd name="connsiteY4" fmla="*/ 18356 h 125336"/>
                  <a:gd name="connsiteX5" fmla="*/ 74878 w 125341"/>
                  <a:gd name="connsiteY5" fmla="*/ 1200 h 125336"/>
                  <a:gd name="connsiteX6" fmla="*/ 38648 w 125341"/>
                  <a:gd name="connsiteY6" fmla="*/ 4788 h 125336"/>
                  <a:gd name="connsiteX7" fmla="*/ 10523 w 125341"/>
                  <a:gd name="connsiteY7" fmla="*/ 27909 h 125336"/>
                  <a:gd name="connsiteX8" fmla="*/ 0 w 125341"/>
                  <a:gd name="connsiteY8" fmla="*/ 62760 h 125336"/>
                  <a:gd name="connsiteX9" fmla="*/ 18487 w 125341"/>
                  <a:gd name="connsiteY9" fmla="*/ 106854 h 125336"/>
                  <a:gd name="connsiteX10" fmla="*/ 62583 w 125341"/>
                  <a:gd name="connsiteY10" fmla="*/ 125337 h 125336"/>
                  <a:gd name="connsiteX11" fmla="*/ 62583 w 125341"/>
                  <a:gd name="connsiteY11" fmla="*/ 15600 h 125336"/>
                  <a:gd name="connsiteX12" fmla="*/ 89143 w 125341"/>
                  <a:gd name="connsiteY12" fmla="*/ 23414 h 125336"/>
                  <a:gd name="connsiteX13" fmla="*/ 106840 w 125341"/>
                  <a:gd name="connsiteY13" fmla="*/ 44705 h 125336"/>
                  <a:gd name="connsiteX14" fmla="*/ 109664 w 125341"/>
                  <a:gd name="connsiteY14" fmla="*/ 72245 h 125336"/>
                  <a:gd name="connsiteX15" fmla="*/ 96663 w 125341"/>
                  <a:gd name="connsiteY15" fmla="*/ 96688 h 125336"/>
                  <a:gd name="connsiteX16" fmla="*/ 72247 w 125341"/>
                  <a:gd name="connsiteY16" fmla="*/ 109736 h 125336"/>
                  <a:gd name="connsiteX17" fmla="*/ 44699 w 125341"/>
                  <a:gd name="connsiteY17" fmla="*/ 106961 h 125336"/>
                  <a:gd name="connsiteX18" fmla="*/ 23376 w 125341"/>
                  <a:gd name="connsiteY18" fmla="*/ 89304 h 125336"/>
                  <a:gd name="connsiteX19" fmla="*/ 15509 w 125341"/>
                  <a:gd name="connsiteY19" fmla="*/ 62760 h 125336"/>
                  <a:gd name="connsiteX20" fmla="*/ 29421 w 125341"/>
                  <a:gd name="connsiteY20" fmla="*/ 29574 h 125336"/>
                  <a:gd name="connsiteX21" fmla="*/ 62583 w 125341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1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3" y="114815"/>
                    </a:cubicBezTo>
                    <a:cubicBezTo>
                      <a:pt x="107752" y="107935"/>
                      <a:pt x="115798" y="98149"/>
                      <a:pt x="120553" y="86693"/>
                    </a:cubicBezTo>
                    <a:cubicBezTo>
                      <a:pt x="125308" y="75239"/>
                      <a:pt x="126559" y="62630"/>
                      <a:pt x="124140" y="50465"/>
                    </a:cubicBezTo>
                    <a:cubicBezTo>
                      <a:pt x="121727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8" y="4788"/>
                    </a:cubicBezTo>
                    <a:cubicBezTo>
                      <a:pt x="27194" y="9542"/>
                      <a:pt x="17409" y="17588"/>
                      <a:pt x="10523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2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2016" y="15511"/>
                      <a:pt x="81263" y="18231"/>
                      <a:pt x="89143" y="23414"/>
                    </a:cubicBezTo>
                    <a:cubicBezTo>
                      <a:pt x="97023" y="28597"/>
                      <a:pt x="103183" y="36009"/>
                      <a:pt x="106840" y="44705"/>
                    </a:cubicBezTo>
                    <a:cubicBezTo>
                      <a:pt x="110492" y="53401"/>
                      <a:pt x="111480" y="62988"/>
                      <a:pt x="109664" y="72245"/>
                    </a:cubicBezTo>
                    <a:cubicBezTo>
                      <a:pt x="107854" y="81503"/>
                      <a:pt x="103330" y="90011"/>
                      <a:pt x="96663" y="96688"/>
                    </a:cubicBezTo>
                    <a:cubicBezTo>
                      <a:pt x="90002" y="103364"/>
                      <a:pt x="81500" y="107907"/>
                      <a:pt x="72247" y="109736"/>
                    </a:cubicBezTo>
                    <a:cubicBezTo>
                      <a:pt x="62994" y="111566"/>
                      <a:pt x="53407" y="110600"/>
                      <a:pt x="44699" y="106961"/>
                    </a:cubicBezTo>
                    <a:cubicBezTo>
                      <a:pt x="35998" y="103323"/>
                      <a:pt x="28574" y="97176"/>
                      <a:pt x="23376" y="89304"/>
                    </a:cubicBezTo>
                    <a:cubicBezTo>
                      <a:pt x="18179" y="81433"/>
                      <a:pt x="15439" y="72193"/>
                      <a:pt x="15509" y="62760"/>
                    </a:cubicBezTo>
                    <a:cubicBezTo>
                      <a:pt x="15631" y="50304"/>
                      <a:pt x="20624" y="38390"/>
                      <a:pt x="29421" y="29574"/>
                    </a:cubicBezTo>
                    <a:cubicBezTo>
                      <a:pt x="38225" y="20758"/>
                      <a:pt x="50128" y="15741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8">
                <a:extLst>
                  <a:ext uri="{FF2B5EF4-FFF2-40B4-BE49-F238E27FC236}">
                    <a16:creationId xmlns:a16="http://schemas.microsoft.com/office/drawing/2014/main" id="{9CBCB600-9F5C-271A-0102-AC3AA931A02A}"/>
                  </a:ext>
                </a:extLst>
              </p:cNvPr>
              <p:cNvSpPr/>
              <p:nvPr/>
            </p:nvSpPr>
            <p:spPr>
              <a:xfrm>
                <a:off x="5267624" y="2023410"/>
                <a:ext cx="495316" cy="202437"/>
              </a:xfrm>
              <a:custGeom>
                <a:avLst/>
                <a:gdLst>
                  <a:gd name="connsiteX0" fmla="*/ 451579 w 495316"/>
                  <a:gd name="connsiteY0" fmla="*/ 26238 h 202437"/>
                  <a:gd name="connsiteX1" fmla="*/ 438687 w 495316"/>
                  <a:gd name="connsiteY1" fmla="*/ 26238 h 202437"/>
                  <a:gd name="connsiteX2" fmla="*/ 436435 w 495316"/>
                  <a:gd name="connsiteY2" fmla="*/ 29215 h 202437"/>
                  <a:gd name="connsiteX3" fmla="*/ 419751 w 495316"/>
                  <a:gd name="connsiteY3" fmla="*/ 42896 h 202437"/>
                  <a:gd name="connsiteX4" fmla="*/ 398743 w 495316"/>
                  <a:gd name="connsiteY4" fmla="*/ 47798 h 202437"/>
                  <a:gd name="connsiteX5" fmla="*/ 377727 w 495316"/>
                  <a:gd name="connsiteY5" fmla="*/ 42896 h 202437"/>
                  <a:gd name="connsiteX6" fmla="*/ 361050 w 495316"/>
                  <a:gd name="connsiteY6" fmla="*/ 29215 h 202437"/>
                  <a:gd name="connsiteX7" fmla="*/ 358798 w 495316"/>
                  <a:gd name="connsiteY7" fmla="*/ 26238 h 202437"/>
                  <a:gd name="connsiteX8" fmla="*/ 358073 w 495316"/>
                  <a:gd name="connsiteY8" fmla="*/ 26238 h 202437"/>
                  <a:gd name="connsiteX9" fmla="*/ 339021 w 495316"/>
                  <a:gd name="connsiteY9" fmla="*/ 7121 h 202437"/>
                  <a:gd name="connsiteX10" fmla="*/ 312988 w 495316"/>
                  <a:gd name="connsiteY10" fmla="*/ 0 h 202437"/>
                  <a:gd name="connsiteX11" fmla="*/ 297568 w 495316"/>
                  <a:gd name="connsiteY11" fmla="*/ 0 h 202437"/>
                  <a:gd name="connsiteX12" fmla="*/ 295316 w 495316"/>
                  <a:gd name="connsiteY12" fmla="*/ 2976 h 202437"/>
                  <a:gd name="connsiteX13" fmla="*/ 274044 w 495316"/>
                  <a:gd name="connsiteY13" fmla="*/ 20424 h 202437"/>
                  <a:gd name="connsiteX14" fmla="*/ 247254 w 495316"/>
                  <a:gd name="connsiteY14" fmla="*/ 26668 h 202437"/>
                  <a:gd name="connsiteX15" fmla="*/ 220463 w 495316"/>
                  <a:gd name="connsiteY15" fmla="*/ 20424 h 202437"/>
                  <a:gd name="connsiteX16" fmla="*/ 199192 w 495316"/>
                  <a:gd name="connsiteY16" fmla="*/ 2976 h 202437"/>
                  <a:gd name="connsiteX17" fmla="*/ 196939 w 495316"/>
                  <a:gd name="connsiteY17" fmla="*/ 0 h 202437"/>
                  <a:gd name="connsiteX18" fmla="*/ 181879 w 495316"/>
                  <a:gd name="connsiteY18" fmla="*/ 0 h 202437"/>
                  <a:gd name="connsiteX19" fmla="*/ 155840 w 495316"/>
                  <a:gd name="connsiteY19" fmla="*/ 7110 h 202437"/>
                  <a:gd name="connsiteX20" fmla="*/ 136794 w 495316"/>
                  <a:gd name="connsiteY20" fmla="*/ 26238 h 202437"/>
                  <a:gd name="connsiteX21" fmla="*/ 134536 w 495316"/>
                  <a:gd name="connsiteY21" fmla="*/ 29215 h 202437"/>
                  <a:gd name="connsiteX22" fmla="*/ 117858 w 495316"/>
                  <a:gd name="connsiteY22" fmla="*/ 42896 h 202437"/>
                  <a:gd name="connsiteX23" fmla="*/ 96843 w 495316"/>
                  <a:gd name="connsiteY23" fmla="*/ 47798 h 202437"/>
                  <a:gd name="connsiteX24" fmla="*/ 75834 w 495316"/>
                  <a:gd name="connsiteY24" fmla="*/ 42896 h 202437"/>
                  <a:gd name="connsiteX25" fmla="*/ 59157 w 495316"/>
                  <a:gd name="connsiteY25" fmla="*/ 29215 h 202437"/>
                  <a:gd name="connsiteX26" fmla="*/ 56898 w 495316"/>
                  <a:gd name="connsiteY26" fmla="*/ 26238 h 202437"/>
                  <a:gd name="connsiteX27" fmla="*/ 43737 w 495316"/>
                  <a:gd name="connsiteY27" fmla="*/ 26238 h 202437"/>
                  <a:gd name="connsiteX28" fmla="*/ 12840 w 495316"/>
                  <a:gd name="connsiteY28" fmla="*/ 39078 h 202437"/>
                  <a:gd name="connsiteX29" fmla="*/ 0 w 495316"/>
                  <a:gd name="connsiteY29" fmla="*/ 69975 h 202437"/>
                  <a:gd name="connsiteX30" fmla="*/ 0 w 495316"/>
                  <a:gd name="connsiteY30" fmla="*/ 202438 h 202437"/>
                  <a:gd name="connsiteX31" fmla="*/ 15150 w 495316"/>
                  <a:gd name="connsiteY31" fmla="*/ 202438 h 202437"/>
                  <a:gd name="connsiteX32" fmla="*/ 15150 w 495316"/>
                  <a:gd name="connsiteY32" fmla="*/ 69975 h 202437"/>
                  <a:gd name="connsiteX33" fmla="*/ 23518 w 495316"/>
                  <a:gd name="connsiteY33" fmla="*/ 49730 h 202437"/>
                  <a:gd name="connsiteX34" fmla="*/ 43737 w 495316"/>
                  <a:gd name="connsiteY34" fmla="*/ 41298 h 202437"/>
                  <a:gd name="connsiteX35" fmla="*/ 49326 w 495316"/>
                  <a:gd name="connsiteY35" fmla="*/ 41298 h 202437"/>
                  <a:gd name="connsiteX36" fmla="*/ 87179 w 495316"/>
                  <a:gd name="connsiteY36" fmla="*/ 62005 h 202437"/>
                  <a:gd name="connsiteX37" fmla="*/ 129486 w 495316"/>
                  <a:gd name="connsiteY37" fmla="*/ 53561 h 202437"/>
                  <a:gd name="connsiteX38" fmla="*/ 129486 w 495316"/>
                  <a:gd name="connsiteY38" fmla="*/ 202438 h 202437"/>
                  <a:gd name="connsiteX39" fmla="*/ 144276 w 495316"/>
                  <a:gd name="connsiteY39" fmla="*/ 202438 h 202437"/>
                  <a:gd name="connsiteX40" fmla="*/ 144276 w 495316"/>
                  <a:gd name="connsiteY40" fmla="*/ 52393 h 202437"/>
                  <a:gd name="connsiteX41" fmla="*/ 155185 w 495316"/>
                  <a:gd name="connsiteY41" fmla="*/ 26058 h 202437"/>
                  <a:gd name="connsiteX42" fmla="*/ 181519 w 495316"/>
                  <a:gd name="connsiteY42" fmla="*/ 15149 h 202437"/>
                  <a:gd name="connsiteX43" fmla="*/ 189361 w 495316"/>
                  <a:gd name="connsiteY43" fmla="*/ 15149 h 202437"/>
                  <a:gd name="connsiteX44" fmla="*/ 215279 w 495316"/>
                  <a:gd name="connsiteY44" fmla="*/ 34766 h 202437"/>
                  <a:gd name="connsiteX45" fmla="*/ 247029 w 495316"/>
                  <a:gd name="connsiteY45" fmla="*/ 41734 h 202437"/>
                  <a:gd name="connsiteX46" fmla="*/ 278773 w 495316"/>
                  <a:gd name="connsiteY46" fmla="*/ 34766 h 202437"/>
                  <a:gd name="connsiteX47" fmla="*/ 304691 w 495316"/>
                  <a:gd name="connsiteY47" fmla="*/ 15149 h 202437"/>
                  <a:gd name="connsiteX48" fmla="*/ 312449 w 495316"/>
                  <a:gd name="connsiteY48" fmla="*/ 15149 h 202437"/>
                  <a:gd name="connsiteX49" fmla="*/ 338777 w 495316"/>
                  <a:gd name="connsiteY49" fmla="*/ 26058 h 202437"/>
                  <a:gd name="connsiteX50" fmla="*/ 349686 w 495316"/>
                  <a:gd name="connsiteY50" fmla="*/ 52393 h 202437"/>
                  <a:gd name="connsiteX51" fmla="*/ 349686 w 495316"/>
                  <a:gd name="connsiteY51" fmla="*/ 202438 h 202437"/>
                  <a:gd name="connsiteX52" fmla="*/ 364836 w 495316"/>
                  <a:gd name="connsiteY52" fmla="*/ 202438 h 202437"/>
                  <a:gd name="connsiteX53" fmla="*/ 364836 w 495316"/>
                  <a:gd name="connsiteY53" fmla="*/ 53022 h 202437"/>
                  <a:gd name="connsiteX54" fmla="*/ 407604 w 495316"/>
                  <a:gd name="connsiteY54" fmla="*/ 62333 h 202437"/>
                  <a:gd name="connsiteX55" fmla="*/ 445990 w 495316"/>
                  <a:gd name="connsiteY55" fmla="*/ 41298 h 202437"/>
                  <a:gd name="connsiteX56" fmla="*/ 451579 w 495316"/>
                  <a:gd name="connsiteY56" fmla="*/ 41298 h 202437"/>
                  <a:gd name="connsiteX57" fmla="*/ 471830 w 495316"/>
                  <a:gd name="connsiteY57" fmla="*/ 49723 h 202437"/>
                  <a:gd name="connsiteX58" fmla="*/ 480256 w 495316"/>
                  <a:gd name="connsiteY58" fmla="*/ 69975 h 202437"/>
                  <a:gd name="connsiteX59" fmla="*/ 480256 w 495316"/>
                  <a:gd name="connsiteY59" fmla="*/ 202438 h 202437"/>
                  <a:gd name="connsiteX60" fmla="*/ 495316 w 495316"/>
                  <a:gd name="connsiteY60" fmla="*/ 202438 h 202437"/>
                  <a:gd name="connsiteX61" fmla="*/ 495316 w 495316"/>
                  <a:gd name="connsiteY61" fmla="*/ 69975 h 202437"/>
                  <a:gd name="connsiteX62" fmla="*/ 482482 w 495316"/>
                  <a:gd name="connsiteY62" fmla="*/ 39078 h 202437"/>
                  <a:gd name="connsiteX63" fmla="*/ 451579 w 495316"/>
                  <a:gd name="connsiteY63" fmla="*/ 26238 h 20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95316" h="202437">
                    <a:moveTo>
                      <a:pt x="451579" y="26238"/>
                    </a:moveTo>
                    <a:lnTo>
                      <a:pt x="438687" y="26238"/>
                    </a:lnTo>
                    <a:lnTo>
                      <a:pt x="436435" y="29215"/>
                    </a:lnTo>
                    <a:cubicBezTo>
                      <a:pt x="431995" y="34997"/>
                      <a:pt x="426290" y="39675"/>
                      <a:pt x="419751" y="42896"/>
                    </a:cubicBezTo>
                    <a:cubicBezTo>
                      <a:pt x="413219" y="46124"/>
                      <a:pt x="406026" y="47798"/>
                      <a:pt x="398743" y="47798"/>
                    </a:cubicBezTo>
                    <a:cubicBezTo>
                      <a:pt x="391453" y="47798"/>
                      <a:pt x="384266" y="46124"/>
                      <a:pt x="377727" y="42896"/>
                    </a:cubicBezTo>
                    <a:cubicBezTo>
                      <a:pt x="371195" y="39675"/>
                      <a:pt x="365484" y="34997"/>
                      <a:pt x="361050" y="29215"/>
                    </a:cubicBezTo>
                    <a:lnTo>
                      <a:pt x="358798" y="26238"/>
                    </a:lnTo>
                    <a:lnTo>
                      <a:pt x="358073" y="26238"/>
                    </a:lnTo>
                    <a:cubicBezTo>
                      <a:pt x="353497" y="18315"/>
                      <a:pt x="346933" y="11724"/>
                      <a:pt x="339021" y="7121"/>
                    </a:cubicBezTo>
                    <a:cubicBezTo>
                      <a:pt x="331116" y="2519"/>
                      <a:pt x="322138" y="63"/>
                      <a:pt x="312988" y="0"/>
                    </a:cubicBezTo>
                    <a:lnTo>
                      <a:pt x="297568" y="0"/>
                    </a:lnTo>
                    <a:lnTo>
                      <a:pt x="295316" y="2976"/>
                    </a:lnTo>
                    <a:cubicBezTo>
                      <a:pt x="289656" y="10345"/>
                      <a:pt x="282379" y="16315"/>
                      <a:pt x="274044" y="20424"/>
                    </a:cubicBezTo>
                    <a:cubicBezTo>
                      <a:pt x="265709" y="24531"/>
                      <a:pt x="256545" y="26668"/>
                      <a:pt x="247254" y="26668"/>
                    </a:cubicBezTo>
                    <a:cubicBezTo>
                      <a:pt x="237962" y="26668"/>
                      <a:pt x="228792" y="24531"/>
                      <a:pt x="220463" y="20424"/>
                    </a:cubicBezTo>
                    <a:cubicBezTo>
                      <a:pt x="212128" y="16315"/>
                      <a:pt x="204851" y="10345"/>
                      <a:pt x="199192" y="2976"/>
                    </a:cubicBezTo>
                    <a:lnTo>
                      <a:pt x="196939" y="0"/>
                    </a:lnTo>
                    <a:lnTo>
                      <a:pt x="181879" y="0"/>
                    </a:lnTo>
                    <a:cubicBezTo>
                      <a:pt x="172728" y="55"/>
                      <a:pt x="163745" y="2506"/>
                      <a:pt x="155840" y="7110"/>
                    </a:cubicBezTo>
                    <a:cubicBezTo>
                      <a:pt x="147927" y="11713"/>
                      <a:pt x="141363" y="18309"/>
                      <a:pt x="136794" y="26238"/>
                    </a:cubicBezTo>
                    <a:lnTo>
                      <a:pt x="134536" y="29215"/>
                    </a:lnTo>
                    <a:cubicBezTo>
                      <a:pt x="130102" y="34997"/>
                      <a:pt x="124391" y="39675"/>
                      <a:pt x="117858" y="42896"/>
                    </a:cubicBezTo>
                    <a:cubicBezTo>
                      <a:pt x="111320" y="46124"/>
                      <a:pt x="104132" y="47798"/>
                      <a:pt x="96843" y="47798"/>
                    </a:cubicBezTo>
                    <a:cubicBezTo>
                      <a:pt x="89560" y="47798"/>
                      <a:pt x="82373" y="46124"/>
                      <a:pt x="75834" y="42896"/>
                    </a:cubicBezTo>
                    <a:cubicBezTo>
                      <a:pt x="69302" y="39675"/>
                      <a:pt x="63591" y="34997"/>
                      <a:pt x="59157" y="29215"/>
                    </a:cubicBezTo>
                    <a:lnTo>
                      <a:pt x="56898" y="26238"/>
                    </a:lnTo>
                    <a:lnTo>
                      <a:pt x="43737" y="26238"/>
                    </a:lnTo>
                    <a:cubicBezTo>
                      <a:pt x="32142" y="26263"/>
                      <a:pt x="21035" y="30877"/>
                      <a:pt x="12840" y="39078"/>
                    </a:cubicBezTo>
                    <a:cubicBezTo>
                      <a:pt x="4640" y="47272"/>
                      <a:pt x="25" y="58380"/>
                      <a:pt x="0" y="69975"/>
                    </a:cubicBezTo>
                    <a:lnTo>
                      <a:pt x="0" y="202438"/>
                    </a:lnTo>
                    <a:lnTo>
                      <a:pt x="15150" y="202438"/>
                    </a:lnTo>
                    <a:lnTo>
                      <a:pt x="15150" y="69975"/>
                    </a:lnTo>
                    <a:cubicBezTo>
                      <a:pt x="15150" y="62384"/>
                      <a:pt x="18160" y="55107"/>
                      <a:pt x="23518" y="49730"/>
                    </a:cubicBezTo>
                    <a:cubicBezTo>
                      <a:pt x="28876" y="44353"/>
                      <a:pt x="36146" y="41324"/>
                      <a:pt x="43737" y="41298"/>
                    </a:cubicBezTo>
                    <a:lnTo>
                      <a:pt x="49326" y="41298"/>
                    </a:lnTo>
                    <a:cubicBezTo>
                      <a:pt x="59118" y="52431"/>
                      <a:pt x="72517" y="59766"/>
                      <a:pt x="87179" y="62005"/>
                    </a:cubicBezTo>
                    <a:cubicBezTo>
                      <a:pt x="101835" y="64251"/>
                      <a:pt x="116812" y="61261"/>
                      <a:pt x="129486" y="53561"/>
                    </a:cubicBezTo>
                    <a:lnTo>
                      <a:pt x="129486" y="202438"/>
                    </a:lnTo>
                    <a:lnTo>
                      <a:pt x="144276" y="202438"/>
                    </a:lnTo>
                    <a:lnTo>
                      <a:pt x="144276" y="52393"/>
                    </a:lnTo>
                    <a:cubicBezTo>
                      <a:pt x="144276" y="42511"/>
                      <a:pt x="148197" y="33040"/>
                      <a:pt x="155185" y="26058"/>
                    </a:cubicBezTo>
                    <a:cubicBezTo>
                      <a:pt x="162166" y="19073"/>
                      <a:pt x="171638" y="15149"/>
                      <a:pt x="181519" y="15149"/>
                    </a:cubicBezTo>
                    <a:lnTo>
                      <a:pt x="189361" y="15149"/>
                    </a:lnTo>
                    <a:cubicBezTo>
                      <a:pt x="196484" y="23485"/>
                      <a:pt x="205326" y="30178"/>
                      <a:pt x="215279" y="34766"/>
                    </a:cubicBezTo>
                    <a:cubicBezTo>
                      <a:pt x="225231" y="39354"/>
                      <a:pt x="236063" y="41734"/>
                      <a:pt x="247029" y="41734"/>
                    </a:cubicBezTo>
                    <a:cubicBezTo>
                      <a:pt x="257989" y="41734"/>
                      <a:pt x="268821" y="39354"/>
                      <a:pt x="278773" y="34766"/>
                    </a:cubicBezTo>
                    <a:cubicBezTo>
                      <a:pt x="288732" y="30178"/>
                      <a:pt x="297575" y="23485"/>
                      <a:pt x="304691" y="15149"/>
                    </a:cubicBezTo>
                    <a:lnTo>
                      <a:pt x="312449" y="15149"/>
                    </a:lnTo>
                    <a:cubicBezTo>
                      <a:pt x="322325" y="15149"/>
                      <a:pt x="331795" y="19073"/>
                      <a:pt x="338777" y="26058"/>
                    </a:cubicBezTo>
                    <a:cubicBezTo>
                      <a:pt x="345765" y="33040"/>
                      <a:pt x="349686" y="42511"/>
                      <a:pt x="349686" y="52393"/>
                    </a:cubicBezTo>
                    <a:lnTo>
                      <a:pt x="349686" y="202438"/>
                    </a:lnTo>
                    <a:lnTo>
                      <a:pt x="364836" y="202438"/>
                    </a:lnTo>
                    <a:lnTo>
                      <a:pt x="364836" y="53022"/>
                    </a:lnTo>
                    <a:cubicBezTo>
                      <a:pt x="377503" y="61178"/>
                      <a:pt x="392692" y="64489"/>
                      <a:pt x="407604" y="62333"/>
                    </a:cubicBezTo>
                    <a:cubicBezTo>
                      <a:pt x="422517" y="60176"/>
                      <a:pt x="436153" y="52707"/>
                      <a:pt x="445990" y="41298"/>
                    </a:cubicBezTo>
                    <a:lnTo>
                      <a:pt x="451579" y="41298"/>
                    </a:lnTo>
                    <a:cubicBezTo>
                      <a:pt x="459176" y="41324"/>
                      <a:pt x="466459" y="44353"/>
                      <a:pt x="471830" y="49723"/>
                    </a:cubicBezTo>
                    <a:cubicBezTo>
                      <a:pt x="477201" y="55094"/>
                      <a:pt x="480230" y="62377"/>
                      <a:pt x="480256" y="69975"/>
                    </a:cubicBezTo>
                    <a:lnTo>
                      <a:pt x="480256" y="202438"/>
                    </a:lnTo>
                    <a:lnTo>
                      <a:pt x="495316" y="202438"/>
                    </a:lnTo>
                    <a:lnTo>
                      <a:pt x="495316" y="69975"/>
                    </a:lnTo>
                    <a:cubicBezTo>
                      <a:pt x="495290" y="58380"/>
                      <a:pt x="490677" y="47272"/>
                      <a:pt x="482482" y="39078"/>
                    </a:cubicBezTo>
                    <a:cubicBezTo>
                      <a:pt x="474282" y="30877"/>
                      <a:pt x="463174" y="26263"/>
                      <a:pt x="451579" y="26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39">
                <a:extLst>
                  <a:ext uri="{FF2B5EF4-FFF2-40B4-BE49-F238E27FC236}">
                    <a16:creationId xmlns:a16="http://schemas.microsoft.com/office/drawing/2014/main" id="{E5EF058F-E400-1F40-2D37-CAC038FEDA70}"/>
                  </a:ext>
                </a:extLst>
              </p:cNvPr>
              <p:cNvSpPr/>
              <p:nvPr/>
            </p:nvSpPr>
            <p:spPr>
              <a:xfrm>
                <a:off x="5301601" y="1921700"/>
                <a:ext cx="125342" cy="125336"/>
              </a:xfrm>
              <a:custGeom>
                <a:avLst/>
                <a:gdLst>
                  <a:gd name="connsiteX0" fmla="*/ 62583 w 125342"/>
                  <a:gd name="connsiteY0" fmla="*/ 125337 h 125336"/>
                  <a:gd name="connsiteX1" fmla="*/ 97434 w 125342"/>
                  <a:gd name="connsiteY1" fmla="*/ 114815 h 125336"/>
                  <a:gd name="connsiteX2" fmla="*/ 120553 w 125342"/>
                  <a:gd name="connsiteY2" fmla="*/ 86693 h 125336"/>
                  <a:gd name="connsiteX3" fmla="*/ 124140 w 125342"/>
                  <a:gd name="connsiteY3" fmla="*/ 50465 h 125336"/>
                  <a:gd name="connsiteX4" fmla="*/ 106988 w 125342"/>
                  <a:gd name="connsiteY4" fmla="*/ 18356 h 125336"/>
                  <a:gd name="connsiteX5" fmla="*/ 74878 w 125342"/>
                  <a:gd name="connsiteY5" fmla="*/ 1200 h 125336"/>
                  <a:gd name="connsiteX6" fmla="*/ 38649 w 125342"/>
                  <a:gd name="connsiteY6" fmla="*/ 4788 h 125336"/>
                  <a:gd name="connsiteX7" fmla="*/ 10530 w 125342"/>
                  <a:gd name="connsiteY7" fmla="*/ 27909 h 125336"/>
                  <a:gd name="connsiteX8" fmla="*/ 0 w 125342"/>
                  <a:gd name="connsiteY8" fmla="*/ 62760 h 125336"/>
                  <a:gd name="connsiteX9" fmla="*/ 18487 w 125342"/>
                  <a:gd name="connsiteY9" fmla="*/ 106854 h 125336"/>
                  <a:gd name="connsiteX10" fmla="*/ 62583 w 125342"/>
                  <a:gd name="connsiteY10" fmla="*/ 125337 h 125336"/>
                  <a:gd name="connsiteX11" fmla="*/ 62583 w 125342"/>
                  <a:gd name="connsiteY11" fmla="*/ 15600 h 125336"/>
                  <a:gd name="connsiteX12" fmla="*/ 88982 w 125342"/>
                  <a:gd name="connsiteY12" fmla="*/ 23609 h 125336"/>
                  <a:gd name="connsiteX13" fmla="*/ 106488 w 125342"/>
                  <a:gd name="connsiteY13" fmla="*/ 44935 h 125336"/>
                  <a:gd name="connsiteX14" fmla="*/ 109189 w 125342"/>
                  <a:gd name="connsiteY14" fmla="*/ 72391 h 125336"/>
                  <a:gd name="connsiteX15" fmla="*/ 96182 w 125342"/>
                  <a:gd name="connsiteY15" fmla="*/ 96722 h 125336"/>
                  <a:gd name="connsiteX16" fmla="*/ 71856 w 125342"/>
                  <a:gd name="connsiteY16" fmla="*/ 109728 h 125336"/>
                  <a:gd name="connsiteX17" fmla="*/ 44398 w 125342"/>
                  <a:gd name="connsiteY17" fmla="*/ 107023 h 125336"/>
                  <a:gd name="connsiteX18" fmla="*/ 23069 w 125342"/>
                  <a:gd name="connsiteY18" fmla="*/ 89521 h 125336"/>
                  <a:gd name="connsiteX19" fmla="*/ 15060 w 125342"/>
                  <a:gd name="connsiteY19" fmla="*/ 63120 h 125336"/>
                  <a:gd name="connsiteX20" fmla="*/ 28978 w 125342"/>
                  <a:gd name="connsiteY20" fmla="*/ 29518 h 125336"/>
                  <a:gd name="connsiteX21" fmla="*/ 62583 w 125342"/>
                  <a:gd name="connsiteY21" fmla="*/ 15600 h 1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5342" h="125336">
                    <a:moveTo>
                      <a:pt x="62583" y="125337"/>
                    </a:moveTo>
                    <a:cubicBezTo>
                      <a:pt x="74987" y="125356"/>
                      <a:pt x="87115" y="121692"/>
                      <a:pt x="97434" y="114815"/>
                    </a:cubicBezTo>
                    <a:cubicBezTo>
                      <a:pt x="107752" y="107935"/>
                      <a:pt x="115799" y="98149"/>
                      <a:pt x="120553" y="86693"/>
                    </a:cubicBezTo>
                    <a:cubicBezTo>
                      <a:pt x="125308" y="75239"/>
                      <a:pt x="126560" y="62630"/>
                      <a:pt x="124140" y="50465"/>
                    </a:cubicBezTo>
                    <a:cubicBezTo>
                      <a:pt x="121728" y="38300"/>
                      <a:pt x="115753" y="27125"/>
                      <a:pt x="106988" y="18356"/>
                    </a:cubicBezTo>
                    <a:cubicBezTo>
                      <a:pt x="98216" y="9586"/>
                      <a:pt x="87038" y="3615"/>
                      <a:pt x="74878" y="1200"/>
                    </a:cubicBezTo>
                    <a:cubicBezTo>
                      <a:pt x="62712" y="-1215"/>
                      <a:pt x="50103" y="33"/>
                      <a:pt x="38649" y="4788"/>
                    </a:cubicBezTo>
                    <a:cubicBezTo>
                      <a:pt x="27195" y="9542"/>
                      <a:pt x="17409" y="17588"/>
                      <a:pt x="10530" y="27909"/>
                    </a:cubicBezTo>
                    <a:cubicBezTo>
                      <a:pt x="3645" y="38228"/>
                      <a:pt x="-13" y="50357"/>
                      <a:pt x="0" y="62760"/>
                    </a:cubicBezTo>
                    <a:cubicBezTo>
                      <a:pt x="141" y="79313"/>
                      <a:pt x="6783" y="95148"/>
                      <a:pt x="18487" y="106854"/>
                    </a:cubicBezTo>
                    <a:cubicBezTo>
                      <a:pt x="30191" y="118559"/>
                      <a:pt x="46028" y="125196"/>
                      <a:pt x="62583" y="125337"/>
                    </a:cubicBezTo>
                    <a:close/>
                    <a:moveTo>
                      <a:pt x="62583" y="15600"/>
                    </a:moveTo>
                    <a:cubicBezTo>
                      <a:pt x="71978" y="15600"/>
                      <a:pt x="81167" y="18387"/>
                      <a:pt x="88982" y="23609"/>
                    </a:cubicBezTo>
                    <a:cubicBezTo>
                      <a:pt x="96798" y="28830"/>
                      <a:pt x="102888" y="36252"/>
                      <a:pt x="106488" y="44935"/>
                    </a:cubicBezTo>
                    <a:cubicBezTo>
                      <a:pt x="110081" y="53618"/>
                      <a:pt x="111024" y="63173"/>
                      <a:pt x="109189" y="72391"/>
                    </a:cubicBezTo>
                    <a:cubicBezTo>
                      <a:pt x="107354" y="81609"/>
                      <a:pt x="102830" y="90076"/>
                      <a:pt x="96182" y="96722"/>
                    </a:cubicBezTo>
                    <a:cubicBezTo>
                      <a:pt x="89541" y="103368"/>
                      <a:pt x="81071" y="107894"/>
                      <a:pt x="71856" y="109728"/>
                    </a:cubicBezTo>
                    <a:cubicBezTo>
                      <a:pt x="62635" y="111561"/>
                      <a:pt x="53080" y="110620"/>
                      <a:pt x="44398" y="107023"/>
                    </a:cubicBezTo>
                    <a:cubicBezTo>
                      <a:pt x="35716" y="103427"/>
                      <a:pt x="28292" y="97336"/>
                      <a:pt x="23069" y="89521"/>
                    </a:cubicBezTo>
                    <a:cubicBezTo>
                      <a:pt x="17845" y="81707"/>
                      <a:pt x="15060" y="72519"/>
                      <a:pt x="15060" y="63120"/>
                    </a:cubicBezTo>
                    <a:cubicBezTo>
                      <a:pt x="15060" y="50517"/>
                      <a:pt x="20066" y="38430"/>
                      <a:pt x="28978" y="29518"/>
                    </a:cubicBezTo>
                    <a:cubicBezTo>
                      <a:pt x="37892" y="20606"/>
                      <a:pt x="49981" y="15600"/>
                      <a:pt x="62583" y="15600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40">
                <a:extLst>
                  <a:ext uri="{FF2B5EF4-FFF2-40B4-BE49-F238E27FC236}">
                    <a16:creationId xmlns:a16="http://schemas.microsoft.com/office/drawing/2014/main" id="{9AF2972B-F73E-614D-CD9C-9CA5D48709FD}"/>
                  </a:ext>
                </a:extLst>
              </p:cNvPr>
              <p:cNvSpPr/>
              <p:nvPr/>
            </p:nvSpPr>
            <p:spPr>
              <a:xfrm>
                <a:off x="5438934" y="1865065"/>
                <a:ext cx="151491" cy="151488"/>
              </a:xfrm>
              <a:custGeom>
                <a:avLst/>
                <a:gdLst>
                  <a:gd name="connsiteX0" fmla="*/ 75924 w 151491"/>
                  <a:gd name="connsiteY0" fmla="*/ 151488 h 151488"/>
                  <a:gd name="connsiteX1" fmla="*/ 117967 w 151491"/>
                  <a:gd name="connsiteY1" fmla="*/ 138629 h 151488"/>
                  <a:gd name="connsiteX2" fmla="*/ 145784 w 151491"/>
                  <a:gd name="connsiteY2" fmla="*/ 104584 h 151488"/>
                  <a:gd name="connsiteX3" fmla="*/ 150006 w 151491"/>
                  <a:gd name="connsiteY3" fmla="*/ 60824 h 151488"/>
                  <a:gd name="connsiteX4" fmla="*/ 129209 w 151491"/>
                  <a:gd name="connsiteY4" fmla="*/ 22089 h 151488"/>
                  <a:gd name="connsiteX5" fmla="*/ 90400 w 151491"/>
                  <a:gd name="connsiteY5" fmla="*/ 1431 h 151488"/>
                  <a:gd name="connsiteX6" fmla="*/ 46657 w 151491"/>
                  <a:gd name="connsiteY6" fmla="*/ 5809 h 151488"/>
                  <a:gd name="connsiteX7" fmla="*/ 12712 w 151491"/>
                  <a:gd name="connsiteY7" fmla="*/ 33747 h 151488"/>
                  <a:gd name="connsiteX8" fmla="*/ 0 w 151491"/>
                  <a:gd name="connsiteY8" fmla="*/ 75834 h 151488"/>
                  <a:gd name="connsiteX9" fmla="*/ 5813 w 151491"/>
                  <a:gd name="connsiteY9" fmla="*/ 104834 h 151488"/>
                  <a:gd name="connsiteX10" fmla="*/ 22279 w 151491"/>
                  <a:gd name="connsiteY10" fmla="*/ 129399 h 151488"/>
                  <a:gd name="connsiteX11" fmla="*/ 46907 w 151491"/>
                  <a:gd name="connsiteY11" fmla="*/ 145783 h 151488"/>
                  <a:gd name="connsiteX12" fmla="*/ 75924 w 151491"/>
                  <a:gd name="connsiteY12" fmla="*/ 151488 h 151488"/>
                  <a:gd name="connsiteX13" fmla="*/ 75924 w 151491"/>
                  <a:gd name="connsiteY13" fmla="*/ 15238 h 151488"/>
                  <a:gd name="connsiteX14" fmla="*/ 109593 w 151491"/>
                  <a:gd name="connsiteY14" fmla="*/ 25451 h 151488"/>
                  <a:gd name="connsiteX15" fmla="*/ 131911 w 151491"/>
                  <a:gd name="connsiteY15" fmla="*/ 52645 h 151488"/>
                  <a:gd name="connsiteX16" fmla="*/ 135357 w 151491"/>
                  <a:gd name="connsiteY16" fmla="*/ 87656 h 151488"/>
                  <a:gd name="connsiteX17" fmla="*/ 118775 w 151491"/>
                  <a:gd name="connsiteY17" fmla="*/ 118681 h 151488"/>
                  <a:gd name="connsiteX18" fmla="*/ 87750 w 151491"/>
                  <a:gd name="connsiteY18" fmla="*/ 135265 h 151488"/>
                  <a:gd name="connsiteX19" fmla="*/ 52740 w 151491"/>
                  <a:gd name="connsiteY19" fmla="*/ 131817 h 151488"/>
                  <a:gd name="connsiteX20" fmla="*/ 25545 w 151491"/>
                  <a:gd name="connsiteY20" fmla="*/ 109499 h 151488"/>
                  <a:gd name="connsiteX21" fmla="*/ 15330 w 151491"/>
                  <a:gd name="connsiteY21" fmla="*/ 75834 h 151488"/>
                  <a:gd name="connsiteX22" fmla="*/ 33104 w 151491"/>
                  <a:gd name="connsiteY22" fmla="*/ 33013 h 151488"/>
                  <a:gd name="connsiteX23" fmla="*/ 75924 w 151491"/>
                  <a:gd name="connsiteY23" fmla="*/ 15238 h 15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491" h="151488">
                    <a:moveTo>
                      <a:pt x="75924" y="151488"/>
                    </a:moveTo>
                    <a:cubicBezTo>
                      <a:pt x="90901" y="151453"/>
                      <a:pt x="105531" y="146978"/>
                      <a:pt x="117967" y="138629"/>
                    </a:cubicBezTo>
                    <a:cubicBezTo>
                      <a:pt x="130403" y="130280"/>
                      <a:pt x="140079" y="118433"/>
                      <a:pt x="145784" y="104584"/>
                    </a:cubicBezTo>
                    <a:cubicBezTo>
                      <a:pt x="151489" y="90735"/>
                      <a:pt x="152958" y="75507"/>
                      <a:pt x="150006" y="60824"/>
                    </a:cubicBezTo>
                    <a:cubicBezTo>
                      <a:pt x="147055" y="46140"/>
                      <a:pt x="139817" y="32661"/>
                      <a:pt x="129209" y="22089"/>
                    </a:cubicBezTo>
                    <a:cubicBezTo>
                      <a:pt x="118602" y="11518"/>
                      <a:pt x="105095" y="4329"/>
                      <a:pt x="90400" y="1431"/>
                    </a:cubicBezTo>
                    <a:cubicBezTo>
                      <a:pt x="75706" y="-1466"/>
                      <a:pt x="60485" y="57"/>
                      <a:pt x="46657" y="5809"/>
                    </a:cubicBezTo>
                    <a:cubicBezTo>
                      <a:pt x="32828" y="11561"/>
                      <a:pt x="21015" y="21283"/>
                      <a:pt x="12712" y="33747"/>
                    </a:cubicBezTo>
                    <a:cubicBezTo>
                      <a:pt x="4408" y="46211"/>
                      <a:pt x="-13" y="60857"/>
                      <a:pt x="0" y="75834"/>
                    </a:cubicBezTo>
                    <a:cubicBezTo>
                      <a:pt x="13" y="85788"/>
                      <a:pt x="1989" y="95643"/>
                      <a:pt x="5813" y="104834"/>
                    </a:cubicBezTo>
                    <a:cubicBezTo>
                      <a:pt x="9632" y="114025"/>
                      <a:pt x="15233" y="122373"/>
                      <a:pt x="22279" y="129399"/>
                    </a:cubicBezTo>
                    <a:cubicBezTo>
                      <a:pt x="29331" y="136425"/>
                      <a:pt x="37699" y="141992"/>
                      <a:pt x="46907" y="145783"/>
                    </a:cubicBezTo>
                    <a:cubicBezTo>
                      <a:pt x="56109" y="149573"/>
                      <a:pt x="65971" y="151512"/>
                      <a:pt x="75924" y="151488"/>
                    </a:cubicBezTo>
                    <a:close/>
                    <a:moveTo>
                      <a:pt x="75924" y="15238"/>
                    </a:moveTo>
                    <a:cubicBezTo>
                      <a:pt x="87910" y="15238"/>
                      <a:pt x="99628" y="18793"/>
                      <a:pt x="109593" y="25451"/>
                    </a:cubicBezTo>
                    <a:cubicBezTo>
                      <a:pt x="119558" y="32109"/>
                      <a:pt x="127323" y="41573"/>
                      <a:pt x="131911" y="52645"/>
                    </a:cubicBezTo>
                    <a:cubicBezTo>
                      <a:pt x="136493" y="63718"/>
                      <a:pt x="137692" y="75901"/>
                      <a:pt x="135357" y="87656"/>
                    </a:cubicBezTo>
                    <a:cubicBezTo>
                      <a:pt x="133021" y="99410"/>
                      <a:pt x="127246" y="110207"/>
                      <a:pt x="118775" y="118681"/>
                    </a:cubicBezTo>
                    <a:cubicBezTo>
                      <a:pt x="110299" y="127156"/>
                      <a:pt x="99499" y="132927"/>
                      <a:pt x="87750" y="135265"/>
                    </a:cubicBezTo>
                    <a:cubicBezTo>
                      <a:pt x="75994" y="137603"/>
                      <a:pt x="63809" y="136403"/>
                      <a:pt x="52740" y="131817"/>
                    </a:cubicBezTo>
                    <a:cubicBezTo>
                      <a:pt x="41664" y="127230"/>
                      <a:pt x="32199" y="119464"/>
                      <a:pt x="25545" y="109499"/>
                    </a:cubicBezTo>
                    <a:cubicBezTo>
                      <a:pt x="18885" y="99534"/>
                      <a:pt x="15330" y="87819"/>
                      <a:pt x="15330" y="75834"/>
                    </a:cubicBezTo>
                    <a:cubicBezTo>
                      <a:pt x="15355" y="59771"/>
                      <a:pt x="21747" y="44372"/>
                      <a:pt x="33104" y="33013"/>
                    </a:cubicBezTo>
                    <a:cubicBezTo>
                      <a:pt x="44462" y="21654"/>
                      <a:pt x="59863" y="15262"/>
                      <a:pt x="75924" y="15238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41">
                <a:extLst>
                  <a:ext uri="{FF2B5EF4-FFF2-40B4-BE49-F238E27FC236}">
                    <a16:creationId xmlns:a16="http://schemas.microsoft.com/office/drawing/2014/main" id="{47D197F3-17C9-88A2-C938-06CFF48A6B5C}"/>
                  </a:ext>
                </a:extLst>
              </p:cNvPr>
              <p:cNvSpPr/>
              <p:nvPr/>
            </p:nvSpPr>
            <p:spPr>
              <a:xfrm>
                <a:off x="5441918" y="2132432"/>
                <a:ext cx="15143" cy="93416"/>
              </a:xfrm>
              <a:custGeom>
                <a:avLst/>
                <a:gdLst>
                  <a:gd name="connsiteX0" fmla="*/ 7572 w 15143"/>
                  <a:gd name="connsiteY0" fmla="*/ 0 h 93416"/>
                  <a:gd name="connsiteX1" fmla="*/ 0 w 15143"/>
                  <a:gd name="connsiteY1" fmla="*/ 0 h 93416"/>
                  <a:gd name="connsiteX2" fmla="*/ 0 w 15143"/>
                  <a:gd name="connsiteY2" fmla="*/ 93416 h 93416"/>
                  <a:gd name="connsiteX3" fmla="*/ 3786 w 15143"/>
                  <a:gd name="connsiteY3" fmla="*/ 93416 h 93416"/>
                  <a:gd name="connsiteX4" fmla="*/ 15144 w 15143"/>
                  <a:gd name="connsiteY4" fmla="*/ 93416 h 93416"/>
                  <a:gd name="connsiteX5" fmla="*/ 15144 w 15143"/>
                  <a:gd name="connsiteY5" fmla="*/ 15150 h 93416"/>
                  <a:gd name="connsiteX6" fmla="*/ 7572 w 15143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3" h="93416">
                    <a:moveTo>
                      <a:pt x="7572" y="0"/>
                    </a:moveTo>
                    <a:lnTo>
                      <a:pt x="0" y="0"/>
                    </a:lnTo>
                    <a:lnTo>
                      <a:pt x="0" y="93416"/>
                    </a:lnTo>
                    <a:lnTo>
                      <a:pt x="3786" y="93416"/>
                    </a:lnTo>
                    <a:lnTo>
                      <a:pt x="15144" y="93416"/>
                    </a:lnTo>
                    <a:lnTo>
                      <a:pt x="15144" y="1515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42">
                <a:extLst>
                  <a:ext uri="{FF2B5EF4-FFF2-40B4-BE49-F238E27FC236}">
                    <a16:creationId xmlns:a16="http://schemas.microsoft.com/office/drawing/2014/main" id="{6E50F584-C50E-3AC6-8CEC-23AAFE0278DB}"/>
                  </a:ext>
                </a:extLst>
              </p:cNvPr>
              <p:cNvSpPr/>
              <p:nvPr/>
            </p:nvSpPr>
            <p:spPr>
              <a:xfrm>
                <a:off x="5572231" y="2132432"/>
                <a:ext cx="15150" cy="93416"/>
              </a:xfrm>
              <a:custGeom>
                <a:avLst/>
                <a:gdLst>
                  <a:gd name="connsiteX0" fmla="*/ 7572 w 15150"/>
                  <a:gd name="connsiteY0" fmla="*/ 0 h 93416"/>
                  <a:gd name="connsiteX1" fmla="*/ 0 w 15150"/>
                  <a:gd name="connsiteY1" fmla="*/ 15150 h 93416"/>
                  <a:gd name="connsiteX2" fmla="*/ 0 w 15150"/>
                  <a:gd name="connsiteY2" fmla="*/ 93416 h 93416"/>
                  <a:gd name="connsiteX3" fmla="*/ 12622 w 15150"/>
                  <a:gd name="connsiteY3" fmla="*/ 93416 h 93416"/>
                  <a:gd name="connsiteX4" fmla="*/ 15150 w 15150"/>
                  <a:gd name="connsiteY4" fmla="*/ 93416 h 93416"/>
                  <a:gd name="connsiteX5" fmla="*/ 15150 w 15150"/>
                  <a:gd name="connsiteY5" fmla="*/ 0 h 93416"/>
                  <a:gd name="connsiteX6" fmla="*/ 7572 w 15150"/>
                  <a:gd name="connsiteY6" fmla="*/ 0 h 9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50" h="93416">
                    <a:moveTo>
                      <a:pt x="7572" y="0"/>
                    </a:moveTo>
                    <a:lnTo>
                      <a:pt x="0" y="15150"/>
                    </a:lnTo>
                    <a:lnTo>
                      <a:pt x="0" y="93416"/>
                    </a:lnTo>
                    <a:lnTo>
                      <a:pt x="12622" y="93416"/>
                    </a:lnTo>
                    <a:lnTo>
                      <a:pt x="15150" y="93416"/>
                    </a:lnTo>
                    <a:lnTo>
                      <a:pt x="15150" y="0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43">
                <a:extLst>
                  <a:ext uri="{FF2B5EF4-FFF2-40B4-BE49-F238E27FC236}">
                    <a16:creationId xmlns:a16="http://schemas.microsoft.com/office/drawing/2014/main" id="{A8428CF3-16C9-94C1-552E-4FD1237680E0}"/>
                  </a:ext>
                </a:extLst>
              </p:cNvPr>
              <p:cNvSpPr/>
              <p:nvPr/>
            </p:nvSpPr>
            <p:spPr>
              <a:xfrm>
                <a:off x="5710091" y="2147569"/>
                <a:ext cx="15150" cy="78272"/>
              </a:xfrm>
              <a:custGeom>
                <a:avLst/>
                <a:gdLst>
                  <a:gd name="connsiteX0" fmla="*/ 0 w 15150"/>
                  <a:gd name="connsiteY0" fmla="*/ 15060 h 78272"/>
                  <a:gd name="connsiteX1" fmla="*/ 0 w 15150"/>
                  <a:gd name="connsiteY1" fmla="*/ 78273 h 78272"/>
                  <a:gd name="connsiteX2" fmla="*/ 15150 w 15150"/>
                  <a:gd name="connsiteY2" fmla="*/ 78273 h 78272"/>
                  <a:gd name="connsiteX3" fmla="*/ 15150 w 15150"/>
                  <a:gd name="connsiteY3" fmla="*/ 0 h 78272"/>
                  <a:gd name="connsiteX4" fmla="*/ 7578 w 15150"/>
                  <a:gd name="connsiteY4" fmla="*/ 0 h 78272"/>
                  <a:gd name="connsiteX5" fmla="*/ 0 w 15150"/>
                  <a:gd name="connsiteY5" fmla="*/ 1506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50" h="78272">
                    <a:moveTo>
                      <a:pt x="0" y="15060"/>
                    </a:moveTo>
                    <a:lnTo>
                      <a:pt x="0" y="78273"/>
                    </a:lnTo>
                    <a:lnTo>
                      <a:pt x="15150" y="78273"/>
                    </a:lnTo>
                    <a:lnTo>
                      <a:pt x="15150" y="0"/>
                    </a:lnTo>
                    <a:lnTo>
                      <a:pt x="7578" y="0"/>
                    </a:lnTo>
                    <a:lnTo>
                      <a:pt x="0" y="1506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44">
                <a:extLst>
                  <a:ext uri="{FF2B5EF4-FFF2-40B4-BE49-F238E27FC236}">
                    <a16:creationId xmlns:a16="http://schemas.microsoft.com/office/drawing/2014/main" id="{A842C786-6EB8-23C0-BBD9-35A39EFCEEA4}"/>
                  </a:ext>
                </a:extLst>
              </p:cNvPr>
              <p:cNvSpPr/>
              <p:nvPr/>
            </p:nvSpPr>
            <p:spPr>
              <a:xfrm>
                <a:off x="5305310" y="2147569"/>
                <a:ext cx="15053" cy="78272"/>
              </a:xfrm>
              <a:custGeom>
                <a:avLst/>
                <a:gdLst>
                  <a:gd name="connsiteX0" fmla="*/ 0 w 15053"/>
                  <a:gd name="connsiteY0" fmla="*/ 0 h 78272"/>
                  <a:gd name="connsiteX1" fmla="*/ 0 w 15053"/>
                  <a:gd name="connsiteY1" fmla="*/ 78273 h 78272"/>
                  <a:gd name="connsiteX2" fmla="*/ 15054 w 15053"/>
                  <a:gd name="connsiteY2" fmla="*/ 78273 h 78272"/>
                  <a:gd name="connsiteX3" fmla="*/ 15054 w 15053"/>
                  <a:gd name="connsiteY3" fmla="*/ 15060 h 78272"/>
                  <a:gd name="connsiteX4" fmla="*/ 7482 w 15053"/>
                  <a:gd name="connsiteY4" fmla="*/ 0 h 78272"/>
                  <a:gd name="connsiteX5" fmla="*/ 0 w 15053"/>
                  <a:gd name="connsiteY5" fmla="*/ 0 h 7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53" h="78272">
                    <a:moveTo>
                      <a:pt x="0" y="0"/>
                    </a:moveTo>
                    <a:lnTo>
                      <a:pt x="0" y="78273"/>
                    </a:lnTo>
                    <a:lnTo>
                      <a:pt x="15054" y="78273"/>
                    </a:lnTo>
                    <a:lnTo>
                      <a:pt x="15054" y="15060"/>
                    </a:lnTo>
                    <a:lnTo>
                      <a:pt x="74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9" name="TextBox 345">
              <a:extLst>
                <a:ext uri="{FF2B5EF4-FFF2-40B4-BE49-F238E27FC236}">
                  <a16:creationId xmlns:a16="http://schemas.microsoft.com/office/drawing/2014/main" id="{A2B7ABFC-B591-1071-CAA4-B5CABBA63D98}"/>
                </a:ext>
              </a:extLst>
            </p:cNvPr>
            <p:cNvSpPr txBox="1"/>
            <p:nvPr/>
          </p:nvSpPr>
          <p:spPr>
            <a:xfrm>
              <a:off x="5145635" y="2211761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分析者</a:t>
              </a:r>
              <a:endPara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Oracle Sans"/>
                <a:sym typeface="Oracle Sans"/>
                <a:rtl val="0"/>
              </a:endParaRPr>
            </a:p>
            <a:p>
              <a:pPr algn="l"/>
              <a:r>
                <a:rPr 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(</a:t>
              </a:r>
              <a:r>
                <a:rPr lang="ja-JP" alt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職員</a:t>
              </a:r>
              <a:r>
                <a:rPr lang="en-US" sz="1400" spc="0" baseline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)</a:t>
              </a:r>
            </a:p>
          </p:txBody>
        </p:sp>
      </p:grp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90A5DF0B-6A58-D45B-64B3-DA0B5970508E}"/>
              </a:ext>
            </a:extLst>
          </p:cNvPr>
          <p:cNvCxnSpPr>
            <a:cxnSpLocks/>
          </p:cNvCxnSpPr>
          <p:nvPr/>
        </p:nvCxnSpPr>
        <p:spPr>
          <a:xfrm flipH="1">
            <a:off x="13092477" y="4969862"/>
            <a:ext cx="1439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角丸四角形 45">
            <a:extLst>
              <a:ext uri="{FF2B5EF4-FFF2-40B4-BE49-F238E27FC236}">
                <a16:creationId xmlns:a16="http://schemas.microsoft.com/office/drawing/2014/main" id="{79C0AE46-89ED-214D-FC65-10CA22420E75}"/>
              </a:ext>
            </a:extLst>
          </p:cNvPr>
          <p:cNvSpPr/>
          <p:nvPr/>
        </p:nvSpPr>
        <p:spPr>
          <a:xfrm>
            <a:off x="9025488" y="4454609"/>
            <a:ext cx="1462398" cy="1215855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97CFDA5-01FC-C211-1A7C-B971D4837A86}"/>
              </a:ext>
            </a:extLst>
          </p:cNvPr>
          <p:cNvCxnSpPr>
            <a:cxnSpLocks/>
          </p:cNvCxnSpPr>
          <p:nvPr/>
        </p:nvCxnSpPr>
        <p:spPr>
          <a:xfrm flipH="1">
            <a:off x="10487886" y="4949634"/>
            <a:ext cx="225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9234F27-766E-C9C1-7788-D791B07FB0EC}"/>
              </a:ext>
            </a:extLst>
          </p:cNvPr>
          <p:cNvSpPr/>
          <p:nvPr/>
        </p:nvSpPr>
        <p:spPr>
          <a:xfrm>
            <a:off x="9067776" y="6517081"/>
            <a:ext cx="2572285" cy="161857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統計処理機能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データ管理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データ連携機能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/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11" name="グループ化 710">
            <a:extLst>
              <a:ext uri="{FF2B5EF4-FFF2-40B4-BE49-F238E27FC236}">
                <a16:creationId xmlns:a16="http://schemas.microsoft.com/office/drawing/2014/main" id="{5D180E8D-F5A4-8FB1-7BC9-8E4851CA7C13}"/>
              </a:ext>
            </a:extLst>
          </p:cNvPr>
          <p:cNvGrpSpPr/>
          <p:nvPr/>
        </p:nvGrpSpPr>
        <p:grpSpPr>
          <a:xfrm>
            <a:off x="9483311" y="7073880"/>
            <a:ext cx="1651414" cy="815279"/>
            <a:chOff x="9436949" y="7148495"/>
            <a:chExt cx="1651414" cy="815279"/>
          </a:xfrm>
        </p:grpSpPr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5667BE4E-E22B-2246-F3CE-E20285B9D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6949" y="7655997"/>
              <a:ext cx="1651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Transforms</a:t>
              </a:r>
            </a:p>
          </p:txBody>
        </p:sp>
        <p:grpSp>
          <p:nvGrpSpPr>
            <p:cNvPr id="54" name="Graphic 3">
              <a:extLst>
                <a:ext uri="{FF2B5EF4-FFF2-40B4-BE49-F238E27FC236}">
                  <a16:creationId xmlns:a16="http://schemas.microsoft.com/office/drawing/2014/main" id="{63C6C0F7-FFFF-BBEE-1501-790A685C0DC9}"/>
                </a:ext>
              </a:extLst>
            </p:cNvPr>
            <p:cNvGrpSpPr/>
            <p:nvPr/>
          </p:nvGrpSpPr>
          <p:grpSpPr>
            <a:xfrm>
              <a:off x="10014708" y="7148495"/>
              <a:ext cx="512121" cy="513347"/>
              <a:chOff x="3667225" y="1582905"/>
              <a:chExt cx="512121" cy="513347"/>
            </a:xfrm>
          </p:grpSpPr>
          <p:grpSp>
            <p:nvGrpSpPr>
              <p:cNvPr id="55" name="Graphic 3">
                <a:extLst>
                  <a:ext uri="{FF2B5EF4-FFF2-40B4-BE49-F238E27FC236}">
                    <a16:creationId xmlns:a16="http://schemas.microsoft.com/office/drawing/2014/main" id="{7DA5A770-F48F-39A4-6311-1F7F6071C650}"/>
                  </a:ext>
                </a:extLst>
              </p:cNvPr>
              <p:cNvGrpSpPr/>
              <p:nvPr/>
            </p:nvGrpSpPr>
            <p:grpSpPr>
              <a:xfrm>
                <a:off x="3667225" y="1582905"/>
                <a:ext cx="512121" cy="513347"/>
                <a:chOff x="3667225" y="1582905"/>
                <a:chExt cx="512121" cy="513347"/>
              </a:xfrm>
              <a:solidFill>
                <a:srgbClr val="FFFFFF"/>
              </a:solidFill>
            </p:grpSpPr>
            <p:sp>
              <p:nvSpPr>
                <p:cNvPr id="709" name="Freeform: Shape 89">
                  <a:extLst>
                    <a:ext uri="{FF2B5EF4-FFF2-40B4-BE49-F238E27FC236}">
                      <a16:creationId xmlns:a16="http://schemas.microsoft.com/office/drawing/2014/main" id="{8C16F7C3-D34A-156B-4F63-7ECE8FB4C334}"/>
                    </a:ext>
                  </a:extLst>
                </p:cNvPr>
                <p:cNvSpPr/>
                <p:nvPr/>
              </p:nvSpPr>
              <p:spPr>
                <a:xfrm>
                  <a:off x="3673353" y="1589047"/>
                  <a:ext cx="504748" cy="504753"/>
                </a:xfrm>
                <a:custGeom>
                  <a:avLst/>
                  <a:gdLst>
                    <a:gd name="connsiteX0" fmla="*/ 187898 w 504748"/>
                    <a:gd name="connsiteY0" fmla="*/ 503521 h 504753"/>
                    <a:gd name="connsiteX1" fmla="*/ 180531 w 504748"/>
                    <a:gd name="connsiteY1" fmla="*/ 442119 h 504753"/>
                    <a:gd name="connsiteX2" fmla="*/ 167024 w 504748"/>
                    <a:gd name="connsiteY2" fmla="*/ 435978 h 504753"/>
                    <a:gd name="connsiteX3" fmla="*/ 119129 w 504748"/>
                    <a:gd name="connsiteY3" fmla="*/ 474049 h 504753"/>
                    <a:gd name="connsiteX4" fmla="*/ 28247 w 504748"/>
                    <a:gd name="connsiteY4" fmla="*/ 383167 h 504753"/>
                    <a:gd name="connsiteX5" fmla="*/ 66318 w 504748"/>
                    <a:gd name="connsiteY5" fmla="*/ 335272 h 504753"/>
                    <a:gd name="connsiteX6" fmla="*/ 61403 w 504748"/>
                    <a:gd name="connsiteY6" fmla="*/ 321764 h 504753"/>
                    <a:gd name="connsiteX7" fmla="*/ 0 w 504748"/>
                    <a:gd name="connsiteY7" fmla="*/ 314395 h 504753"/>
                    <a:gd name="connsiteX8" fmla="*/ 0 w 504748"/>
                    <a:gd name="connsiteY8" fmla="*/ 187900 h 504753"/>
                    <a:gd name="connsiteX9" fmla="*/ 61403 w 504748"/>
                    <a:gd name="connsiteY9" fmla="*/ 180531 h 504753"/>
                    <a:gd name="connsiteX10" fmla="*/ 66318 w 504748"/>
                    <a:gd name="connsiteY10" fmla="*/ 167022 h 504753"/>
                    <a:gd name="connsiteX11" fmla="*/ 28247 w 504748"/>
                    <a:gd name="connsiteY11" fmla="*/ 119126 h 504753"/>
                    <a:gd name="connsiteX12" fmla="*/ 119129 w 504748"/>
                    <a:gd name="connsiteY12" fmla="*/ 28246 h 504753"/>
                    <a:gd name="connsiteX13" fmla="*/ 167024 w 504748"/>
                    <a:gd name="connsiteY13" fmla="*/ 66317 h 504753"/>
                    <a:gd name="connsiteX14" fmla="*/ 180531 w 504748"/>
                    <a:gd name="connsiteY14" fmla="*/ 61405 h 504753"/>
                    <a:gd name="connsiteX15" fmla="*/ 187898 w 504748"/>
                    <a:gd name="connsiteY15" fmla="*/ 0 h 504753"/>
                    <a:gd name="connsiteX16" fmla="*/ 316851 w 504748"/>
                    <a:gd name="connsiteY16" fmla="*/ 0 h 504753"/>
                    <a:gd name="connsiteX17" fmla="*/ 322992 w 504748"/>
                    <a:gd name="connsiteY17" fmla="*/ 61405 h 504753"/>
                    <a:gd name="connsiteX18" fmla="*/ 336499 w 504748"/>
                    <a:gd name="connsiteY18" fmla="*/ 66317 h 504753"/>
                    <a:gd name="connsiteX19" fmla="*/ 384394 w 504748"/>
                    <a:gd name="connsiteY19" fmla="*/ 28246 h 504753"/>
                    <a:gd name="connsiteX20" fmla="*/ 475276 w 504748"/>
                    <a:gd name="connsiteY20" fmla="*/ 119126 h 504753"/>
                    <a:gd name="connsiteX21" fmla="*/ 437205 w 504748"/>
                    <a:gd name="connsiteY21" fmla="*/ 167022 h 504753"/>
                    <a:gd name="connsiteX22" fmla="*/ 443346 w 504748"/>
                    <a:gd name="connsiteY22" fmla="*/ 180531 h 504753"/>
                    <a:gd name="connsiteX23" fmla="*/ 504749 w 504748"/>
                    <a:gd name="connsiteY23" fmla="*/ 187900 h 504753"/>
                    <a:gd name="connsiteX24" fmla="*/ 504749 w 504748"/>
                    <a:gd name="connsiteY24" fmla="*/ 316849 h 504753"/>
                    <a:gd name="connsiteX25" fmla="*/ 443346 w 504748"/>
                    <a:gd name="connsiteY25" fmla="*/ 322990 h 504753"/>
                    <a:gd name="connsiteX26" fmla="*/ 437205 w 504748"/>
                    <a:gd name="connsiteY26" fmla="*/ 336497 h 504753"/>
                    <a:gd name="connsiteX27" fmla="*/ 475276 w 504748"/>
                    <a:gd name="connsiteY27" fmla="*/ 384399 h 504753"/>
                    <a:gd name="connsiteX28" fmla="*/ 384394 w 504748"/>
                    <a:gd name="connsiteY28" fmla="*/ 475274 h 504753"/>
                    <a:gd name="connsiteX29" fmla="*/ 336499 w 504748"/>
                    <a:gd name="connsiteY29" fmla="*/ 437203 h 504753"/>
                    <a:gd name="connsiteX30" fmla="*/ 322992 w 504748"/>
                    <a:gd name="connsiteY30" fmla="*/ 443344 h 504753"/>
                    <a:gd name="connsiteX31" fmla="*/ 316851 w 504748"/>
                    <a:gd name="connsiteY31" fmla="*/ 504753 h 504753"/>
                    <a:gd name="connsiteX32" fmla="*/ 187898 w 504748"/>
                    <a:gd name="connsiteY32" fmla="*/ 504753 h 504753"/>
                    <a:gd name="connsiteX33" fmla="*/ 187898 w 504748"/>
                    <a:gd name="connsiteY33" fmla="*/ 503521 h 5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04748" h="504753">
                      <a:moveTo>
                        <a:pt x="187898" y="503521"/>
                      </a:moveTo>
                      <a:lnTo>
                        <a:pt x="180531" y="442119"/>
                      </a:lnTo>
                      <a:cubicBezTo>
                        <a:pt x="175622" y="440887"/>
                        <a:pt x="171933" y="438435"/>
                        <a:pt x="167024" y="435978"/>
                      </a:cubicBezTo>
                      <a:lnTo>
                        <a:pt x="119129" y="474049"/>
                      </a:lnTo>
                      <a:lnTo>
                        <a:pt x="28247" y="383167"/>
                      </a:lnTo>
                      <a:lnTo>
                        <a:pt x="66318" y="335272"/>
                      </a:lnTo>
                      <a:cubicBezTo>
                        <a:pt x="63860" y="330363"/>
                        <a:pt x="62635" y="326673"/>
                        <a:pt x="61403" y="321764"/>
                      </a:cubicBezTo>
                      <a:lnTo>
                        <a:pt x="0" y="314395"/>
                      </a:lnTo>
                      <a:lnTo>
                        <a:pt x="0" y="187900"/>
                      </a:lnTo>
                      <a:lnTo>
                        <a:pt x="61403" y="180531"/>
                      </a:lnTo>
                      <a:cubicBezTo>
                        <a:pt x="62635" y="175619"/>
                        <a:pt x="65092" y="171934"/>
                        <a:pt x="66318" y="167022"/>
                      </a:cubicBezTo>
                      <a:lnTo>
                        <a:pt x="28247" y="119126"/>
                      </a:lnTo>
                      <a:lnTo>
                        <a:pt x="119129" y="28246"/>
                      </a:lnTo>
                      <a:lnTo>
                        <a:pt x="167024" y="66317"/>
                      </a:lnTo>
                      <a:cubicBezTo>
                        <a:pt x="171933" y="63861"/>
                        <a:pt x="175622" y="62633"/>
                        <a:pt x="180531" y="61405"/>
                      </a:cubicBezTo>
                      <a:lnTo>
                        <a:pt x="187898" y="0"/>
                      </a:lnTo>
                      <a:lnTo>
                        <a:pt x="316851" y="0"/>
                      </a:lnTo>
                      <a:lnTo>
                        <a:pt x="322992" y="61405"/>
                      </a:lnTo>
                      <a:cubicBezTo>
                        <a:pt x="327907" y="62633"/>
                        <a:pt x="331590" y="65089"/>
                        <a:pt x="336499" y="66317"/>
                      </a:cubicBezTo>
                      <a:lnTo>
                        <a:pt x="384394" y="28246"/>
                      </a:lnTo>
                      <a:lnTo>
                        <a:pt x="475276" y="119126"/>
                      </a:lnTo>
                      <a:lnTo>
                        <a:pt x="437205" y="167022"/>
                      </a:lnTo>
                      <a:cubicBezTo>
                        <a:pt x="439663" y="171934"/>
                        <a:pt x="440888" y="175619"/>
                        <a:pt x="443346" y="180531"/>
                      </a:cubicBezTo>
                      <a:lnTo>
                        <a:pt x="504749" y="187900"/>
                      </a:lnTo>
                      <a:lnTo>
                        <a:pt x="504749" y="316849"/>
                      </a:lnTo>
                      <a:lnTo>
                        <a:pt x="443346" y="322990"/>
                      </a:lnTo>
                      <a:cubicBezTo>
                        <a:pt x="442120" y="327905"/>
                        <a:pt x="439663" y="331588"/>
                        <a:pt x="437205" y="336497"/>
                      </a:cubicBezTo>
                      <a:lnTo>
                        <a:pt x="475276" y="384399"/>
                      </a:lnTo>
                      <a:lnTo>
                        <a:pt x="384394" y="475274"/>
                      </a:lnTo>
                      <a:lnTo>
                        <a:pt x="336499" y="437203"/>
                      </a:lnTo>
                      <a:cubicBezTo>
                        <a:pt x="331590" y="439661"/>
                        <a:pt x="327907" y="440887"/>
                        <a:pt x="322992" y="443344"/>
                      </a:cubicBezTo>
                      <a:lnTo>
                        <a:pt x="316851" y="504753"/>
                      </a:lnTo>
                      <a:lnTo>
                        <a:pt x="187898" y="504753"/>
                      </a:lnTo>
                      <a:lnTo>
                        <a:pt x="187898" y="5035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0" name="Freeform: Shape 92">
                  <a:extLst>
                    <a:ext uri="{FF2B5EF4-FFF2-40B4-BE49-F238E27FC236}">
                      <a16:creationId xmlns:a16="http://schemas.microsoft.com/office/drawing/2014/main" id="{926DB90A-8BB0-491F-DAB3-24FE04056D46}"/>
                    </a:ext>
                  </a:extLst>
                </p:cNvPr>
                <p:cNvSpPr/>
                <p:nvPr/>
              </p:nvSpPr>
              <p:spPr>
                <a:xfrm>
                  <a:off x="3667225" y="1582905"/>
                  <a:ext cx="512121" cy="513347"/>
                </a:xfrm>
                <a:custGeom>
                  <a:avLst/>
                  <a:gdLst>
                    <a:gd name="connsiteX0" fmla="*/ 316851 w 512121"/>
                    <a:gd name="connsiteY0" fmla="*/ 12281 h 513347"/>
                    <a:gd name="connsiteX1" fmla="*/ 322992 w 512121"/>
                    <a:gd name="connsiteY1" fmla="*/ 71230 h 513347"/>
                    <a:gd name="connsiteX2" fmla="*/ 343872 w 512121"/>
                    <a:gd name="connsiteY2" fmla="*/ 79827 h 513347"/>
                    <a:gd name="connsiteX3" fmla="*/ 390536 w 512121"/>
                    <a:gd name="connsiteY3" fmla="*/ 42984 h 513347"/>
                    <a:gd name="connsiteX4" fmla="*/ 474050 w 512121"/>
                    <a:gd name="connsiteY4" fmla="*/ 126495 h 513347"/>
                    <a:gd name="connsiteX5" fmla="*/ 437205 w 512121"/>
                    <a:gd name="connsiteY5" fmla="*/ 173162 h 513347"/>
                    <a:gd name="connsiteX6" fmla="*/ 445804 w 512121"/>
                    <a:gd name="connsiteY6" fmla="*/ 192812 h 513347"/>
                    <a:gd name="connsiteX7" fmla="*/ 504749 w 512121"/>
                    <a:gd name="connsiteY7" fmla="*/ 198953 h 513347"/>
                    <a:gd name="connsiteX8" fmla="*/ 504749 w 512121"/>
                    <a:gd name="connsiteY8" fmla="*/ 316851 h 513347"/>
                    <a:gd name="connsiteX9" fmla="*/ 445804 w 512121"/>
                    <a:gd name="connsiteY9" fmla="*/ 322992 h 513347"/>
                    <a:gd name="connsiteX10" fmla="*/ 437205 w 512121"/>
                    <a:gd name="connsiteY10" fmla="*/ 342640 h 513347"/>
                    <a:gd name="connsiteX11" fmla="*/ 474050 w 512121"/>
                    <a:gd name="connsiteY11" fmla="*/ 389310 h 513347"/>
                    <a:gd name="connsiteX12" fmla="*/ 390536 w 512121"/>
                    <a:gd name="connsiteY12" fmla="*/ 472819 h 513347"/>
                    <a:gd name="connsiteX13" fmla="*/ 343872 w 512121"/>
                    <a:gd name="connsiteY13" fmla="*/ 435980 h 513347"/>
                    <a:gd name="connsiteX14" fmla="*/ 324217 w 512121"/>
                    <a:gd name="connsiteY14" fmla="*/ 444572 h 513347"/>
                    <a:gd name="connsiteX15" fmla="*/ 316851 w 512121"/>
                    <a:gd name="connsiteY15" fmla="*/ 503523 h 513347"/>
                    <a:gd name="connsiteX16" fmla="*/ 198954 w 512121"/>
                    <a:gd name="connsiteY16" fmla="*/ 503523 h 513347"/>
                    <a:gd name="connsiteX17" fmla="*/ 192813 w 512121"/>
                    <a:gd name="connsiteY17" fmla="*/ 444572 h 513347"/>
                    <a:gd name="connsiteX18" fmla="*/ 173165 w 512121"/>
                    <a:gd name="connsiteY18" fmla="*/ 435980 h 513347"/>
                    <a:gd name="connsiteX19" fmla="*/ 126495 w 512121"/>
                    <a:gd name="connsiteY19" fmla="*/ 472819 h 513347"/>
                    <a:gd name="connsiteX20" fmla="*/ 42986 w 512121"/>
                    <a:gd name="connsiteY20" fmla="*/ 389310 h 513347"/>
                    <a:gd name="connsiteX21" fmla="*/ 79826 w 512121"/>
                    <a:gd name="connsiteY21" fmla="*/ 342640 h 513347"/>
                    <a:gd name="connsiteX22" fmla="*/ 71227 w 512121"/>
                    <a:gd name="connsiteY22" fmla="*/ 322992 h 513347"/>
                    <a:gd name="connsiteX23" fmla="*/ 12282 w 512121"/>
                    <a:gd name="connsiteY23" fmla="*/ 316851 h 513347"/>
                    <a:gd name="connsiteX24" fmla="*/ 12282 w 512121"/>
                    <a:gd name="connsiteY24" fmla="*/ 198953 h 513347"/>
                    <a:gd name="connsiteX25" fmla="*/ 71227 w 512121"/>
                    <a:gd name="connsiteY25" fmla="*/ 192812 h 513347"/>
                    <a:gd name="connsiteX26" fmla="*/ 79826 w 512121"/>
                    <a:gd name="connsiteY26" fmla="*/ 171935 h 513347"/>
                    <a:gd name="connsiteX27" fmla="*/ 42986 w 512121"/>
                    <a:gd name="connsiteY27" fmla="*/ 125266 h 513347"/>
                    <a:gd name="connsiteX28" fmla="*/ 126495 w 512121"/>
                    <a:gd name="connsiteY28" fmla="*/ 41756 h 513347"/>
                    <a:gd name="connsiteX29" fmla="*/ 173165 w 512121"/>
                    <a:gd name="connsiteY29" fmla="*/ 78599 h 513347"/>
                    <a:gd name="connsiteX30" fmla="*/ 192813 w 512121"/>
                    <a:gd name="connsiteY30" fmla="*/ 70002 h 513347"/>
                    <a:gd name="connsiteX31" fmla="*/ 198954 w 512121"/>
                    <a:gd name="connsiteY31" fmla="*/ 12281 h 513347"/>
                    <a:gd name="connsiteX32" fmla="*/ 316851 w 512121"/>
                    <a:gd name="connsiteY32" fmla="*/ 12281 h 513347"/>
                    <a:gd name="connsiteX33" fmla="*/ 327900 w 512121"/>
                    <a:gd name="connsiteY33" fmla="*/ 0 h 513347"/>
                    <a:gd name="connsiteX34" fmla="*/ 316851 w 512121"/>
                    <a:gd name="connsiteY34" fmla="*/ 0 h 513347"/>
                    <a:gd name="connsiteX35" fmla="*/ 198954 w 512121"/>
                    <a:gd name="connsiteY35" fmla="*/ 0 h 513347"/>
                    <a:gd name="connsiteX36" fmla="*/ 187898 w 512121"/>
                    <a:gd name="connsiteY36" fmla="*/ 0 h 513347"/>
                    <a:gd name="connsiteX37" fmla="*/ 186672 w 512121"/>
                    <a:gd name="connsiteY37" fmla="*/ 11053 h 513347"/>
                    <a:gd name="connsiteX38" fmla="*/ 180531 w 512121"/>
                    <a:gd name="connsiteY38" fmla="*/ 62634 h 513347"/>
                    <a:gd name="connsiteX39" fmla="*/ 173165 w 512121"/>
                    <a:gd name="connsiteY39" fmla="*/ 65089 h 513347"/>
                    <a:gd name="connsiteX40" fmla="*/ 132636 w 512121"/>
                    <a:gd name="connsiteY40" fmla="*/ 31931 h 513347"/>
                    <a:gd name="connsiteX41" fmla="*/ 124038 w 512121"/>
                    <a:gd name="connsiteY41" fmla="*/ 24562 h 513347"/>
                    <a:gd name="connsiteX42" fmla="*/ 116671 w 512121"/>
                    <a:gd name="connsiteY42" fmla="*/ 34387 h 513347"/>
                    <a:gd name="connsiteX43" fmla="*/ 34388 w 512121"/>
                    <a:gd name="connsiteY43" fmla="*/ 116670 h 513347"/>
                    <a:gd name="connsiteX44" fmla="*/ 27021 w 512121"/>
                    <a:gd name="connsiteY44" fmla="*/ 124038 h 513347"/>
                    <a:gd name="connsiteX45" fmla="*/ 34388 w 512121"/>
                    <a:gd name="connsiteY45" fmla="*/ 132635 h 513347"/>
                    <a:gd name="connsiteX46" fmla="*/ 67544 w 512121"/>
                    <a:gd name="connsiteY46" fmla="*/ 173162 h 513347"/>
                    <a:gd name="connsiteX47" fmla="*/ 65092 w 512121"/>
                    <a:gd name="connsiteY47" fmla="*/ 180531 h 513347"/>
                    <a:gd name="connsiteX48" fmla="*/ 13507 w 512121"/>
                    <a:gd name="connsiteY48" fmla="*/ 186672 h 513347"/>
                    <a:gd name="connsiteX49" fmla="*/ 0 w 512121"/>
                    <a:gd name="connsiteY49" fmla="*/ 187900 h 513347"/>
                    <a:gd name="connsiteX50" fmla="*/ 0 w 512121"/>
                    <a:gd name="connsiteY50" fmla="*/ 198953 h 513347"/>
                    <a:gd name="connsiteX51" fmla="*/ 0 w 512121"/>
                    <a:gd name="connsiteY51" fmla="*/ 316851 h 513347"/>
                    <a:gd name="connsiteX52" fmla="*/ 0 w 512121"/>
                    <a:gd name="connsiteY52" fmla="*/ 327901 h 513347"/>
                    <a:gd name="connsiteX53" fmla="*/ 11050 w 512121"/>
                    <a:gd name="connsiteY53" fmla="*/ 329133 h 513347"/>
                    <a:gd name="connsiteX54" fmla="*/ 62635 w 512121"/>
                    <a:gd name="connsiteY54" fmla="*/ 335274 h 513347"/>
                    <a:gd name="connsiteX55" fmla="*/ 65092 w 512121"/>
                    <a:gd name="connsiteY55" fmla="*/ 341415 h 513347"/>
                    <a:gd name="connsiteX56" fmla="*/ 31930 w 512121"/>
                    <a:gd name="connsiteY56" fmla="*/ 381943 h 513347"/>
                    <a:gd name="connsiteX57" fmla="*/ 24564 w 512121"/>
                    <a:gd name="connsiteY57" fmla="*/ 390535 h 513347"/>
                    <a:gd name="connsiteX58" fmla="*/ 31930 w 512121"/>
                    <a:gd name="connsiteY58" fmla="*/ 397908 h 513347"/>
                    <a:gd name="connsiteX59" fmla="*/ 115439 w 512121"/>
                    <a:gd name="connsiteY59" fmla="*/ 481417 h 513347"/>
                    <a:gd name="connsiteX60" fmla="*/ 122812 w 512121"/>
                    <a:gd name="connsiteY60" fmla="*/ 488784 h 513347"/>
                    <a:gd name="connsiteX61" fmla="*/ 131404 w 512121"/>
                    <a:gd name="connsiteY61" fmla="*/ 481417 h 513347"/>
                    <a:gd name="connsiteX62" fmla="*/ 171933 w 512121"/>
                    <a:gd name="connsiteY62" fmla="*/ 448255 h 513347"/>
                    <a:gd name="connsiteX63" fmla="*/ 179306 w 512121"/>
                    <a:gd name="connsiteY63" fmla="*/ 450713 h 513347"/>
                    <a:gd name="connsiteX64" fmla="*/ 185447 w 512121"/>
                    <a:gd name="connsiteY64" fmla="*/ 502298 h 513347"/>
                    <a:gd name="connsiteX65" fmla="*/ 186672 w 512121"/>
                    <a:gd name="connsiteY65" fmla="*/ 513347 h 513347"/>
                    <a:gd name="connsiteX66" fmla="*/ 197722 w 512121"/>
                    <a:gd name="connsiteY66" fmla="*/ 513347 h 513347"/>
                    <a:gd name="connsiteX67" fmla="*/ 315625 w 512121"/>
                    <a:gd name="connsiteY67" fmla="*/ 513347 h 513347"/>
                    <a:gd name="connsiteX68" fmla="*/ 326675 w 512121"/>
                    <a:gd name="connsiteY68" fmla="*/ 513347 h 513347"/>
                    <a:gd name="connsiteX69" fmla="*/ 327900 w 512121"/>
                    <a:gd name="connsiteY69" fmla="*/ 502298 h 513347"/>
                    <a:gd name="connsiteX70" fmla="*/ 334042 w 512121"/>
                    <a:gd name="connsiteY70" fmla="*/ 450713 h 513347"/>
                    <a:gd name="connsiteX71" fmla="*/ 340182 w 512121"/>
                    <a:gd name="connsiteY71" fmla="*/ 448255 h 513347"/>
                    <a:gd name="connsiteX72" fmla="*/ 380711 w 512121"/>
                    <a:gd name="connsiteY72" fmla="*/ 481417 h 513347"/>
                    <a:gd name="connsiteX73" fmla="*/ 389310 w 512121"/>
                    <a:gd name="connsiteY73" fmla="*/ 488784 h 513347"/>
                    <a:gd name="connsiteX74" fmla="*/ 396676 w 512121"/>
                    <a:gd name="connsiteY74" fmla="*/ 481417 h 513347"/>
                    <a:gd name="connsiteX75" fmla="*/ 480192 w 512121"/>
                    <a:gd name="connsiteY75" fmla="*/ 397908 h 513347"/>
                    <a:gd name="connsiteX76" fmla="*/ 487558 w 512121"/>
                    <a:gd name="connsiteY76" fmla="*/ 390535 h 513347"/>
                    <a:gd name="connsiteX77" fmla="*/ 480192 w 512121"/>
                    <a:gd name="connsiteY77" fmla="*/ 381943 h 513347"/>
                    <a:gd name="connsiteX78" fmla="*/ 447029 w 512121"/>
                    <a:gd name="connsiteY78" fmla="*/ 341415 h 513347"/>
                    <a:gd name="connsiteX79" fmla="*/ 449487 w 512121"/>
                    <a:gd name="connsiteY79" fmla="*/ 335274 h 513347"/>
                    <a:gd name="connsiteX80" fmla="*/ 501066 w 512121"/>
                    <a:gd name="connsiteY80" fmla="*/ 329133 h 513347"/>
                    <a:gd name="connsiteX81" fmla="*/ 512122 w 512121"/>
                    <a:gd name="connsiteY81" fmla="*/ 327901 h 513347"/>
                    <a:gd name="connsiteX82" fmla="*/ 512122 w 512121"/>
                    <a:gd name="connsiteY82" fmla="*/ 316851 h 513347"/>
                    <a:gd name="connsiteX83" fmla="*/ 512122 w 512121"/>
                    <a:gd name="connsiteY83" fmla="*/ 198953 h 513347"/>
                    <a:gd name="connsiteX84" fmla="*/ 512122 w 512121"/>
                    <a:gd name="connsiteY84" fmla="*/ 187900 h 513347"/>
                    <a:gd name="connsiteX85" fmla="*/ 501066 w 512121"/>
                    <a:gd name="connsiteY85" fmla="*/ 186672 h 513347"/>
                    <a:gd name="connsiteX86" fmla="*/ 449487 w 512121"/>
                    <a:gd name="connsiteY86" fmla="*/ 180531 h 513347"/>
                    <a:gd name="connsiteX87" fmla="*/ 447029 w 512121"/>
                    <a:gd name="connsiteY87" fmla="*/ 173162 h 513347"/>
                    <a:gd name="connsiteX88" fmla="*/ 480192 w 512121"/>
                    <a:gd name="connsiteY88" fmla="*/ 132635 h 513347"/>
                    <a:gd name="connsiteX89" fmla="*/ 487558 w 512121"/>
                    <a:gd name="connsiteY89" fmla="*/ 124038 h 513347"/>
                    <a:gd name="connsiteX90" fmla="*/ 480192 w 512121"/>
                    <a:gd name="connsiteY90" fmla="*/ 116670 h 513347"/>
                    <a:gd name="connsiteX91" fmla="*/ 396676 w 512121"/>
                    <a:gd name="connsiteY91" fmla="*/ 33159 h 513347"/>
                    <a:gd name="connsiteX92" fmla="*/ 389310 w 512121"/>
                    <a:gd name="connsiteY92" fmla="*/ 25790 h 513347"/>
                    <a:gd name="connsiteX93" fmla="*/ 380711 w 512121"/>
                    <a:gd name="connsiteY93" fmla="*/ 33159 h 513347"/>
                    <a:gd name="connsiteX94" fmla="*/ 340182 w 512121"/>
                    <a:gd name="connsiteY94" fmla="*/ 66317 h 513347"/>
                    <a:gd name="connsiteX95" fmla="*/ 334042 w 512121"/>
                    <a:gd name="connsiteY95" fmla="*/ 63862 h 513347"/>
                    <a:gd name="connsiteX96" fmla="*/ 327900 w 512121"/>
                    <a:gd name="connsiteY96" fmla="*/ 12281 h 513347"/>
                    <a:gd name="connsiteX97" fmla="*/ 327900 w 512121"/>
                    <a:gd name="connsiteY9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512121" h="513347">
                      <a:moveTo>
                        <a:pt x="316851" y="12281"/>
                      </a:moveTo>
                      <a:lnTo>
                        <a:pt x="322992" y="71230"/>
                      </a:lnTo>
                      <a:cubicBezTo>
                        <a:pt x="330358" y="73687"/>
                        <a:pt x="336499" y="76142"/>
                        <a:pt x="343872" y="79827"/>
                      </a:cubicBezTo>
                      <a:lnTo>
                        <a:pt x="390536" y="42984"/>
                      </a:lnTo>
                      <a:lnTo>
                        <a:pt x="474050" y="126495"/>
                      </a:lnTo>
                      <a:lnTo>
                        <a:pt x="437205" y="173162"/>
                      </a:lnTo>
                      <a:cubicBezTo>
                        <a:pt x="439663" y="179303"/>
                        <a:pt x="443346" y="186672"/>
                        <a:pt x="445804" y="192812"/>
                      </a:cubicBezTo>
                      <a:lnTo>
                        <a:pt x="504749" y="198953"/>
                      </a:lnTo>
                      <a:lnTo>
                        <a:pt x="504749" y="316851"/>
                      </a:lnTo>
                      <a:lnTo>
                        <a:pt x="445804" y="322992"/>
                      </a:lnTo>
                      <a:cubicBezTo>
                        <a:pt x="443346" y="329133"/>
                        <a:pt x="440888" y="336499"/>
                        <a:pt x="437205" y="342640"/>
                      </a:cubicBezTo>
                      <a:lnTo>
                        <a:pt x="474050" y="389310"/>
                      </a:lnTo>
                      <a:lnTo>
                        <a:pt x="390536" y="472819"/>
                      </a:lnTo>
                      <a:lnTo>
                        <a:pt x="343872" y="435980"/>
                      </a:lnTo>
                      <a:cubicBezTo>
                        <a:pt x="337731" y="438431"/>
                        <a:pt x="330358" y="442120"/>
                        <a:pt x="324217" y="444572"/>
                      </a:cubicBezTo>
                      <a:lnTo>
                        <a:pt x="316851" y="503523"/>
                      </a:lnTo>
                      <a:lnTo>
                        <a:pt x="198954" y="503523"/>
                      </a:lnTo>
                      <a:lnTo>
                        <a:pt x="192813" y="444572"/>
                      </a:lnTo>
                      <a:cubicBezTo>
                        <a:pt x="185447" y="442120"/>
                        <a:pt x="179306" y="439663"/>
                        <a:pt x="173165" y="435980"/>
                      </a:cubicBezTo>
                      <a:lnTo>
                        <a:pt x="126495" y="472819"/>
                      </a:lnTo>
                      <a:lnTo>
                        <a:pt x="42986" y="389310"/>
                      </a:lnTo>
                      <a:lnTo>
                        <a:pt x="79826" y="342640"/>
                      </a:lnTo>
                      <a:cubicBezTo>
                        <a:pt x="77368" y="336499"/>
                        <a:pt x="73684" y="329133"/>
                        <a:pt x="71227" y="322992"/>
                      </a:cubicBezTo>
                      <a:lnTo>
                        <a:pt x="12282" y="316851"/>
                      </a:lnTo>
                      <a:lnTo>
                        <a:pt x="12282" y="198953"/>
                      </a:lnTo>
                      <a:lnTo>
                        <a:pt x="71227" y="192812"/>
                      </a:lnTo>
                      <a:cubicBezTo>
                        <a:pt x="73684" y="185444"/>
                        <a:pt x="76142" y="179303"/>
                        <a:pt x="79826" y="171935"/>
                      </a:cubicBezTo>
                      <a:lnTo>
                        <a:pt x="42986" y="125266"/>
                      </a:lnTo>
                      <a:lnTo>
                        <a:pt x="126495" y="41756"/>
                      </a:lnTo>
                      <a:lnTo>
                        <a:pt x="173165" y="78599"/>
                      </a:lnTo>
                      <a:cubicBezTo>
                        <a:pt x="179306" y="76142"/>
                        <a:pt x="186672" y="72458"/>
                        <a:pt x="192813" y="70002"/>
                      </a:cubicBezTo>
                      <a:lnTo>
                        <a:pt x="198954" y="12281"/>
                      </a:lnTo>
                      <a:lnTo>
                        <a:pt x="316851" y="12281"/>
                      </a:lnTo>
                      <a:close/>
                      <a:moveTo>
                        <a:pt x="327900" y="0"/>
                      </a:moveTo>
                      <a:lnTo>
                        <a:pt x="316851" y="0"/>
                      </a:lnTo>
                      <a:lnTo>
                        <a:pt x="198954" y="0"/>
                      </a:lnTo>
                      <a:lnTo>
                        <a:pt x="187898" y="0"/>
                      </a:lnTo>
                      <a:lnTo>
                        <a:pt x="186672" y="11053"/>
                      </a:lnTo>
                      <a:lnTo>
                        <a:pt x="180531" y="62634"/>
                      </a:lnTo>
                      <a:cubicBezTo>
                        <a:pt x="178074" y="63862"/>
                        <a:pt x="175616" y="65089"/>
                        <a:pt x="173165" y="65089"/>
                      </a:cubicBezTo>
                      <a:lnTo>
                        <a:pt x="132636" y="31931"/>
                      </a:lnTo>
                      <a:lnTo>
                        <a:pt x="124038" y="24562"/>
                      </a:lnTo>
                      <a:lnTo>
                        <a:pt x="116671" y="34387"/>
                      </a:lnTo>
                      <a:lnTo>
                        <a:pt x="34388" y="116670"/>
                      </a:lnTo>
                      <a:lnTo>
                        <a:pt x="27021" y="124038"/>
                      </a:lnTo>
                      <a:lnTo>
                        <a:pt x="34388" y="132635"/>
                      </a:lnTo>
                      <a:lnTo>
                        <a:pt x="67544" y="173162"/>
                      </a:lnTo>
                      <a:cubicBezTo>
                        <a:pt x="66318" y="175619"/>
                        <a:pt x="65092" y="178075"/>
                        <a:pt x="65092" y="180531"/>
                      </a:cubicBezTo>
                      <a:lnTo>
                        <a:pt x="13507" y="186672"/>
                      </a:lnTo>
                      <a:lnTo>
                        <a:pt x="0" y="187900"/>
                      </a:lnTo>
                      <a:lnTo>
                        <a:pt x="0" y="198953"/>
                      </a:lnTo>
                      <a:lnTo>
                        <a:pt x="0" y="316851"/>
                      </a:lnTo>
                      <a:lnTo>
                        <a:pt x="0" y="327901"/>
                      </a:lnTo>
                      <a:lnTo>
                        <a:pt x="11050" y="329133"/>
                      </a:lnTo>
                      <a:lnTo>
                        <a:pt x="62635" y="335274"/>
                      </a:lnTo>
                      <a:cubicBezTo>
                        <a:pt x="63861" y="337731"/>
                        <a:pt x="65092" y="340183"/>
                        <a:pt x="65092" y="341415"/>
                      </a:cubicBezTo>
                      <a:lnTo>
                        <a:pt x="31930" y="381943"/>
                      </a:lnTo>
                      <a:lnTo>
                        <a:pt x="24564" y="390535"/>
                      </a:lnTo>
                      <a:lnTo>
                        <a:pt x="31930" y="397908"/>
                      </a:lnTo>
                      <a:lnTo>
                        <a:pt x="115439" y="481417"/>
                      </a:lnTo>
                      <a:lnTo>
                        <a:pt x="122812" y="488784"/>
                      </a:lnTo>
                      <a:lnTo>
                        <a:pt x="131404" y="481417"/>
                      </a:lnTo>
                      <a:lnTo>
                        <a:pt x="171933" y="448255"/>
                      </a:lnTo>
                      <a:cubicBezTo>
                        <a:pt x="174391" y="449487"/>
                        <a:pt x="176848" y="450713"/>
                        <a:pt x="179306" y="450713"/>
                      </a:cubicBezTo>
                      <a:lnTo>
                        <a:pt x="185447" y="502298"/>
                      </a:lnTo>
                      <a:lnTo>
                        <a:pt x="186672" y="513347"/>
                      </a:lnTo>
                      <a:lnTo>
                        <a:pt x="197722" y="513347"/>
                      </a:lnTo>
                      <a:lnTo>
                        <a:pt x="315625" y="513347"/>
                      </a:lnTo>
                      <a:lnTo>
                        <a:pt x="326675" y="513347"/>
                      </a:lnTo>
                      <a:lnTo>
                        <a:pt x="327900" y="502298"/>
                      </a:lnTo>
                      <a:lnTo>
                        <a:pt x="334042" y="450713"/>
                      </a:lnTo>
                      <a:cubicBezTo>
                        <a:pt x="336499" y="449487"/>
                        <a:pt x="338957" y="448255"/>
                        <a:pt x="340182" y="448255"/>
                      </a:cubicBezTo>
                      <a:lnTo>
                        <a:pt x="380711" y="481417"/>
                      </a:lnTo>
                      <a:lnTo>
                        <a:pt x="389310" y="488784"/>
                      </a:lnTo>
                      <a:lnTo>
                        <a:pt x="396676" y="481417"/>
                      </a:lnTo>
                      <a:lnTo>
                        <a:pt x="480192" y="397908"/>
                      </a:lnTo>
                      <a:lnTo>
                        <a:pt x="487558" y="390535"/>
                      </a:lnTo>
                      <a:lnTo>
                        <a:pt x="480192" y="381943"/>
                      </a:lnTo>
                      <a:lnTo>
                        <a:pt x="447029" y="341415"/>
                      </a:lnTo>
                      <a:cubicBezTo>
                        <a:pt x="448255" y="338957"/>
                        <a:pt x="449487" y="336499"/>
                        <a:pt x="449487" y="335274"/>
                      </a:cubicBezTo>
                      <a:lnTo>
                        <a:pt x="501066" y="329133"/>
                      </a:lnTo>
                      <a:lnTo>
                        <a:pt x="512122" y="327901"/>
                      </a:lnTo>
                      <a:lnTo>
                        <a:pt x="512122" y="316851"/>
                      </a:lnTo>
                      <a:lnTo>
                        <a:pt x="512122" y="198953"/>
                      </a:lnTo>
                      <a:lnTo>
                        <a:pt x="512122" y="187900"/>
                      </a:lnTo>
                      <a:lnTo>
                        <a:pt x="501066" y="186672"/>
                      </a:lnTo>
                      <a:lnTo>
                        <a:pt x="449487" y="180531"/>
                      </a:lnTo>
                      <a:cubicBezTo>
                        <a:pt x="448255" y="178075"/>
                        <a:pt x="447029" y="175619"/>
                        <a:pt x="447029" y="173162"/>
                      </a:cubicBezTo>
                      <a:lnTo>
                        <a:pt x="480192" y="132635"/>
                      </a:lnTo>
                      <a:lnTo>
                        <a:pt x="487558" y="124038"/>
                      </a:lnTo>
                      <a:lnTo>
                        <a:pt x="480192" y="116670"/>
                      </a:lnTo>
                      <a:lnTo>
                        <a:pt x="396676" y="33159"/>
                      </a:lnTo>
                      <a:lnTo>
                        <a:pt x="389310" y="25790"/>
                      </a:lnTo>
                      <a:lnTo>
                        <a:pt x="380711" y="33159"/>
                      </a:lnTo>
                      <a:lnTo>
                        <a:pt x="340182" y="66317"/>
                      </a:lnTo>
                      <a:cubicBezTo>
                        <a:pt x="337731" y="65089"/>
                        <a:pt x="335274" y="63862"/>
                        <a:pt x="334042" y="63862"/>
                      </a:cubicBezTo>
                      <a:lnTo>
                        <a:pt x="327900" y="12281"/>
                      </a:lnTo>
                      <a:lnTo>
                        <a:pt x="3279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58" name="Graphic 3">
                <a:extLst>
                  <a:ext uri="{FF2B5EF4-FFF2-40B4-BE49-F238E27FC236}">
                    <a16:creationId xmlns:a16="http://schemas.microsoft.com/office/drawing/2014/main" id="{4ED8FD07-9297-DE9B-729F-9D1AEE53690E}"/>
                  </a:ext>
                </a:extLst>
              </p:cNvPr>
              <p:cNvGrpSpPr/>
              <p:nvPr/>
            </p:nvGrpSpPr>
            <p:grpSpPr>
              <a:xfrm>
                <a:off x="3679513" y="1595190"/>
                <a:ext cx="491241" cy="492469"/>
                <a:chOff x="3679513" y="1595190"/>
                <a:chExt cx="491241" cy="492469"/>
              </a:xfrm>
              <a:solidFill>
                <a:srgbClr val="2D5967"/>
              </a:solidFill>
            </p:grpSpPr>
            <p:sp>
              <p:nvSpPr>
                <p:cNvPr id="59" name="Freeform: Shape 94">
                  <a:extLst>
                    <a:ext uri="{FF2B5EF4-FFF2-40B4-BE49-F238E27FC236}">
                      <a16:creationId xmlns:a16="http://schemas.microsoft.com/office/drawing/2014/main" id="{56AF602D-F1E3-F99D-947A-B93CE7834A49}"/>
                    </a:ext>
                  </a:extLst>
                </p:cNvPr>
                <p:cNvSpPr/>
                <p:nvPr/>
              </p:nvSpPr>
              <p:spPr>
                <a:xfrm>
                  <a:off x="3679513" y="1595190"/>
                  <a:ext cx="491241" cy="492469"/>
                </a:xfrm>
                <a:custGeom>
                  <a:avLst/>
                  <a:gdLst>
                    <a:gd name="connsiteX0" fmla="*/ 491241 w 491241"/>
                    <a:gd name="connsiteY0" fmla="*/ 304570 h 492469"/>
                    <a:gd name="connsiteX1" fmla="*/ 491241 w 491241"/>
                    <a:gd name="connsiteY1" fmla="*/ 186672 h 492469"/>
                    <a:gd name="connsiteX2" fmla="*/ 432290 w 491241"/>
                    <a:gd name="connsiteY2" fmla="*/ 180531 h 492469"/>
                    <a:gd name="connsiteX3" fmla="*/ 423691 w 491241"/>
                    <a:gd name="connsiteY3" fmla="*/ 160881 h 492469"/>
                    <a:gd name="connsiteX4" fmla="*/ 460537 w 491241"/>
                    <a:gd name="connsiteY4" fmla="*/ 114213 h 492469"/>
                    <a:gd name="connsiteX5" fmla="*/ 377028 w 491241"/>
                    <a:gd name="connsiteY5" fmla="*/ 30702 h 492469"/>
                    <a:gd name="connsiteX6" fmla="*/ 330359 w 491241"/>
                    <a:gd name="connsiteY6" fmla="*/ 67546 h 492469"/>
                    <a:gd name="connsiteX7" fmla="*/ 310710 w 491241"/>
                    <a:gd name="connsiteY7" fmla="*/ 58949 h 492469"/>
                    <a:gd name="connsiteX8" fmla="*/ 304569 w 491241"/>
                    <a:gd name="connsiteY8" fmla="*/ 0 h 492469"/>
                    <a:gd name="connsiteX9" fmla="*/ 186666 w 491241"/>
                    <a:gd name="connsiteY9" fmla="*/ 0 h 492469"/>
                    <a:gd name="connsiteX10" fmla="*/ 180532 w 491241"/>
                    <a:gd name="connsiteY10" fmla="*/ 58949 h 492469"/>
                    <a:gd name="connsiteX11" fmla="*/ 159651 w 491241"/>
                    <a:gd name="connsiteY11" fmla="*/ 67546 h 492469"/>
                    <a:gd name="connsiteX12" fmla="*/ 112981 w 491241"/>
                    <a:gd name="connsiteY12" fmla="*/ 30702 h 492469"/>
                    <a:gd name="connsiteX13" fmla="*/ 29473 w 491241"/>
                    <a:gd name="connsiteY13" fmla="*/ 114213 h 492469"/>
                    <a:gd name="connsiteX14" fmla="*/ 66312 w 491241"/>
                    <a:gd name="connsiteY14" fmla="*/ 160881 h 492469"/>
                    <a:gd name="connsiteX15" fmla="*/ 57719 w 491241"/>
                    <a:gd name="connsiteY15" fmla="*/ 180531 h 492469"/>
                    <a:gd name="connsiteX16" fmla="*/ 0 w 491241"/>
                    <a:gd name="connsiteY16" fmla="*/ 186672 h 492469"/>
                    <a:gd name="connsiteX17" fmla="*/ 0 w 491241"/>
                    <a:gd name="connsiteY17" fmla="*/ 304570 h 492469"/>
                    <a:gd name="connsiteX18" fmla="*/ 58945 w 491241"/>
                    <a:gd name="connsiteY18" fmla="*/ 310713 h 492469"/>
                    <a:gd name="connsiteX19" fmla="*/ 67544 w 491241"/>
                    <a:gd name="connsiteY19" fmla="*/ 331586 h 492469"/>
                    <a:gd name="connsiteX20" fmla="*/ 30698 w 491241"/>
                    <a:gd name="connsiteY20" fmla="*/ 378256 h 492469"/>
                    <a:gd name="connsiteX21" fmla="*/ 114213 w 491241"/>
                    <a:gd name="connsiteY21" fmla="*/ 461765 h 492469"/>
                    <a:gd name="connsiteX22" fmla="*/ 160877 w 491241"/>
                    <a:gd name="connsiteY22" fmla="*/ 424926 h 492469"/>
                    <a:gd name="connsiteX23" fmla="*/ 180532 w 491241"/>
                    <a:gd name="connsiteY23" fmla="*/ 433518 h 492469"/>
                    <a:gd name="connsiteX24" fmla="*/ 186666 w 491241"/>
                    <a:gd name="connsiteY24" fmla="*/ 492470 h 492469"/>
                    <a:gd name="connsiteX25" fmla="*/ 304569 w 491241"/>
                    <a:gd name="connsiteY25" fmla="*/ 492470 h 492469"/>
                    <a:gd name="connsiteX26" fmla="*/ 310710 w 491241"/>
                    <a:gd name="connsiteY26" fmla="*/ 433518 h 492469"/>
                    <a:gd name="connsiteX27" fmla="*/ 330359 w 491241"/>
                    <a:gd name="connsiteY27" fmla="*/ 424926 h 492469"/>
                    <a:gd name="connsiteX28" fmla="*/ 377028 w 491241"/>
                    <a:gd name="connsiteY28" fmla="*/ 461765 h 492469"/>
                    <a:gd name="connsiteX29" fmla="*/ 460537 w 491241"/>
                    <a:gd name="connsiteY29" fmla="*/ 378256 h 492469"/>
                    <a:gd name="connsiteX30" fmla="*/ 423691 w 491241"/>
                    <a:gd name="connsiteY30" fmla="*/ 331586 h 492469"/>
                    <a:gd name="connsiteX31" fmla="*/ 432290 w 491241"/>
                    <a:gd name="connsiteY31" fmla="*/ 311938 h 492469"/>
                    <a:gd name="connsiteX32" fmla="*/ 491241 w 491241"/>
                    <a:gd name="connsiteY32" fmla="*/ 304570 h 492469"/>
                    <a:gd name="connsiteX33" fmla="*/ 435973 w 491241"/>
                    <a:gd name="connsiteY33" fmla="*/ 375799 h 492469"/>
                    <a:gd name="connsiteX34" fmla="*/ 375796 w 491241"/>
                    <a:gd name="connsiteY34" fmla="*/ 435976 h 492469"/>
                    <a:gd name="connsiteX35" fmla="*/ 332816 w 491241"/>
                    <a:gd name="connsiteY35" fmla="*/ 401588 h 492469"/>
                    <a:gd name="connsiteX36" fmla="*/ 327901 w 491241"/>
                    <a:gd name="connsiteY36" fmla="*/ 405271 h 492469"/>
                    <a:gd name="connsiteX37" fmla="*/ 299654 w 491241"/>
                    <a:gd name="connsiteY37" fmla="*/ 417553 h 492469"/>
                    <a:gd name="connsiteX38" fmla="*/ 294745 w 491241"/>
                    <a:gd name="connsiteY38" fmla="*/ 418785 h 492469"/>
                    <a:gd name="connsiteX39" fmla="*/ 288604 w 491241"/>
                    <a:gd name="connsiteY39" fmla="*/ 474047 h 492469"/>
                    <a:gd name="connsiteX40" fmla="*/ 203863 w 491241"/>
                    <a:gd name="connsiteY40" fmla="*/ 474047 h 492469"/>
                    <a:gd name="connsiteX41" fmla="*/ 196497 w 491241"/>
                    <a:gd name="connsiteY41" fmla="*/ 418785 h 492469"/>
                    <a:gd name="connsiteX42" fmla="*/ 190356 w 491241"/>
                    <a:gd name="connsiteY42" fmla="*/ 416327 h 492469"/>
                    <a:gd name="connsiteX43" fmla="*/ 162109 w 491241"/>
                    <a:gd name="connsiteY43" fmla="*/ 404045 h 492469"/>
                    <a:gd name="connsiteX44" fmla="*/ 157193 w 491241"/>
                    <a:gd name="connsiteY44" fmla="*/ 401588 h 492469"/>
                    <a:gd name="connsiteX45" fmla="*/ 114213 w 491241"/>
                    <a:gd name="connsiteY45" fmla="*/ 435976 h 492469"/>
                    <a:gd name="connsiteX46" fmla="*/ 54036 w 491241"/>
                    <a:gd name="connsiteY46" fmla="*/ 375799 h 492469"/>
                    <a:gd name="connsiteX47" fmla="*/ 88418 w 491241"/>
                    <a:gd name="connsiteY47" fmla="*/ 332819 h 492469"/>
                    <a:gd name="connsiteX48" fmla="*/ 85967 w 491241"/>
                    <a:gd name="connsiteY48" fmla="*/ 327903 h 492469"/>
                    <a:gd name="connsiteX49" fmla="*/ 74910 w 491241"/>
                    <a:gd name="connsiteY49" fmla="*/ 299657 h 492469"/>
                    <a:gd name="connsiteX50" fmla="*/ 72453 w 491241"/>
                    <a:gd name="connsiteY50" fmla="*/ 294745 h 492469"/>
                    <a:gd name="connsiteX51" fmla="*/ 17191 w 491241"/>
                    <a:gd name="connsiteY51" fmla="*/ 288604 h 492469"/>
                    <a:gd name="connsiteX52" fmla="*/ 17191 w 491241"/>
                    <a:gd name="connsiteY52" fmla="*/ 203865 h 492469"/>
                    <a:gd name="connsiteX53" fmla="*/ 72453 w 491241"/>
                    <a:gd name="connsiteY53" fmla="*/ 196497 h 492469"/>
                    <a:gd name="connsiteX54" fmla="*/ 74910 w 491241"/>
                    <a:gd name="connsiteY54" fmla="*/ 190356 h 492469"/>
                    <a:gd name="connsiteX55" fmla="*/ 85967 w 491241"/>
                    <a:gd name="connsiteY55" fmla="*/ 163338 h 492469"/>
                    <a:gd name="connsiteX56" fmla="*/ 88418 w 491241"/>
                    <a:gd name="connsiteY56" fmla="*/ 158425 h 492469"/>
                    <a:gd name="connsiteX57" fmla="*/ 54036 w 491241"/>
                    <a:gd name="connsiteY57" fmla="*/ 115442 h 492469"/>
                    <a:gd name="connsiteX58" fmla="*/ 114213 w 491241"/>
                    <a:gd name="connsiteY58" fmla="*/ 55264 h 492469"/>
                    <a:gd name="connsiteX59" fmla="*/ 157193 w 491241"/>
                    <a:gd name="connsiteY59" fmla="*/ 89651 h 492469"/>
                    <a:gd name="connsiteX60" fmla="*/ 163335 w 491241"/>
                    <a:gd name="connsiteY60" fmla="*/ 85967 h 492469"/>
                    <a:gd name="connsiteX61" fmla="*/ 191581 w 491241"/>
                    <a:gd name="connsiteY61" fmla="*/ 74914 h 492469"/>
                    <a:gd name="connsiteX62" fmla="*/ 196497 w 491241"/>
                    <a:gd name="connsiteY62" fmla="*/ 72458 h 492469"/>
                    <a:gd name="connsiteX63" fmla="*/ 202631 w 491241"/>
                    <a:gd name="connsiteY63" fmla="*/ 17193 h 492469"/>
                    <a:gd name="connsiteX64" fmla="*/ 287372 w 491241"/>
                    <a:gd name="connsiteY64" fmla="*/ 17193 h 492469"/>
                    <a:gd name="connsiteX65" fmla="*/ 294745 w 491241"/>
                    <a:gd name="connsiteY65" fmla="*/ 72458 h 492469"/>
                    <a:gd name="connsiteX66" fmla="*/ 300886 w 491241"/>
                    <a:gd name="connsiteY66" fmla="*/ 74914 h 492469"/>
                    <a:gd name="connsiteX67" fmla="*/ 327901 w 491241"/>
                    <a:gd name="connsiteY67" fmla="*/ 85967 h 492469"/>
                    <a:gd name="connsiteX68" fmla="*/ 332816 w 491241"/>
                    <a:gd name="connsiteY68" fmla="*/ 88423 h 492469"/>
                    <a:gd name="connsiteX69" fmla="*/ 375796 w 491241"/>
                    <a:gd name="connsiteY69" fmla="*/ 54036 h 492469"/>
                    <a:gd name="connsiteX70" fmla="*/ 435973 w 491241"/>
                    <a:gd name="connsiteY70" fmla="*/ 114213 h 492469"/>
                    <a:gd name="connsiteX71" fmla="*/ 401585 w 491241"/>
                    <a:gd name="connsiteY71" fmla="*/ 157197 h 492469"/>
                    <a:gd name="connsiteX72" fmla="*/ 404043 w 491241"/>
                    <a:gd name="connsiteY72" fmla="*/ 162109 h 492469"/>
                    <a:gd name="connsiteX73" fmla="*/ 416325 w 491241"/>
                    <a:gd name="connsiteY73" fmla="*/ 190356 h 492469"/>
                    <a:gd name="connsiteX74" fmla="*/ 418782 w 491241"/>
                    <a:gd name="connsiteY74" fmla="*/ 196497 h 492469"/>
                    <a:gd name="connsiteX75" fmla="*/ 474044 w 491241"/>
                    <a:gd name="connsiteY75" fmla="*/ 202637 h 492469"/>
                    <a:gd name="connsiteX76" fmla="*/ 474044 w 491241"/>
                    <a:gd name="connsiteY76" fmla="*/ 287376 h 492469"/>
                    <a:gd name="connsiteX77" fmla="*/ 418782 w 491241"/>
                    <a:gd name="connsiteY77" fmla="*/ 294745 h 492469"/>
                    <a:gd name="connsiteX78" fmla="*/ 416325 w 491241"/>
                    <a:gd name="connsiteY78" fmla="*/ 300885 h 492469"/>
                    <a:gd name="connsiteX79" fmla="*/ 404043 w 491241"/>
                    <a:gd name="connsiteY79" fmla="*/ 329129 h 492469"/>
                    <a:gd name="connsiteX80" fmla="*/ 401585 w 491241"/>
                    <a:gd name="connsiteY80" fmla="*/ 334044 h 492469"/>
                    <a:gd name="connsiteX81" fmla="*/ 435973 w 491241"/>
                    <a:gd name="connsiteY81" fmla="*/ 375799 h 49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491241" h="492469">
                      <a:moveTo>
                        <a:pt x="491241" y="304570"/>
                      </a:moveTo>
                      <a:lnTo>
                        <a:pt x="491241" y="186672"/>
                      </a:lnTo>
                      <a:lnTo>
                        <a:pt x="432290" y="180531"/>
                      </a:lnTo>
                      <a:cubicBezTo>
                        <a:pt x="429832" y="173162"/>
                        <a:pt x="427375" y="167022"/>
                        <a:pt x="423691" y="160881"/>
                      </a:cubicBezTo>
                      <a:lnTo>
                        <a:pt x="460537" y="114213"/>
                      </a:lnTo>
                      <a:lnTo>
                        <a:pt x="377028" y="30702"/>
                      </a:lnTo>
                      <a:lnTo>
                        <a:pt x="330359" y="67546"/>
                      </a:lnTo>
                      <a:cubicBezTo>
                        <a:pt x="324217" y="65089"/>
                        <a:pt x="316851" y="61405"/>
                        <a:pt x="310710" y="58949"/>
                      </a:cubicBezTo>
                      <a:lnTo>
                        <a:pt x="304569" y="0"/>
                      </a:lnTo>
                      <a:lnTo>
                        <a:pt x="186666" y="0"/>
                      </a:lnTo>
                      <a:lnTo>
                        <a:pt x="180532" y="58949"/>
                      </a:lnTo>
                      <a:cubicBezTo>
                        <a:pt x="173159" y="61405"/>
                        <a:pt x="167018" y="63861"/>
                        <a:pt x="159651" y="67546"/>
                      </a:cubicBezTo>
                      <a:lnTo>
                        <a:pt x="112981" y="30702"/>
                      </a:lnTo>
                      <a:lnTo>
                        <a:pt x="29473" y="114213"/>
                      </a:lnTo>
                      <a:lnTo>
                        <a:pt x="66312" y="160881"/>
                      </a:lnTo>
                      <a:cubicBezTo>
                        <a:pt x="63861" y="167022"/>
                        <a:pt x="60177" y="174391"/>
                        <a:pt x="57719" y="180531"/>
                      </a:cubicBezTo>
                      <a:lnTo>
                        <a:pt x="0" y="186672"/>
                      </a:lnTo>
                      <a:lnTo>
                        <a:pt x="0" y="304570"/>
                      </a:lnTo>
                      <a:lnTo>
                        <a:pt x="58945" y="310713"/>
                      </a:lnTo>
                      <a:cubicBezTo>
                        <a:pt x="61403" y="318079"/>
                        <a:pt x="63861" y="324220"/>
                        <a:pt x="67544" y="331586"/>
                      </a:cubicBezTo>
                      <a:lnTo>
                        <a:pt x="30698" y="378256"/>
                      </a:lnTo>
                      <a:lnTo>
                        <a:pt x="114213" y="461765"/>
                      </a:lnTo>
                      <a:lnTo>
                        <a:pt x="160877" y="424926"/>
                      </a:lnTo>
                      <a:cubicBezTo>
                        <a:pt x="167018" y="427377"/>
                        <a:pt x="174391" y="431067"/>
                        <a:pt x="180532" y="433518"/>
                      </a:cubicBezTo>
                      <a:lnTo>
                        <a:pt x="186666" y="492470"/>
                      </a:lnTo>
                      <a:lnTo>
                        <a:pt x="304569" y="492470"/>
                      </a:lnTo>
                      <a:lnTo>
                        <a:pt x="310710" y="433518"/>
                      </a:lnTo>
                      <a:cubicBezTo>
                        <a:pt x="316851" y="431067"/>
                        <a:pt x="324217" y="428609"/>
                        <a:pt x="330359" y="424926"/>
                      </a:cubicBezTo>
                      <a:lnTo>
                        <a:pt x="377028" y="461765"/>
                      </a:lnTo>
                      <a:lnTo>
                        <a:pt x="460537" y="378256"/>
                      </a:lnTo>
                      <a:lnTo>
                        <a:pt x="423691" y="331586"/>
                      </a:lnTo>
                      <a:cubicBezTo>
                        <a:pt x="426149" y="325446"/>
                        <a:pt x="429832" y="318079"/>
                        <a:pt x="432290" y="311938"/>
                      </a:cubicBezTo>
                      <a:lnTo>
                        <a:pt x="491241" y="304570"/>
                      </a:lnTo>
                      <a:close/>
                      <a:moveTo>
                        <a:pt x="435973" y="375799"/>
                      </a:moveTo>
                      <a:lnTo>
                        <a:pt x="375796" y="435976"/>
                      </a:lnTo>
                      <a:lnTo>
                        <a:pt x="332816" y="401588"/>
                      </a:lnTo>
                      <a:lnTo>
                        <a:pt x="327901" y="405271"/>
                      </a:lnTo>
                      <a:cubicBezTo>
                        <a:pt x="319302" y="410186"/>
                        <a:pt x="309478" y="413870"/>
                        <a:pt x="299654" y="417553"/>
                      </a:cubicBezTo>
                      <a:lnTo>
                        <a:pt x="294745" y="418785"/>
                      </a:lnTo>
                      <a:lnTo>
                        <a:pt x="288604" y="474047"/>
                      </a:lnTo>
                      <a:lnTo>
                        <a:pt x="203863" y="474047"/>
                      </a:lnTo>
                      <a:lnTo>
                        <a:pt x="196497" y="418785"/>
                      </a:lnTo>
                      <a:lnTo>
                        <a:pt x="190356" y="416327"/>
                      </a:lnTo>
                      <a:cubicBezTo>
                        <a:pt x="180532" y="413870"/>
                        <a:pt x="170701" y="408961"/>
                        <a:pt x="162109" y="404045"/>
                      </a:cubicBezTo>
                      <a:lnTo>
                        <a:pt x="157193" y="401588"/>
                      </a:lnTo>
                      <a:lnTo>
                        <a:pt x="114213" y="435976"/>
                      </a:lnTo>
                      <a:lnTo>
                        <a:pt x="54036" y="375799"/>
                      </a:lnTo>
                      <a:lnTo>
                        <a:pt x="88418" y="332819"/>
                      </a:lnTo>
                      <a:lnTo>
                        <a:pt x="85967" y="327903"/>
                      </a:lnTo>
                      <a:cubicBezTo>
                        <a:pt x="81051" y="319305"/>
                        <a:pt x="77368" y="309480"/>
                        <a:pt x="74910" y="299657"/>
                      </a:cubicBezTo>
                      <a:lnTo>
                        <a:pt x="72453" y="294745"/>
                      </a:lnTo>
                      <a:lnTo>
                        <a:pt x="17191" y="288604"/>
                      </a:lnTo>
                      <a:lnTo>
                        <a:pt x="17191" y="203865"/>
                      </a:lnTo>
                      <a:lnTo>
                        <a:pt x="72453" y="196497"/>
                      </a:lnTo>
                      <a:lnTo>
                        <a:pt x="74910" y="190356"/>
                      </a:lnTo>
                      <a:cubicBezTo>
                        <a:pt x="77368" y="181759"/>
                        <a:pt x="82283" y="171934"/>
                        <a:pt x="85967" y="163338"/>
                      </a:cubicBezTo>
                      <a:lnTo>
                        <a:pt x="88418" y="158425"/>
                      </a:lnTo>
                      <a:lnTo>
                        <a:pt x="54036" y="115442"/>
                      </a:lnTo>
                      <a:lnTo>
                        <a:pt x="114213" y="55264"/>
                      </a:lnTo>
                      <a:lnTo>
                        <a:pt x="157193" y="89651"/>
                      </a:lnTo>
                      <a:lnTo>
                        <a:pt x="163335" y="85967"/>
                      </a:lnTo>
                      <a:cubicBezTo>
                        <a:pt x="171933" y="81054"/>
                        <a:pt x="181757" y="77370"/>
                        <a:pt x="191581" y="74914"/>
                      </a:cubicBezTo>
                      <a:lnTo>
                        <a:pt x="196497" y="72458"/>
                      </a:lnTo>
                      <a:lnTo>
                        <a:pt x="202631" y="17193"/>
                      </a:lnTo>
                      <a:lnTo>
                        <a:pt x="287372" y="17193"/>
                      </a:lnTo>
                      <a:lnTo>
                        <a:pt x="294745" y="72458"/>
                      </a:lnTo>
                      <a:lnTo>
                        <a:pt x="300886" y="74914"/>
                      </a:lnTo>
                      <a:cubicBezTo>
                        <a:pt x="309478" y="77370"/>
                        <a:pt x="319302" y="82283"/>
                        <a:pt x="327901" y="85967"/>
                      </a:cubicBezTo>
                      <a:lnTo>
                        <a:pt x="332816" y="88423"/>
                      </a:lnTo>
                      <a:lnTo>
                        <a:pt x="375796" y="54036"/>
                      </a:lnTo>
                      <a:lnTo>
                        <a:pt x="435973" y="114213"/>
                      </a:lnTo>
                      <a:lnTo>
                        <a:pt x="401585" y="157197"/>
                      </a:lnTo>
                      <a:lnTo>
                        <a:pt x="404043" y="162109"/>
                      </a:lnTo>
                      <a:cubicBezTo>
                        <a:pt x="408958" y="170706"/>
                        <a:pt x="412642" y="180531"/>
                        <a:pt x="416325" y="190356"/>
                      </a:cubicBezTo>
                      <a:lnTo>
                        <a:pt x="418782" y="196497"/>
                      </a:lnTo>
                      <a:lnTo>
                        <a:pt x="474044" y="202637"/>
                      </a:lnTo>
                      <a:lnTo>
                        <a:pt x="474044" y="287376"/>
                      </a:lnTo>
                      <a:lnTo>
                        <a:pt x="418782" y="294745"/>
                      </a:lnTo>
                      <a:lnTo>
                        <a:pt x="416325" y="300885"/>
                      </a:lnTo>
                      <a:cubicBezTo>
                        <a:pt x="413867" y="310713"/>
                        <a:pt x="408958" y="319305"/>
                        <a:pt x="404043" y="329129"/>
                      </a:cubicBezTo>
                      <a:lnTo>
                        <a:pt x="401585" y="334044"/>
                      </a:lnTo>
                      <a:lnTo>
                        <a:pt x="435973" y="375799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: Shape 95">
                  <a:extLst>
                    <a:ext uri="{FF2B5EF4-FFF2-40B4-BE49-F238E27FC236}">
                      <a16:creationId xmlns:a16="http://schemas.microsoft.com/office/drawing/2014/main" id="{493561B4-6D10-BE36-A97E-F044E86B9C1B}"/>
                    </a:ext>
                  </a:extLst>
                </p:cNvPr>
                <p:cNvSpPr/>
                <p:nvPr/>
              </p:nvSpPr>
              <p:spPr>
                <a:xfrm>
                  <a:off x="3977935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: Shape 96">
                  <a:extLst>
                    <a:ext uri="{FF2B5EF4-FFF2-40B4-BE49-F238E27FC236}">
                      <a16:creationId xmlns:a16="http://schemas.microsoft.com/office/drawing/2014/main" id="{28175C03-D98C-1B3D-C36E-463730AC6B98}"/>
                    </a:ext>
                  </a:extLst>
                </p:cNvPr>
                <p:cNvSpPr/>
                <p:nvPr/>
              </p:nvSpPr>
              <p:spPr>
                <a:xfrm>
                  <a:off x="4036899" y="1788003"/>
                  <a:ext cx="45437" cy="45440"/>
                </a:xfrm>
                <a:custGeom>
                  <a:avLst/>
                  <a:gdLst>
                    <a:gd name="connsiteX0" fmla="*/ 45438 w 45437"/>
                    <a:gd name="connsiteY0" fmla="*/ 0 h 45440"/>
                    <a:gd name="connsiteX1" fmla="*/ 0 w 45437"/>
                    <a:gd name="connsiteY1" fmla="*/ 0 h 45440"/>
                    <a:gd name="connsiteX2" fmla="*/ 0 w 45437"/>
                    <a:gd name="connsiteY2" fmla="*/ 45440 h 45440"/>
                    <a:gd name="connsiteX3" fmla="*/ 45438 w 45437"/>
                    <a:gd name="connsiteY3" fmla="*/ 45440 h 45440"/>
                    <a:gd name="connsiteX4" fmla="*/ 45438 w 45437"/>
                    <a:gd name="connsiteY4" fmla="*/ 0 h 4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40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: Shape 97">
                  <a:extLst>
                    <a:ext uri="{FF2B5EF4-FFF2-40B4-BE49-F238E27FC236}">
                      <a16:creationId xmlns:a16="http://schemas.microsoft.com/office/drawing/2014/main" id="{1F0398F2-E47F-D6A6-9D6A-077F48F08490}"/>
                    </a:ext>
                  </a:extLst>
                </p:cNvPr>
                <p:cNvSpPr/>
                <p:nvPr/>
              </p:nvSpPr>
              <p:spPr>
                <a:xfrm>
                  <a:off x="3977935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: Shape 98">
                  <a:extLst>
                    <a:ext uri="{FF2B5EF4-FFF2-40B4-BE49-F238E27FC236}">
                      <a16:creationId xmlns:a16="http://schemas.microsoft.com/office/drawing/2014/main" id="{55AA60A0-2A4A-1D1D-0D81-E6A6BEA9B11D}"/>
                    </a:ext>
                  </a:extLst>
                </p:cNvPr>
                <p:cNvSpPr/>
                <p:nvPr/>
              </p:nvSpPr>
              <p:spPr>
                <a:xfrm>
                  <a:off x="4036899" y="1848184"/>
                  <a:ext cx="45437" cy="45439"/>
                </a:xfrm>
                <a:custGeom>
                  <a:avLst/>
                  <a:gdLst>
                    <a:gd name="connsiteX0" fmla="*/ 45438 w 45437"/>
                    <a:gd name="connsiteY0" fmla="*/ 0 h 45439"/>
                    <a:gd name="connsiteX1" fmla="*/ 0 w 45437"/>
                    <a:gd name="connsiteY1" fmla="*/ 0 h 45439"/>
                    <a:gd name="connsiteX2" fmla="*/ 0 w 45437"/>
                    <a:gd name="connsiteY2" fmla="*/ 45440 h 45439"/>
                    <a:gd name="connsiteX3" fmla="*/ 45438 w 45437"/>
                    <a:gd name="connsiteY3" fmla="*/ 45440 h 45439"/>
                    <a:gd name="connsiteX4" fmla="*/ 45438 w 45437"/>
                    <a:gd name="connsiteY4" fmla="*/ 0 h 4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7" h="45439">
                      <a:moveTo>
                        <a:pt x="45438" y="0"/>
                      </a:moveTo>
                      <a:lnTo>
                        <a:pt x="0" y="0"/>
                      </a:lnTo>
                      <a:lnTo>
                        <a:pt x="0" y="45440"/>
                      </a:lnTo>
                      <a:lnTo>
                        <a:pt x="45438" y="45440"/>
                      </a:lnTo>
                      <a:lnTo>
                        <a:pt x="45438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4" name="Freeform: Shape 99">
                  <a:extLst>
                    <a:ext uri="{FF2B5EF4-FFF2-40B4-BE49-F238E27FC236}">
                      <a16:creationId xmlns:a16="http://schemas.microsoft.com/office/drawing/2014/main" id="{69837DC1-B6F2-8513-73FB-E3358AE8A72D}"/>
                    </a:ext>
                  </a:extLst>
                </p:cNvPr>
                <p:cNvSpPr/>
                <p:nvPr/>
              </p:nvSpPr>
              <p:spPr>
                <a:xfrm>
                  <a:off x="3872326" y="1788003"/>
                  <a:ext cx="93332" cy="105617"/>
                </a:xfrm>
                <a:custGeom>
                  <a:avLst/>
                  <a:gdLst>
                    <a:gd name="connsiteX0" fmla="*/ 0 w 93332"/>
                    <a:gd name="connsiteY0" fmla="*/ 0 h 105617"/>
                    <a:gd name="connsiteX1" fmla="*/ 52804 w 93332"/>
                    <a:gd name="connsiteY1" fmla="*/ 52809 h 105617"/>
                    <a:gd name="connsiteX2" fmla="*/ 0 w 93332"/>
                    <a:gd name="connsiteY2" fmla="*/ 105617 h 105617"/>
                    <a:gd name="connsiteX3" fmla="*/ 41754 w 93332"/>
                    <a:gd name="connsiteY3" fmla="*/ 105617 h 105617"/>
                    <a:gd name="connsiteX4" fmla="*/ 93333 w 93332"/>
                    <a:gd name="connsiteY4" fmla="*/ 52809 h 105617"/>
                    <a:gd name="connsiteX5" fmla="*/ 41754 w 93332"/>
                    <a:gd name="connsiteY5" fmla="*/ 0 h 105617"/>
                    <a:gd name="connsiteX6" fmla="*/ 0 w 93332"/>
                    <a:gd name="connsiteY6" fmla="*/ 0 h 10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332" h="105617">
                      <a:moveTo>
                        <a:pt x="0" y="0"/>
                      </a:moveTo>
                      <a:lnTo>
                        <a:pt x="52804" y="52809"/>
                      </a:lnTo>
                      <a:lnTo>
                        <a:pt x="0" y="105617"/>
                      </a:lnTo>
                      <a:lnTo>
                        <a:pt x="41754" y="105617"/>
                      </a:lnTo>
                      <a:lnTo>
                        <a:pt x="93333" y="52809"/>
                      </a:lnTo>
                      <a:lnTo>
                        <a:pt x="417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5" name="Freeform: Shape 101">
                  <a:extLst>
                    <a:ext uri="{FF2B5EF4-FFF2-40B4-BE49-F238E27FC236}">
                      <a16:creationId xmlns:a16="http://schemas.microsoft.com/office/drawing/2014/main" id="{5BFAF08D-A05A-D906-66CF-7F67611E0720}"/>
                    </a:ext>
                  </a:extLst>
                </p:cNvPr>
                <p:cNvSpPr/>
                <p:nvPr/>
              </p:nvSpPr>
              <p:spPr>
                <a:xfrm>
                  <a:off x="3759351" y="1792914"/>
                  <a:ext cx="36845" cy="36842"/>
                </a:xfrm>
                <a:custGeom>
                  <a:avLst/>
                  <a:gdLst>
                    <a:gd name="connsiteX0" fmla="*/ 18423 w 36845"/>
                    <a:gd name="connsiteY0" fmla="*/ 36843 h 36842"/>
                    <a:gd name="connsiteX1" fmla="*/ 36846 w 36845"/>
                    <a:gd name="connsiteY1" fmla="*/ 18421 h 36842"/>
                    <a:gd name="connsiteX2" fmla="*/ 18423 w 36845"/>
                    <a:gd name="connsiteY2" fmla="*/ 0 h 36842"/>
                    <a:gd name="connsiteX3" fmla="*/ 0 w 36845"/>
                    <a:gd name="connsiteY3" fmla="*/ 18421 h 36842"/>
                    <a:gd name="connsiteX4" fmla="*/ 18423 w 36845"/>
                    <a:gd name="connsiteY4" fmla="*/ 36843 h 3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45" h="36842">
                      <a:moveTo>
                        <a:pt x="18423" y="36843"/>
                      </a:moveTo>
                      <a:cubicBezTo>
                        <a:pt x="28593" y="36843"/>
                        <a:pt x="36846" y="28595"/>
                        <a:pt x="36846" y="18421"/>
                      </a:cubicBezTo>
                      <a:cubicBezTo>
                        <a:pt x="36846" y="8248"/>
                        <a:pt x="28593" y="0"/>
                        <a:pt x="18423" y="0"/>
                      </a:cubicBezTo>
                      <a:cubicBezTo>
                        <a:pt x="8246" y="0"/>
                        <a:pt x="0" y="8248"/>
                        <a:pt x="0" y="18421"/>
                      </a:cubicBezTo>
                      <a:cubicBezTo>
                        <a:pt x="0" y="28595"/>
                        <a:pt x="8246" y="36843"/>
                        <a:pt x="18423" y="36843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6" name="Freeform: Shape 102">
                  <a:extLst>
                    <a:ext uri="{FF2B5EF4-FFF2-40B4-BE49-F238E27FC236}">
                      <a16:creationId xmlns:a16="http://schemas.microsoft.com/office/drawing/2014/main" id="{CBC7BF05-8496-E442-CCE1-084B4E189E6A}"/>
                    </a:ext>
                  </a:extLst>
                </p:cNvPr>
                <p:cNvSpPr/>
                <p:nvPr/>
              </p:nvSpPr>
              <p:spPr>
                <a:xfrm>
                  <a:off x="3810923" y="1864148"/>
                  <a:ext cx="29478" cy="29474"/>
                </a:xfrm>
                <a:custGeom>
                  <a:avLst/>
                  <a:gdLst>
                    <a:gd name="connsiteX0" fmla="*/ 14739 w 29478"/>
                    <a:gd name="connsiteY0" fmla="*/ 29474 h 29474"/>
                    <a:gd name="connsiteX1" fmla="*/ 29479 w 29478"/>
                    <a:gd name="connsiteY1" fmla="*/ 14737 h 29474"/>
                    <a:gd name="connsiteX2" fmla="*/ 14739 w 29478"/>
                    <a:gd name="connsiteY2" fmla="*/ 0 h 29474"/>
                    <a:gd name="connsiteX3" fmla="*/ 0 w 29478"/>
                    <a:gd name="connsiteY3" fmla="*/ 14737 h 29474"/>
                    <a:gd name="connsiteX4" fmla="*/ 14739 w 29478"/>
                    <a:gd name="connsiteY4" fmla="*/ 29474 h 2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78" h="29474">
                      <a:moveTo>
                        <a:pt x="14739" y="29474"/>
                      </a:moveTo>
                      <a:cubicBezTo>
                        <a:pt x="22876" y="29474"/>
                        <a:pt x="29479" y="22876"/>
                        <a:pt x="29479" y="14737"/>
                      </a:cubicBezTo>
                      <a:cubicBezTo>
                        <a:pt x="29479" y="6598"/>
                        <a:pt x="22876" y="0"/>
                        <a:pt x="14739" y="0"/>
                      </a:cubicBezTo>
                      <a:cubicBezTo>
                        <a:pt x="6603" y="0"/>
                        <a:pt x="0" y="6598"/>
                        <a:pt x="0" y="14737"/>
                      </a:cubicBezTo>
                      <a:cubicBezTo>
                        <a:pt x="0" y="22876"/>
                        <a:pt x="6603" y="29474"/>
                        <a:pt x="14739" y="29474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7" name="Freeform: Shape 103">
                  <a:extLst>
                    <a:ext uri="{FF2B5EF4-FFF2-40B4-BE49-F238E27FC236}">
                      <a16:creationId xmlns:a16="http://schemas.microsoft.com/office/drawing/2014/main" id="{5DF51618-F92A-4662-50EA-F3582B1897B6}"/>
                    </a:ext>
                  </a:extLst>
                </p:cNvPr>
                <p:cNvSpPr/>
                <p:nvPr/>
              </p:nvSpPr>
              <p:spPr>
                <a:xfrm>
                  <a:off x="3751966" y="1842041"/>
                  <a:ext cx="46663" cy="46667"/>
                </a:xfrm>
                <a:custGeom>
                  <a:avLst/>
                  <a:gdLst>
                    <a:gd name="connsiteX0" fmla="*/ 23332 w 46663"/>
                    <a:gd name="connsiteY0" fmla="*/ 46668 h 46667"/>
                    <a:gd name="connsiteX1" fmla="*/ 46663 w 46663"/>
                    <a:gd name="connsiteY1" fmla="*/ 23334 h 46667"/>
                    <a:gd name="connsiteX2" fmla="*/ 23332 w 46663"/>
                    <a:gd name="connsiteY2" fmla="*/ 0 h 46667"/>
                    <a:gd name="connsiteX3" fmla="*/ 0 w 46663"/>
                    <a:gd name="connsiteY3" fmla="*/ 23334 h 46667"/>
                    <a:gd name="connsiteX4" fmla="*/ 23332 w 46663"/>
                    <a:gd name="connsiteY4" fmla="*/ 46668 h 4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63" h="46667">
                      <a:moveTo>
                        <a:pt x="23332" y="46668"/>
                      </a:moveTo>
                      <a:cubicBezTo>
                        <a:pt x="36217" y="46668"/>
                        <a:pt x="46663" y="36221"/>
                        <a:pt x="46663" y="23334"/>
                      </a:cubicBezTo>
                      <a:cubicBezTo>
                        <a:pt x="46663" y="10447"/>
                        <a:pt x="36217" y="0"/>
                        <a:pt x="23332" y="0"/>
                      </a:cubicBezTo>
                      <a:cubicBezTo>
                        <a:pt x="10447" y="0"/>
                        <a:pt x="0" y="10447"/>
                        <a:pt x="0" y="23334"/>
                      </a:cubicBezTo>
                      <a:cubicBezTo>
                        <a:pt x="0" y="36221"/>
                        <a:pt x="10447" y="46668"/>
                        <a:pt x="23332" y="46668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8" name="Freeform: Shape 104">
                  <a:extLst>
                    <a:ext uri="{FF2B5EF4-FFF2-40B4-BE49-F238E27FC236}">
                      <a16:creationId xmlns:a16="http://schemas.microsoft.com/office/drawing/2014/main" id="{CF14679F-939B-5266-4A03-299EA6614611}"/>
                    </a:ext>
                  </a:extLst>
                </p:cNvPr>
                <p:cNvSpPr/>
                <p:nvPr/>
              </p:nvSpPr>
              <p:spPr>
                <a:xfrm>
                  <a:off x="3809698" y="1788003"/>
                  <a:ext cx="61402" cy="61405"/>
                </a:xfrm>
                <a:custGeom>
                  <a:avLst/>
                  <a:gdLst>
                    <a:gd name="connsiteX0" fmla="*/ 30698 w 61402"/>
                    <a:gd name="connsiteY0" fmla="*/ 61405 h 61405"/>
                    <a:gd name="connsiteX1" fmla="*/ 61403 w 61402"/>
                    <a:gd name="connsiteY1" fmla="*/ 30703 h 61405"/>
                    <a:gd name="connsiteX2" fmla="*/ 30698 w 61402"/>
                    <a:gd name="connsiteY2" fmla="*/ 0 h 61405"/>
                    <a:gd name="connsiteX3" fmla="*/ 0 w 61402"/>
                    <a:gd name="connsiteY3" fmla="*/ 30703 h 61405"/>
                    <a:gd name="connsiteX4" fmla="*/ 30698 w 61402"/>
                    <a:gd name="connsiteY4" fmla="*/ 61405 h 6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02" h="61405">
                      <a:moveTo>
                        <a:pt x="30698" y="61405"/>
                      </a:moveTo>
                      <a:cubicBezTo>
                        <a:pt x="47658" y="61405"/>
                        <a:pt x="61403" y="47659"/>
                        <a:pt x="61403" y="30703"/>
                      </a:cubicBezTo>
                      <a:cubicBezTo>
                        <a:pt x="61403" y="13746"/>
                        <a:pt x="47658" y="0"/>
                        <a:pt x="30698" y="0"/>
                      </a:cubicBezTo>
                      <a:cubicBezTo>
                        <a:pt x="13745" y="0"/>
                        <a:pt x="0" y="13746"/>
                        <a:pt x="0" y="30703"/>
                      </a:cubicBezTo>
                      <a:cubicBezTo>
                        <a:pt x="0" y="47659"/>
                        <a:pt x="13745" y="61405"/>
                        <a:pt x="30698" y="61405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cxnSp>
        <p:nvCxnSpPr>
          <p:cNvPr id="712" name="直線矢印コネクタ 711">
            <a:extLst>
              <a:ext uri="{FF2B5EF4-FFF2-40B4-BE49-F238E27FC236}">
                <a16:creationId xmlns:a16="http://schemas.microsoft.com/office/drawing/2014/main" id="{D0946189-9092-B633-D6D3-5E5CE322BF5A}"/>
              </a:ext>
            </a:extLst>
          </p:cNvPr>
          <p:cNvCxnSpPr>
            <a:cxnSpLocks/>
          </p:cNvCxnSpPr>
          <p:nvPr/>
        </p:nvCxnSpPr>
        <p:spPr>
          <a:xfrm>
            <a:off x="9340758" y="5406884"/>
            <a:ext cx="0" cy="108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3" name="直線矢印コネクタ 712">
            <a:extLst>
              <a:ext uri="{FF2B5EF4-FFF2-40B4-BE49-F238E27FC236}">
                <a16:creationId xmlns:a16="http://schemas.microsoft.com/office/drawing/2014/main" id="{DC626C7E-B78F-A900-C7E6-0B78E80C99CF}"/>
              </a:ext>
            </a:extLst>
          </p:cNvPr>
          <p:cNvCxnSpPr>
            <a:cxnSpLocks/>
          </p:cNvCxnSpPr>
          <p:nvPr/>
        </p:nvCxnSpPr>
        <p:spPr>
          <a:xfrm flipV="1">
            <a:off x="9476884" y="5386950"/>
            <a:ext cx="0" cy="110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B6455D7-AA6E-5DFF-BBBC-01AFBB3A95C7}"/>
              </a:ext>
            </a:extLst>
          </p:cNvPr>
          <p:cNvGrpSpPr/>
          <p:nvPr/>
        </p:nvGrpSpPr>
        <p:grpSpPr>
          <a:xfrm>
            <a:off x="6787183" y="4179274"/>
            <a:ext cx="837089" cy="819815"/>
            <a:chOff x="7886473" y="3968862"/>
            <a:chExt cx="837089" cy="819815"/>
          </a:xfrm>
        </p:grpSpPr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55BA66C5-ECB0-C4EA-CC49-802C4081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104993" y="3968862"/>
              <a:ext cx="400050" cy="409575"/>
            </a:xfrm>
            <a:prstGeom prst="rect">
              <a:avLst/>
            </a:prstGeom>
          </p:spPr>
        </p:pic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F1F9A78-7056-F480-BF52-188E73128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473" y="4327012"/>
              <a:ext cx="8370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b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Gateway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FB317DE-0811-6FE7-6A07-2C45B2F7D758}"/>
              </a:ext>
            </a:extLst>
          </p:cNvPr>
          <p:cNvGrpSpPr/>
          <p:nvPr/>
        </p:nvGrpSpPr>
        <p:grpSpPr>
          <a:xfrm>
            <a:off x="7465111" y="4197597"/>
            <a:ext cx="899606" cy="802988"/>
            <a:chOff x="6886206" y="4266890"/>
            <a:chExt cx="899606" cy="802988"/>
          </a:xfrm>
        </p:grpSpPr>
        <p:pic>
          <p:nvPicPr>
            <p:cNvPr id="18" name="グラフィックス 17">
              <a:extLst>
                <a:ext uri="{FF2B5EF4-FFF2-40B4-BE49-F238E27FC236}">
                  <a16:creationId xmlns:a16="http://schemas.microsoft.com/office/drawing/2014/main" id="{219F770C-1992-C84C-80E6-95164700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54925" y="4266890"/>
              <a:ext cx="400050" cy="400050"/>
            </a:xfrm>
            <a:prstGeom prst="rect">
              <a:avLst/>
            </a:prstGeom>
          </p:spPr>
        </p:pic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DCA2ACE5-ECB2-BBBF-AF5D-156B31FB3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206" y="4792879"/>
              <a:ext cx="8996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</p:txBody>
        </p:sp>
        <p:pic>
          <p:nvPicPr>
            <p:cNvPr id="24" name="グラフィックス 23">
              <a:extLst>
                <a:ext uri="{FF2B5EF4-FFF2-40B4-BE49-F238E27FC236}">
                  <a16:creationId xmlns:a16="http://schemas.microsoft.com/office/drawing/2014/main" id="{ADB48C1D-AED7-C25F-2754-BFDCEBA9D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07325" y="4419290"/>
              <a:ext cx="400050" cy="400050"/>
            </a:xfrm>
            <a:prstGeom prst="rect">
              <a:avLst/>
            </a:prstGeom>
          </p:spPr>
        </p:pic>
      </p:grpSp>
      <p:sp>
        <p:nvSpPr>
          <p:cNvPr id="26" name="角丸四角形 45">
            <a:extLst>
              <a:ext uri="{FF2B5EF4-FFF2-40B4-BE49-F238E27FC236}">
                <a16:creationId xmlns:a16="http://schemas.microsoft.com/office/drawing/2014/main" id="{EA6462D0-1A3D-DDC6-B8FA-827708F1265E}"/>
              </a:ext>
            </a:extLst>
          </p:cNvPr>
          <p:cNvSpPr/>
          <p:nvPr/>
        </p:nvSpPr>
        <p:spPr>
          <a:xfrm>
            <a:off x="6830937" y="4052451"/>
            <a:ext cx="1462398" cy="1782928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D02CA0B-7EC2-0267-07B4-7BA4A4F24B01}"/>
              </a:ext>
            </a:extLst>
          </p:cNvPr>
          <p:cNvGrpSpPr/>
          <p:nvPr/>
        </p:nvGrpSpPr>
        <p:grpSpPr>
          <a:xfrm>
            <a:off x="7076642" y="5000759"/>
            <a:ext cx="994969" cy="754441"/>
            <a:chOff x="8175932" y="3206429"/>
            <a:chExt cx="994969" cy="754441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7CA78377-701A-4E36-176D-8511AD5B8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9393" y="3489228"/>
              <a:ext cx="0" cy="20882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2" name="グラフィックス 671">
              <a:extLst>
                <a:ext uri="{FF2B5EF4-FFF2-40B4-BE49-F238E27FC236}">
                  <a16:creationId xmlns:a16="http://schemas.microsoft.com/office/drawing/2014/main" id="{3CF10A96-2FCA-A8D9-F1FD-67ED43D58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428385" y="3206429"/>
              <a:ext cx="381000" cy="381000"/>
            </a:xfrm>
            <a:prstGeom prst="rect">
              <a:avLst/>
            </a:prstGeom>
          </p:spPr>
        </p:pic>
        <p:pic>
          <p:nvPicPr>
            <p:cNvPr id="678" name="グラフィックス 677">
              <a:extLst>
                <a:ext uri="{FF2B5EF4-FFF2-40B4-BE49-F238E27FC236}">
                  <a16:creationId xmlns:a16="http://schemas.microsoft.com/office/drawing/2014/main" id="{CCAEEF9F-006B-953D-E9D0-305B46A1D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80785" y="3358829"/>
              <a:ext cx="381000" cy="381000"/>
            </a:xfrm>
            <a:prstGeom prst="rect">
              <a:avLst/>
            </a:prstGeom>
          </p:spPr>
        </p:pic>
        <p:sp>
          <p:nvSpPr>
            <p:cNvPr id="679" name="TextBox 20">
              <a:extLst>
                <a:ext uri="{FF2B5EF4-FFF2-40B4-BE49-F238E27FC236}">
                  <a16:creationId xmlns:a16="http://schemas.microsoft.com/office/drawing/2014/main" id="{4F93D874-1134-70E2-D2F7-E662FD72E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932" y="3683871"/>
              <a:ext cx="994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Meiryo UI" panose="020B0604030504040204" pitchFamily="34" charset="-128"/>
                  <a:ea typeface="Meiryo UI" panose="020B0604030504040204" pitchFamily="34" charset="-128"/>
                  <a:cs typeface="Arial" panose="020B0604020202020204" pitchFamily="34" charset="0"/>
                </a:rPr>
                <a:t>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11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0">
            <a:extLst>
              <a:ext uri="{FF2B5EF4-FFF2-40B4-BE49-F238E27FC236}">
                <a16:creationId xmlns:a16="http://schemas.microsoft.com/office/drawing/2014/main" id="{23025022-F9F8-4672-B946-E72E3870F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624" y="7280874"/>
            <a:ext cx="43523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_Web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静的コンテンツ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_Web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動的コンテンツ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申請・届出機能</a:t>
            </a:r>
          </a:p>
          <a:p>
            <a:pPr eaLnBrk="1" hangingPunct="1"/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17A82488-B871-42E5-8539-0206F80D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1990" y="7464305"/>
            <a:ext cx="400050" cy="400050"/>
          </a:xfrm>
          <a:prstGeom prst="rect">
            <a:avLst/>
          </a:prstGeom>
        </p:spPr>
      </p:pic>
      <p:sp>
        <p:nvSpPr>
          <p:cNvPr id="35" name="TextBox 12">
            <a:extLst>
              <a:ext uri="{FF2B5EF4-FFF2-40B4-BE49-F238E27FC236}">
                <a16:creationId xmlns:a16="http://schemas.microsoft.com/office/drawing/2014/main" id="{89DB6BB4-7FE7-40FE-99B1-B15F1F1D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9651" y="7845797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36" name="グラフィックス 35">
            <a:extLst>
              <a:ext uri="{FF2B5EF4-FFF2-40B4-BE49-F238E27FC236}">
                <a16:creationId xmlns:a16="http://schemas.microsoft.com/office/drawing/2014/main" id="{C22DD73E-2373-41F3-A909-42B8A1793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20639" y="8137245"/>
            <a:ext cx="381000" cy="381000"/>
          </a:xfrm>
          <a:prstGeom prst="rect">
            <a:avLst/>
          </a:prstGeom>
        </p:spPr>
      </p:pic>
      <p:sp>
        <p:nvSpPr>
          <p:cNvPr id="37" name="TextBox 12">
            <a:extLst>
              <a:ext uri="{FF2B5EF4-FFF2-40B4-BE49-F238E27FC236}">
                <a16:creationId xmlns:a16="http://schemas.microsoft.com/office/drawing/2014/main" id="{65025200-6F40-4EE9-9C02-CC00C5F8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218" y="8536990"/>
            <a:ext cx="102784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/>
              <a:t>8-2-1-1. </a:t>
            </a:r>
            <a:r>
              <a:rPr kumimoji="1" lang="ja-JP" altLang="en-US" sz="4000" dirty="0"/>
              <a:t>利用者認証</a:t>
            </a:r>
            <a:r>
              <a:rPr kumimoji="1" lang="en-US" altLang="ja-JP" sz="4000" dirty="0"/>
              <a:t>_</a:t>
            </a:r>
            <a:r>
              <a:rPr kumimoji="1" lang="ja-JP" altLang="en-US" sz="4000" dirty="0"/>
              <a:t>ユーザー認証機能</a:t>
            </a:r>
            <a:r>
              <a:rPr kumimoji="1" lang="en-US" altLang="ja-JP" sz="4000" dirty="0"/>
              <a:t>(</a:t>
            </a:r>
            <a:r>
              <a:rPr kumimoji="1" lang="ja-JP" altLang="en-US" sz="4000" dirty="0"/>
              <a:t>国民向け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 （パターン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：</a:t>
            </a:r>
            <a:r>
              <a:rPr kumimoji="1" lang="en-US" altLang="ja-JP" sz="4000" dirty="0"/>
              <a:t>Identity Domain</a:t>
            </a:r>
            <a:r>
              <a:rPr kumimoji="1" lang="ja-JP" altLang="en-US" sz="4000" dirty="0"/>
              <a:t>）</a:t>
            </a:r>
            <a:endParaRPr kumimoji="1" lang="ja-JP" altLang="en-US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363" y="2232334"/>
            <a:ext cx="9483915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6638322" y="4519136"/>
            <a:ext cx="4009481" cy="248654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ユーザ認証機能（国民向け）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3" y="2232334"/>
            <a:ext cx="502920" cy="50292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4A3619-A6A9-E8F7-6E97-C6AA6FA8C9B8}"/>
              </a:ext>
            </a:extLst>
          </p:cNvPr>
          <p:cNvGrpSpPr/>
          <p:nvPr/>
        </p:nvGrpSpPr>
        <p:grpSpPr>
          <a:xfrm>
            <a:off x="2763552" y="6107357"/>
            <a:ext cx="655844" cy="524265"/>
            <a:chOff x="1113252" y="6112956"/>
            <a:chExt cx="655844" cy="524265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34DAA2F3-F079-118B-678E-3BCB96BE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6" name="グラフィックス 5">
              <a:extLst>
                <a:ext uri="{FF2B5EF4-FFF2-40B4-BE49-F238E27FC236}">
                  <a16:creationId xmlns:a16="http://schemas.microsoft.com/office/drawing/2014/main" id="{37BCDF4B-7667-A110-BB51-F96E3337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9BD2DC6C-91B1-938E-6623-B0999B95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2D95E41-A1F2-4139-4656-62DD6635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39" y="6697916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52" y="2345294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D5CE23E-907B-D0A9-12CC-F2CBBBE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99" y="7270065"/>
            <a:ext cx="153439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システムを構成する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932E4D7-CD75-CDFA-4CFE-668FBECAB73C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439514" y="6363985"/>
            <a:ext cx="4771383" cy="5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34">
            <a:extLst>
              <a:ext uri="{FF2B5EF4-FFF2-40B4-BE49-F238E27FC236}">
                <a16:creationId xmlns:a16="http://schemas.microsoft.com/office/drawing/2014/main" id="{9691B9AF-9E98-1F9F-70A1-BF8DE7F41EFB}"/>
              </a:ext>
            </a:extLst>
          </p:cNvPr>
          <p:cNvSpPr/>
          <p:nvPr/>
        </p:nvSpPr>
        <p:spPr>
          <a:xfrm>
            <a:off x="1924163" y="1897542"/>
            <a:ext cx="2477278" cy="336569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647CF3B-FC24-BB5A-8847-53AEF5BF1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21" y="1960678"/>
            <a:ext cx="23000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  <a:r>
              <a:rPr lang="ja-JP" altLang="en-US" sz="1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sz="1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利用者の</a:t>
            </a:r>
            <a:r>
              <a:rPr lang="en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を管理する外部システム。利用者の実際のログイン先。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354FF347-A804-49B1-46B3-579C5F2A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21" y="3016029"/>
            <a:ext cx="230001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Facebook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Google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Twitter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LINE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Yahoo!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OpenID Connect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対応プロバイダ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SAML2.0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対応プロバイダ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ja-JP" altLang="en-US" sz="140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D278B3DD-7DFD-14EF-4E7D-F270F9B0AF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0897" y="6188514"/>
            <a:ext cx="400050" cy="361950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53261360-AB59-B312-1A58-B9D891D17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27" y="6507407"/>
            <a:ext cx="86113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Identity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Domain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0D9F8F7-5D75-416F-397B-2BC8E42B3456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3912664" y="6170906"/>
            <a:ext cx="1040532" cy="27101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C8C749F-164D-2602-7912-BE76A1261144}"/>
              </a:ext>
            </a:extLst>
          </p:cNvPr>
          <p:cNvCxnSpPr>
            <a:cxnSpLocks/>
          </p:cNvCxnSpPr>
          <p:nvPr/>
        </p:nvCxnSpPr>
        <p:spPr>
          <a:xfrm flipV="1">
            <a:off x="3105071" y="5263233"/>
            <a:ext cx="0" cy="84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FA46A9A-C492-7218-6139-0DE6E8E2B916}"/>
              </a:ext>
            </a:extLst>
          </p:cNvPr>
          <p:cNvCxnSpPr>
            <a:cxnSpLocks/>
            <a:stCxn id="19" idx="3"/>
            <a:endCxn id="23" idx="0"/>
          </p:cNvCxnSpPr>
          <p:nvPr/>
        </p:nvCxnSpPr>
        <p:spPr>
          <a:xfrm>
            <a:off x="4401441" y="3580388"/>
            <a:ext cx="4009481" cy="2608126"/>
          </a:xfrm>
          <a:prstGeom prst="bentConnector2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115">
            <a:extLst>
              <a:ext uri="{FF2B5EF4-FFF2-40B4-BE49-F238E27FC236}">
                <a16:creationId xmlns:a16="http://schemas.microsoft.com/office/drawing/2014/main" id="{C825E07D-1AE4-4845-88E5-F0FA6CC894CD}"/>
              </a:ext>
            </a:extLst>
          </p:cNvPr>
          <p:cNvSpPr/>
          <p:nvPr/>
        </p:nvSpPr>
        <p:spPr>
          <a:xfrm>
            <a:off x="5787983" y="7163041"/>
            <a:ext cx="7636187" cy="176636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221D26E3-32B0-4861-A2BC-EDF91A1B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99" y="7270065"/>
            <a:ext cx="153439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システムを構成する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2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/>
              <a:t>8-2-1-1. </a:t>
            </a:r>
            <a:r>
              <a:rPr kumimoji="1" lang="ja-JP" altLang="en-US" sz="4000" dirty="0"/>
              <a:t>利用者認証</a:t>
            </a:r>
            <a:r>
              <a:rPr kumimoji="1" lang="en-US" altLang="ja-JP" sz="4000" dirty="0"/>
              <a:t>_</a:t>
            </a:r>
            <a:r>
              <a:rPr kumimoji="1" lang="ja-JP" altLang="en-US" sz="4000" dirty="0"/>
              <a:t>ユーザー認証機能</a:t>
            </a:r>
            <a:r>
              <a:rPr kumimoji="1" lang="en-US" altLang="ja-JP" sz="4000" dirty="0"/>
              <a:t>(</a:t>
            </a:r>
            <a:r>
              <a:rPr kumimoji="1" lang="ja-JP" altLang="en-US" sz="4000" dirty="0"/>
              <a:t>国民向け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 （パターン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：</a:t>
            </a:r>
            <a:r>
              <a:rPr kumimoji="1" lang="en-US" altLang="ja-JP" sz="4000" dirty="0"/>
              <a:t>OSS</a:t>
            </a:r>
            <a:r>
              <a:rPr kumimoji="1" lang="ja-JP" altLang="en-US" sz="4000" dirty="0"/>
              <a:t>利用）</a:t>
            </a:r>
            <a:endParaRPr kumimoji="1" lang="ja-JP" altLang="en-US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363" y="2232334"/>
            <a:ext cx="9483915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6638322" y="3837214"/>
            <a:ext cx="4009481" cy="324118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ユーザ認証機能（国民向け）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3" y="2232334"/>
            <a:ext cx="502920" cy="50292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4A3619-A6A9-E8F7-6E97-C6AA6FA8C9B8}"/>
              </a:ext>
            </a:extLst>
          </p:cNvPr>
          <p:cNvGrpSpPr/>
          <p:nvPr/>
        </p:nvGrpSpPr>
        <p:grpSpPr>
          <a:xfrm>
            <a:off x="2763552" y="6107357"/>
            <a:ext cx="655844" cy="524265"/>
            <a:chOff x="1113252" y="6112956"/>
            <a:chExt cx="655844" cy="524265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34DAA2F3-F079-118B-678E-3BCB96BE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6" name="グラフィックス 5">
              <a:extLst>
                <a:ext uri="{FF2B5EF4-FFF2-40B4-BE49-F238E27FC236}">
                  <a16:creationId xmlns:a16="http://schemas.microsoft.com/office/drawing/2014/main" id="{37BCDF4B-7667-A110-BB51-F96E3337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9BD2DC6C-91B1-938E-6623-B0999B95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2D95E41-A1F2-4139-4656-62DD6635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39" y="6697916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52" y="2345294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25" name="Rectangle 115">
            <a:extLst>
              <a:ext uri="{FF2B5EF4-FFF2-40B4-BE49-F238E27FC236}">
                <a16:creationId xmlns:a16="http://schemas.microsoft.com/office/drawing/2014/main" id="{6774D0BA-296F-6CE9-69DA-49D44F5E8AC9}"/>
              </a:ext>
            </a:extLst>
          </p:cNvPr>
          <p:cNvSpPr/>
          <p:nvPr/>
        </p:nvSpPr>
        <p:spPr>
          <a:xfrm>
            <a:off x="5787983" y="7163041"/>
            <a:ext cx="7636187" cy="176636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D5CE23E-907B-D0A9-12CC-F2CBBBE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799" y="7270065"/>
            <a:ext cx="153439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システムを構成する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B0911353-15F0-6BFE-0D6A-11E6C9FAE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624" y="7280874"/>
            <a:ext cx="43523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_Web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静的コンテンツ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_Web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動的コンテンツ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申請・届出機能</a:t>
            </a:r>
          </a:p>
          <a:p>
            <a:pPr eaLnBrk="1" hangingPunct="1"/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9" name="Rectangle 134">
            <a:extLst>
              <a:ext uri="{FF2B5EF4-FFF2-40B4-BE49-F238E27FC236}">
                <a16:creationId xmlns:a16="http://schemas.microsoft.com/office/drawing/2014/main" id="{9691B9AF-9E98-1F9F-70A1-BF8DE7F41EFB}"/>
              </a:ext>
            </a:extLst>
          </p:cNvPr>
          <p:cNvSpPr/>
          <p:nvPr/>
        </p:nvSpPr>
        <p:spPr>
          <a:xfrm>
            <a:off x="1924163" y="1788365"/>
            <a:ext cx="2477278" cy="347486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647CF3B-FC24-BB5A-8847-53AEF5BF1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21" y="1960678"/>
            <a:ext cx="23000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  <a:r>
              <a:rPr lang="ja-JP" altLang="en-US" sz="1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sz="1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利用者の</a:t>
            </a:r>
            <a:r>
              <a:rPr lang="en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を管理する外部システム。利用者の実際のログイン先。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354FF347-A804-49B1-46B3-579C5F2A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21" y="3016029"/>
            <a:ext cx="23000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OpenID Connect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対応プロバイダ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SAML2.0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対応プロバイダ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ja-JP" altLang="en-US" sz="140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0D9F8F7-5D75-416F-397B-2BC8E42B3456}"/>
              </a:ext>
            </a:extLst>
          </p:cNvPr>
          <p:cNvCxnSpPr>
            <a:cxnSpLocks/>
            <a:stCxn id="8" idx="2"/>
            <a:endCxn id="25" idx="1"/>
          </p:cNvCxnSpPr>
          <p:nvPr/>
        </p:nvCxnSpPr>
        <p:spPr>
          <a:xfrm rot="16200000" flipH="1">
            <a:off x="3912664" y="6170906"/>
            <a:ext cx="1040532" cy="27101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C8C749F-164D-2602-7912-BE76A1261144}"/>
              </a:ext>
            </a:extLst>
          </p:cNvPr>
          <p:cNvCxnSpPr>
            <a:cxnSpLocks/>
          </p:cNvCxnSpPr>
          <p:nvPr/>
        </p:nvCxnSpPr>
        <p:spPr>
          <a:xfrm flipV="1">
            <a:off x="3105071" y="5263233"/>
            <a:ext cx="0" cy="84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FA46A9A-C492-7218-6139-0DE6E8E2B916}"/>
              </a:ext>
            </a:extLst>
          </p:cNvPr>
          <p:cNvCxnSpPr>
            <a:cxnSpLocks/>
            <a:stCxn id="19" idx="3"/>
            <a:endCxn id="37" idx="0"/>
          </p:cNvCxnSpPr>
          <p:nvPr/>
        </p:nvCxnSpPr>
        <p:spPr>
          <a:xfrm>
            <a:off x="4401441" y="3525799"/>
            <a:ext cx="4325593" cy="2670931"/>
          </a:xfrm>
          <a:prstGeom prst="bentConnector2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9B4CE4CA-85A8-ACB3-7221-19599CBD9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51990" y="7464305"/>
            <a:ext cx="400050" cy="400050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F7CB9A1F-D2C3-1A8E-91FC-5F55017B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9651" y="7845797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C7A520F2-A20B-AAC8-25AF-AB9F1FCEF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20639" y="8137245"/>
            <a:ext cx="381000" cy="381000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5E39E05-40D7-2329-6E7B-A848A87F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218" y="8536990"/>
            <a:ext cx="102784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97277F4B-F24C-93B2-7036-183E82FC0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34280" y="4612522"/>
            <a:ext cx="409575" cy="40005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56AF4467-AD0D-22F8-8E83-7E64A12D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756" y="5155464"/>
            <a:ext cx="58862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WAF</a:t>
            </a: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44FDF58D-0A9F-DF07-8D4B-CC9A30CA7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39042" y="6151993"/>
            <a:ext cx="400050" cy="400050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8F95E57E-A70D-3F85-62E3-1A54976B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029" y="6572723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B5C599D-7149-BE79-E04A-C8B0EF828074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>
          <a:xfrm flipH="1">
            <a:off x="7239067" y="5463241"/>
            <a:ext cx="1" cy="68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6E32F79-A948-D97F-569C-BDECFB727DB7}"/>
              </a:ext>
            </a:extLst>
          </p:cNvPr>
          <p:cNvCxnSpPr>
            <a:cxnSpLocks/>
          </p:cNvCxnSpPr>
          <p:nvPr/>
        </p:nvCxnSpPr>
        <p:spPr>
          <a:xfrm>
            <a:off x="3439514" y="6363985"/>
            <a:ext cx="3505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1114CF83-521E-B45A-525A-4943D1028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6534" y="6196730"/>
            <a:ext cx="381000" cy="381000"/>
          </a:xfrm>
          <a:prstGeom prst="rect">
            <a:avLst/>
          </a:prstGeom>
        </p:spPr>
      </p:pic>
      <p:sp>
        <p:nvSpPr>
          <p:cNvPr id="38" name="TextBox 12">
            <a:extLst>
              <a:ext uri="{FF2B5EF4-FFF2-40B4-BE49-F238E27FC236}">
                <a16:creationId xmlns:a16="http://schemas.microsoft.com/office/drawing/2014/main" id="{15D576CB-750A-53BA-C5B5-07B8D662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113" y="6596475"/>
            <a:ext cx="102784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BD3C674-1CA6-6B98-DED2-A337DE669AF5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7439092" y="6363985"/>
            <a:ext cx="1097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2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/>
              <a:t>8-2-1-1. </a:t>
            </a:r>
            <a:r>
              <a:rPr kumimoji="1" lang="ja-JP" altLang="en-US" sz="4000" dirty="0"/>
              <a:t>利用者認証</a:t>
            </a:r>
            <a:r>
              <a:rPr kumimoji="1" lang="en-US" altLang="ja-JP" sz="4000" dirty="0"/>
              <a:t>_</a:t>
            </a:r>
            <a:r>
              <a:rPr kumimoji="1" lang="ja-JP" altLang="en-US" sz="4000" dirty="0"/>
              <a:t>ユーザー認証機能</a:t>
            </a:r>
            <a:r>
              <a:rPr kumimoji="1" lang="en-US" altLang="ja-JP" sz="4000" dirty="0"/>
              <a:t>(</a:t>
            </a:r>
            <a:r>
              <a:rPr kumimoji="1" lang="ja-JP" altLang="en-US" sz="4000" dirty="0"/>
              <a:t>国民向け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 （パターン</a:t>
            </a:r>
            <a:r>
              <a:rPr kumimoji="1" lang="en-US" altLang="ja-JP" sz="4000" dirty="0"/>
              <a:t>3</a:t>
            </a:r>
            <a:r>
              <a:rPr kumimoji="1" lang="ja-JP" altLang="en-US" sz="4000" dirty="0"/>
              <a:t>：アプリケーション直接連携）</a:t>
            </a:r>
            <a:endParaRPr kumimoji="1" lang="ja-JP" altLang="en-US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363" y="2232334"/>
            <a:ext cx="9483915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6638322" y="3837214"/>
            <a:ext cx="4009481" cy="324118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利用者認証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ユーザ認証機能（国民向け）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3" y="2232334"/>
            <a:ext cx="502920" cy="50292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4A3619-A6A9-E8F7-6E97-C6AA6FA8C9B8}"/>
              </a:ext>
            </a:extLst>
          </p:cNvPr>
          <p:cNvGrpSpPr/>
          <p:nvPr/>
        </p:nvGrpSpPr>
        <p:grpSpPr>
          <a:xfrm>
            <a:off x="2763552" y="6107357"/>
            <a:ext cx="655844" cy="524265"/>
            <a:chOff x="1113252" y="6112956"/>
            <a:chExt cx="655844" cy="524265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34DAA2F3-F079-118B-678E-3BCB96BE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6" name="グラフィックス 5">
              <a:extLst>
                <a:ext uri="{FF2B5EF4-FFF2-40B4-BE49-F238E27FC236}">
                  <a16:creationId xmlns:a16="http://schemas.microsoft.com/office/drawing/2014/main" id="{37BCDF4B-7667-A110-BB51-F96E3337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9BD2DC6C-91B1-938E-6623-B0999B95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2D95E41-A1F2-4139-4656-62DD6635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39" y="6697916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52" y="2345294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25" name="Rectangle 115">
            <a:extLst>
              <a:ext uri="{FF2B5EF4-FFF2-40B4-BE49-F238E27FC236}">
                <a16:creationId xmlns:a16="http://schemas.microsoft.com/office/drawing/2014/main" id="{6774D0BA-296F-6CE9-69DA-49D44F5E8AC9}"/>
              </a:ext>
            </a:extLst>
          </p:cNvPr>
          <p:cNvSpPr/>
          <p:nvPr/>
        </p:nvSpPr>
        <p:spPr>
          <a:xfrm>
            <a:off x="5787983" y="4401024"/>
            <a:ext cx="8276360" cy="4137375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D5CE23E-907B-D0A9-12CC-F2CBBBE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356" y="7483284"/>
            <a:ext cx="153439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システムを構成する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B0911353-15F0-6BFE-0D6A-11E6C9FAE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423" y="7368848"/>
            <a:ext cx="43523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_Web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静的コンテンツ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コンテンツ管理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_Web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動的コンテンツ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_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申請・届出機能</a:t>
            </a:r>
          </a:p>
          <a:p>
            <a:pPr eaLnBrk="1" hangingPunct="1"/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19" name="Rectangle 134">
            <a:extLst>
              <a:ext uri="{FF2B5EF4-FFF2-40B4-BE49-F238E27FC236}">
                <a16:creationId xmlns:a16="http://schemas.microsoft.com/office/drawing/2014/main" id="{9691B9AF-9E98-1F9F-70A1-BF8DE7F41EFB}"/>
              </a:ext>
            </a:extLst>
          </p:cNvPr>
          <p:cNvSpPr/>
          <p:nvPr/>
        </p:nvSpPr>
        <p:spPr>
          <a:xfrm>
            <a:off x="1924163" y="1788365"/>
            <a:ext cx="2477278" cy="3474868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647CF3B-FC24-BB5A-8847-53AEF5BF1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21" y="1960678"/>
            <a:ext cx="23000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1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外部</a:t>
            </a:r>
            <a:r>
              <a:rPr lang="en-US" altLang="ja-JP" sz="1800" dirty="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ID</a:t>
            </a:r>
            <a:r>
              <a:rPr lang="ja-JP" altLang="en-US" sz="1800">
                <a:latin typeface="Meiryo UI" panose="020B0604030504040204" pitchFamily="34" charset="-128"/>
                <a:ea typeface="Meiryo UI" panose="020B0604030504040204" pitchFamily="34" charset="-128"/>
                <a:cs typeface="Arial" panose="020B0604020202020204" pitchFamily="34" charset="0"/>
              </a:rPr>
              <a:t>プロバイダ</a:t>
            </a:r>
            <a:endParaRPr lang="ja-JP" sz="1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利用者の</a:t>
            </a:r>
            <a:r>
              <a:rPr lang="en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</a:rPr>
              <a:t>を管理する外部システム。利用者の実際のログイン先。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354FF347-A804-49B1-46B3-579C5F2A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621" y="3016029"/>
            <a:ext cx="23000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OpenID Connect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</a:b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対応プロバイダ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SAML2.0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対応プロバイダ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ja-JP" altLang="en-US" sz="140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C8C749F-164D-2602-7912-BE76A1261144}"/>
              </a:ext>
            </a:extLst>
          </p:cNvPr>
          <p:cNvCxnSpPr>
            <a:cxnSpLocks/>
          </p:cNvCxnSpPr>
          <p:nvPr/>
        </p:nvCxnSpPr>
        <p:spPr>
          <a:xfrm flipV="1">
            <a:off x="3105071" y="5263233"/>
            <a:ext cx="0" cy="84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FA46A9A-C492-7218-6139-0DE6E8E2B916}"/>
              </a:ext>
            </a:extLst>
          </p:cNvPr>
          <p:cNvCxnSpPr>
            <a:cxnSpLocks/>
            <a:stCxn id="19" idx="3"/>
            <a:endCxn id="32" idx="0"/>
          </p:cNvCxnSpPr>
          <p:nvPr/>
        </p:nvCxnSpPr>
        <p:spPr>
          <a:xfrm>
            <a:off x="4401441" y="3525799"/>
            <a:ext cx="4794053" cy="1759205"/>
          </a:xfrm>
          <a:prstGeom prst="bentConnector2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97277F4B-F24C-93B2-7036-183E82FC0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4280" y="4612522"/>
            <a:ext cx="409575" cy="40005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56AF4467-AD0D-22F8-8E83-7E64A12D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756" y="5155464"/>
            <a:ext cx="58862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WAF</a:t>
            </a: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44FDF58D-0A9F-DF07-8D4B-CC9A30CA7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9042" y="6151993"/>
            <a:ext cx="400050" cy="400050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8F95E57E-A70D-3F85-62E3-1A54976B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029" y="6572723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B5C599D-7149-BE79-E04A-C8B0EF828074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>
          <a:xfrm flipH="1">
            <a:off x="7239067" y="5463241"/>
            <a:ext cx="1" cy="68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6E32F79-A948-D97F-569C-BDECFB727DB7}"/>
              </a:ext>
            </a:extLst>
          </p:cNvPr>
          <p:cNvCxnSpPr>
            <a:cxnSpLocks/>
          </p:cNvCxnSpPr>
          <p:nvPr/>
        </p:nvCxnSpPr>
        <p:spPr>
          <a:xfrm>
            <a:off x="3439514" y="6363985"/>
            <a:ext cx="3505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BD3C674-1CA6-6B98-DED2-A337DE669AF5}"/>
              </a:ext>
            </a:extLst>
          </p:cNvPr>
          <p:cNvCxnSpPr>
            <a:cxnSpLocks/>
          </p:cNvCxnSpPr>
          <p:nvPr/>
        </p:nvCxnSpPr>
        <p:spPr>
          <a:xfrm>
            <a:off x="7439092" y="6363985"/>
            <a:ext cx="928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3CB60296-39CB-B3D1-3044-02C72B2A7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76398" y="5405048"/>
            <a:ext cx="400050" cy="400050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638A952C-2C61-2B3E-E9E3-1C71E281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059" y="5786540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206B33A2-9CA2-0AA6-9E93-5AB1FA4559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45047" y="6077988"/>
            <a:ext cx="381000" cy="381000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5E01098F-E1C3-8042-6B94-DF40D8415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626" y="6477733"/>
            <a:ext cx="102784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</p:txBody>
      </p:sp>
      <p:sp>
        <p:nvSpPr>
          <p:cNvPr id="32" name="角丸四角形 45">
            <a:extLst>
              <a:ext uri="{FF2B5EF4-FFF2-40B4-BE49-F238E27FC236}">
                <a16:creationId xmlns:a16="http://schemas.microsoft.com/office/drawing/2014/main" id="{324264EA-4F19-024C-175F-A2359A60324E}"/>
              </a:ext>
            </a:extLst>
          </p:cNvPr>
          <p:cNvSpPr/>
          <p:nvPr/>
        </p:nvSpPr>
        <p:spPr>
          <a:xfrm>
            <a:off x="8367587" y="5285004"/>
            <a:ext cx="1655813" cy="1589266"/>
          </a:xfrm>
          <a:prstGeom prst="roundRect">
            <a:avLst>
              <a:gd name="adj" fmla="val 9089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1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BBFA350-3A10-E461-7BF3-D25CB641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8-2-8-1.</a:t>
            </a:r>
            <a:r>
              <a:rPr kumimoji="1" lang="ja-JP" altLang="en-US" sz="4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外部連携</a:t>
            </a:r>
            <a:r>
              <a:rPr kumimoji="1" lang="en-US" altLang="ja-JP" sz="4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4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システム間認証機能</a:t>
            </a:r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5ED71BD-C21B-F73A-FBE1-437230283A07}"/>
              </a:ext>
            </a:extLst>
          </p:cNvPr>
          <p:cNvGrpSpPr/>
          <p:nvPr/>
        </p:nvGrpSpPr>
        <p:grpSpPr>
          <a:xfrm>
            <a:off x="2559738" y="3319578"/>
            <a:ext cx="2741275" cy="1520005"/>
            <a:chOff x="4174249" y="3682685"/>
            <a:chExt cx="2741275" cy="1520005"/>
          </a:xfrm>
        </p:grpSpPr>
        <p:sp>
          <p:nvSpPr>
            <p:cNvPr id="12" name="Rectangle 134">
              <a:extLst>
                <a:ext uri="{FF2B5EF4-FFF2-40B4-BE49-F238E27FC236}">
                  <a16:creationId xmlns:a16="http://schemas.microsoft.com/office/drawing/2014/main" id="{4FA3B8D3-B556-41C0-6023-29FD484F16DA}"/>
                </a:ext>
              </a:extLst>
            </p:cNvPr>
            <p:cNvSpPr/>
            <p:nvPr/>
          </p:nvSpPr>
          <p:spPr>
            <a:xfrm>
              <a:off x="4174249" y="3682685"/>
              <a:ext cx="2741275" cy="1520005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FBC18602-D452-A50A-8ED7-DF7DAFD17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903" y="3800783"/>
              <a:ext cx="2270623" cy="136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6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外部システム</a:t>
              </a:r>
              <a:endParaRPr lang="en-US" altLang="ja-JP" sz="16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ja-JP" sz="11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1400" dirty="0"/>
                <a:t>連携先の</a:t>
              </a:r>
              <a:r>
                <a:rPr lang="en-US" altLang="ja-JP" sz="1400" dirty="0" err="1"/>
                <a:t>WebAPI</a:t>
              </a:r>
              <a:r>
                <a:rPr lang="ja-JP" altLang="en-US" sz="1400" dirty="0"/>
                <a:t>を</a:t>
              </a:r>
              <a:endParaRPr lang="en-US" altLang="ja-JP" sz="1400" dirty="0"/>
            </a:p>
            <a:p>
              <a:pPr algn="ctr"/>
              <a:r>
                <a:rPr lang="ja-JP" altLang="en-US" sz="1400" dirty="0"/>
                <a:t>呼び出す主体</a:t>
              </a:r>
              <a:endParaRPr lang="en-US" altLang="ja-JP" sz="1400" dirty="0"/>
            </a:p>
            <a:p>
              <a:pPr algn="ctr"/>
              <a:r>
                <a:rPr lang="en-US" altLang="ja-JP" sz="1400" dirty="0"/>
                <a:t>OAuth2.0</a:t>
              </a:r>
              <a:r>
                <a:rPr lang="ja-JP" altLang="en-US" sz="1400" dirty="0"/>
                <a:t>の</a:t>
              </a:r>
              <a:r>
                <a:rPr lang="en-US" altLang="ja-JP" sz="1400" dirty="0"/>
                <a:t>Client</a:t>
              </a:r>
              <a:r>
                <a:rPr lang="ja-JP" altLang="en-US" sz="1400" dirty="0"/>
                <a:t>に</a:t>
              </a:r>
              <a:endParaRPr lang="en-US" altLang="ja-JP" sz="1400" dirty="0"/>
            </a:p>
            <a:p>
              <a:pPr algn="ctr"/>
              <a:r>
                <a:rPr lang="ja-JP" altLang="en-US" sz="1400" dirty="0"/>
                <a:t>相当する</a:t>
              </a:r>
              <a:r>
                <a:rPr lang="ja-JP" altLang="ja-JP" sz="1200" dirty="0"/>
                <a:t>​</a:t>
              </a:r>
            </a:p>
          </p:txBody>
        </p:sp>
      </p:grp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3C0DA46-E4A2-8E06-A9F6-D94B07FC5BBF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5266256" y="3503702"/>
            <a:ext cx="748177" cy="34199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6146800" y="2232334"/>
            <a:ext cx="9182100" cy="601715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1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99" y="2232334"/>
            <a:ext cx="502920" cy="50292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6470652" y="2960847"/>
            <a:ext cx="3399515" cy="5052851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外部連携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システム間認証機能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68E2DF02-C688-4311-831F-193848741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68" y="2345294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C6AFB08-F988-1A8A-9903-14CC82E693D4}"/>
              </a:ext>
            </a:extLst>
          </p:cNvPr>
          <p:cNvGrpSpPr/>
          <p:nvPr/>
        </p:nvGrpSpPr>
        <p:grpSpPr>
          <a:xfrm>
            <a:off x="8514205" y="5372099"/>
            <a:ext cx="946092" cy="1007498"/>
            <a:chOff x="8768828" y="5372099"/>
            <a:chExt cx="946092" cy="1007498"/>
          </a:xfrm>
        </p:grpSpPr>
        <p:pic>
          <p:nvPicPr>
            <p:cNvPr id="30" name="グラフィックス 29">
              <a:extLst>
                <a:ext uri="{FF2B5EF4-FFF2-40B4-BE49-F238E27FC236}">
                  <a16:creationId xmlns:a16="http://schemas.microsoft.com/office/drawing/2014/main" id="{2F19668E-3F44-6A88-0E41-6171B2A8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41849" y="5372099"/>
              <a:ext cx="400050" cy="409575"/>
            </a:xfrm>
            <a:prstGeom prst="rect">
              <a:avLst/>
            </a:prstGeom>
          </p:spPr>
        </p:pic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37AB3D3E-5A08-1990-CE5E-C481781CB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8828" y="5856377"/>
              <a:ext cx="9460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API</a:t>
              </a:r>
              <a:b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</a:b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Gateway</a:t>
              </a:r>
            </a:p>
          </p:txBody>
        </p:sp>
      </p:grp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498ACD28-4B76-3D0C-AFAE-66B9B2DF8260}"/>
              </a:ext>
            </a:extLst>
          </p:cNvPr>
          <p:cNvCxnSpPr>
            <a:cxnSpLocks/>
          </p:cNvCxnSpPr>
          <p:nvPr/>
        </p:nvCxnSpPr>
        <p:spPr>
          <a:xfrm flipV="1">
            <a:off x="7682381" y="6384244"/>
            <a:ext cx="0" cy="489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6490E3-C55F-7FFF-D963-55BC09352991}"/>
              </a:ext>
            </a:extLst>
          </p:cNvPr>
          <p:cNvGrpSpPr/>
          <p:nvPr/>
        </p:nvGrpSpPr>
        <p:grpSpPr>
          <a:xfrm>
            <a:off x="7403617" y="6961010"/>
            <a:ext cx="588623" cy="711159"/>
            <a:chOff x="8940496" y="4003645"/>
            <a:chExt cx="588623" cy="711159"/>
          </a:xfrm>
        </p:grpSpPr>
        <p:pic>
          <p:nvPicPr>
            <p:cNvPr id="59" name="グラフィックス 13">
              <a:extLst>
                <a:ext uri="{FF2B5EF4-FFF2-40B4-BE49-F238E27FC236}">
                  <a16:creationId xmlns:a16="http://schemas.microsoft.com/office/drawing/2014/main" id="{9A0D2619-153D-1CFB-202D-F13CB0F72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6624" y="4003645"/>
              <a:ext cx="409575" cy="400050"/>
            </a:xfrm>
            <a:prstGeom prst="rect">
              <a:avLst/>
            </a:prstGeom>
          </p:spPr>
        </p:pic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id="{BECBEB23-55FF-266F-4D12-2863D0EC3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0496" y="4407027"/>
              <a:ext cx="5886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WAF</a:t>
              </a:r>
            </a:p>
          </p:txBody>
        </p:sp>
      </p:grp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E4EFC8AE-4BD2-427B-0FBD-6E025AC2BF95}"/>
              </a:ext>
            </a:extLst>
          </p:cNvPr>
          <p:cNvCxnSpPr>
            <a:cxnSpLocks/>
          </p:cNvCxnSpPr>
          <p:nvPr/>
        </p:nvCxnSpPr>
        <p:spPr>
          <a:xfrm>
            <a:off x="9263476" y="5587761"/>
            <a:ext cx="949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439BB4-C0AB-0FC0-FDF7-9477E08BC5AD}"/>
              </a:ext>
            </a:extLst>
          </p:cNvPr>
          <p:cNvGrpSpPr/>
          <p:nvPr/>
        </p:nvGrpSpPr>
        <p:grpSpPr>
          <a:xfrm>
            <a:off x="6795733" y="4843588"/>
            <a:ext cx="8406167" cy="2902186"/>
            <a:chOff x="2745962" y="8124293"/>
            <a:chExt cx="8009951" cy="703103"/>
          </a:xfrm>
        </p:grpSpPr>
        <p:sp>
          <p:nvSpPr>
            <p:cNvPr id="83" name="Rectangle 134">
              <a:extLst>
                <a:ext uri="{FF2B5EF4-FFF2-40B4-BE49-F238E27FC236}">
                  <a16:creationId xmlns:a16="http://schemas.microsoft.com/office/drawing/2014/main" id="{7E0E716F-D0CB-CFBE-13B6-58345A884383}"/>
                </a:ext>
              </a:extLst>
            </p:cNvPr>
            <p:cNvSpPr/>
            <p:nvPr/>
          </p:nvSpPr>
          <p:spPr>
            <a:xfrm>
              <a:off x="2745962" y="8124293"/>
              <a:ext cx="8009951" cy="703103"/>
            </a:xfrm>
            <a:prstGeom prst="rect">
              <a:avLst/>
            </a:prstGeom>
            <a:noFill/>
            <a:ln w="15875">
              <a:solidFill>
                <a:srgbClr val="7D89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id="{96B7C565-6232-3125-36FB-C7F6B1692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381" y="8152190"/>
              <a:ext cx="3114561" cy="30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8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連携機能</a:t>
              </a:r>
              <a:endParaRPr lang="en-US" altLang="ja-JP" sz="18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ja-JP" sz="12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1400" dirty="0"/>
                <a:t>連携先の</a:t>
              </a:r>
              <a:r>
                <a:rPr lang="en-US" altLang="ja-JP" sz="1400" dirty="0"/>
                <a:t>API</a:t>
              </a:r>
              <a:r>
                <a:rPr lang="ja-JP" altLang="en-US" sz="1400" dirty="0"/>
                <a:t>を提供する機能</a:t>
              </a:r>
              <a:endParaRPr lang="en-US" altLang="ja-JP" sz="1400" dirty="0"/>
            </a:p>
          </p:txBody>
        </p:sp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AC155346-64F7-A9F7-9145-4E04405AB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881" y="8328075"/>
              <a:ext cx="3741695" cy="37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ja-JP" altLang="en-US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例</a:t>
              </a:r>
              <a:endPara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zh-TW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外部連携</a:t>
              </a:r>
              <a:r>
                <a:rPr kumimoji="1" lang="en-US" altLang="zh-TW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_</a:t>
              </a:r>
              <a:r>
                <a:rPr kumimoji="1" lang="zh-TW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外部連携機能（</a:t>
              </a:r>
              <a:r>
                <a:rPr kumimoji="1" lang="en-US" altLang="zh-TW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API</a:t>
              </a:r>
              <a:r>
                <a:rPr kumimoji="1" lang="zh-TW" altLang="en-US" sz="1400" dirty="0">
                  <a:solidFill>
                    <a:schemeClr val="tx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公開）</a:t>
              </a:r>
              <a:r>
                <a:rPr lang="ja-JP" altLang="en-US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機能</a:t>
              </a:r>
              <a:endPara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コンテンツ管理</a:t>
              </a:r>
              <a:r>
                <a:rPr lang="en-US" altLang="ja-JP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_Web</a:t>
              </a:r>
              <a:r>
                <a:rPr lang="ja-JP" altLang="en-US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ページ</a:t>
              </a:r>
              <a:r>
                <a:rPr lang="en-US" altLang="ja-JP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(</a:t>
              </a:r>
              <a:r>
                <a:rPr lang="ja-JP" altLang="en-US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静的コンテンツ</a:t>
              </a:r>
              <a:r>
                <a:rPr lang="en-US" altLang="ja-JP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)</a:t>
              </a:r>
              <a:r>
                <a:rPr lang="ja-JP" altLang="en-US" sz="1400" dirty="0"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rPr>
                <a:t>公開機能</a:t>
              </a:r>
              <a:endPara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4C8DD-D2A7-7F20-9B78-12F10E34E888}"/>
              </a:ext>
            </a:extLst>
          </p:cNvPr>
          <p:cNvGrpSpPr/>
          <p:nvPr/>
        </p:nvGrpSpPr>
        <p:grpSpPr>
          <a:xfrm>
            <a:off x="8563997" y="3718338"/>
            <a:ext cx="861133" cy="842113"/>
            <a:chOff x="10905786" y="3974191"/>
            <a:chExt cx="861133" cy="842113"/>
          </a:xfrm>
        </p:grpSpPr>
        <p:pic>
          <p:nvPicPr>
            <p:cNvPr id="7" name="グラフィックス 6">
              <a:extLst>
                <a:ext uri="{FF2B5EF4-FFF2-40B4-BE49-F238E27FC236}">
                  <a16:creationId xmlns:a16="http://schemas.microsoft.com/office/drawing/2014/main" id="{C61B1136-131D-D266-D423-86B41FF2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38227" y="3974191"/>
              <a:ext cx="400050" cy="361950"/>
            </a:xfrm>
            <a:prstGeom prst="rect">
              <a:avLst/>
            </a:prstGeom>
          </p:spPr>
        </p:pic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5A96307-D2A2-9701-F5FE-A22A435D8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5786" y="4293084"/>
              <a:ext cx="8611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Identity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Domain</a:t>
              </a:r>
            </a:p>
          </p:txBody>
        </p:sp>
      </p:grpSp>
      <p:cxnSp>
        <p:nvCxnSpPr>
          <p:cNvPr id="14" name="直線矢印コネクタ 16">
            <a:extLst>
              <a:ext uri="{FF2B5EF4-FFF2-40B4-BE49-F238E27FC236}">
                <a16:creationId xmlns:a16="http://schemas.microsoft.com/office/drawing/2014/main" id="{0F96814B-4704-693D-28F1-B3B81F2DB11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301013" y="4079581"/>
            <a:ext cx="3131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0B9D795-B5B8-B4AF-1E80-FBB0C6663DAE}"/>
              </a:ext>
            </a:extLst>
          </p:cNvPr>
          <p:cNvCxnSpPr>
            <a:cxnSpLocks/>
          </p:cNvCxnSpPr>
          <p:nvPr/>
        </p:nvCxnSpPr>
        <p:spPr>
          <a:xfrm flipV="1">
            <a:off x="8973561" y="4523874"/>
            <a:ext cx="0" cy="79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DDD3E25-C279-4365-A8F0-FB4023B84D34}"/>
              </a:ext>
            </a:extLst>
          </p:cNvPr>
          <p:cNvGrpSpPr/>
          <p:nvPr/>
        </p:nvGrpSpPr>
        <p:grpSpPr>
          <a:xfrm>
            <a:off x="10213958" y="6105747"/>
            <a:ext cx="1027845" cy="707522"/>
            <a:chOff x="10451292" y="3883797"/>
            <a:chExt cx="1027845" cy="707522"/>
          </a:xfrm>
        </p:grpSpPr>
        <p:pic>
          <p:nvPicPr>
            <p:cNvPr id="35" name="グラフィックス 34">
              <a:extLst>
                <a:ext uri="{FF2B5EF4-FFF2-40B4-BE49-F238E27FC236}">
                  <a16:creationId xmlns:a16="http://schemas.microsoft.com/office/drawing/2014/main" id="{EE75AE90-DA5A-2F7F-F691-BDAF4E7C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74713" y="3883797"/>
              <a:ext cx="381000" cy="381000"/>
            </a:xfrm>
            <a:prstGeom prst="rect">
              <a:avLst/>
            </a:prstGeom>
          </p:spPr>
        </p:pic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512825D7-6C22-2CD2-B551-523C1F160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1292" y="4283542"/>
              <a:ext cx="10278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Container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A86225D-0BA2-41A0-5384-E4523E173DF8}"/>
              </a:ext>
            </a:extLst>
          </p:cNvPr>
          <p:cNvGrpSpPr/>
          <p:nvPr/>
        </p:nvGrpSpPr>
        <p:grpSpPr>
          <a:xfrm>
            <a:off x="10213138" y="6915573"/>
            <a:ext cx="1019831" cy="736493"/>
            <a:chOff x="8918009" y="6392727"/>
            <a:chExt cx="1019831" cy="736493"/>
          </a:xfrm>
        </p:grpSpPr>
        <p:pic>
          <p:nvPicPr>
            <p:cNvPr id="46" name="グラフィックス 45">
              <a:extLst>
                <a:ext uri="{FF2B5EF4-FFF2-40B4-BE49-F238E27FC236}">
                  <a16:creationId xmlns:a16="http://schemas.microsoft.com/office/drawing/2014/main" id="{5E87B139-5592-B6FC-F6A1-8E372E8B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27902" y="6392727"/>
              <a:ext cx="400050" cy="400050"/>
            </a:xfrm>
            <a:prstGeom prst="rect">
              <a:avLst/>
            </a:prstGeom>
          </p:spPr>
        </p:pic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04CAA62B-732D-B686-5DEB-7CE013393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009" y="6821443"/>
              <a:ext cx="10198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57B25B0-B5DE-7F7D-2A73-4C3128C3F4CF}"/>
              </a:ext>
            </a:extLst>
          </p:cNvPr>
          <p:cNvGrpSpPr/>
          <p:nvPr/>
        </p:nvGrpSpPr>
        <p:grpSpPr>
          <a:xfrm>
            <a:off x="10349385" y="5017048"/>
            <a:ext cx="776175" cy="980924"/>
            <a:chOff x="8438817" y="4996493"/>
            <a:chExt cx="964533" cy="1262516"/>
          </a:xfrm>
        </p:grpSpPr>
        <p:pic>
          <p:nvPicPr>
            <p:cNvPr id="50" name="グラフィックス 49">
              <a:extLst>
                <a:ext uri="{FF2B5EF4-FFF2-40B4-BE49-F238E27FC236}">
                  <a16:creationId xmlns:a16="http://schemas.microsoft.com/office/drawing/2014/main" id="{EF378279-A647-B179-6AE0-0291D8438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17211" y="4996493"/>
              <a:ext cx="615976" cy="615976"/>
            </a:xfrm>
            <a:prstGeom prst="rect">
              <a:avLst/>
            </a:prstGeom>
          </p:spPr>
        </p:pic>
        <p:sp>
          <p:nvSpPr>
            <p:cNvPr id="55" name="TextBox 183">
              <a:extLst>
                <a:ext uri="{FF2B5EF4-FFF2-40B4-BE49-F238E27FC236}">
                  <a16:creationId xmlns:a16="http://schemas.microsoft.com/office/drawing/2014/main" id="{63D67775-1AC4-96CD-282F-E916B1868B8D}"/>
                </a:ext>
              </a:extLst>
            </p:cNvPr>
            <p:cNvSpPr txBox="1"/>
            <p:nvPr/>
          </p:nvSpPr>
          <p:spPr>
            <a:xfrm>
              <a:off x="8438817" y="5585589"/>
              <a:ext cx="964533" cy="673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000000"/>
                  </a:solidFill>
                  <a:latin typeface="Oracle Sans"/>
                  <a:cs typeface="Oracle Sans"/>
                  <a:sym typeface="Oracle Sans"/>
                  <a:rtl val="0"/>
                </a:rPr>
                <a:t>APEX</a:t>
              </a:r>
            </a:p>
            <a:p>
              <a:pPr algn="ctr"/>
              <a:r>
                <a:rPr lang="en-US" sz="1400" dirty="0">
                  <a:latin typeface="Oracle Sans"/>
                  <a:cs typeface="Oracle Sans"/>
                  <a:sym typeface="Oracle Sans"/>
                  <a:rtl val="0"/>
                </a:rPr>
                <a:t>(ORDS)</a:t>
              </a:r>
              <a:endParaRPr lang="en-US" sz="1400" spc="0" baseline="0" dirty="0">
                <a:solidFill>
                  <a:srgbClr val="000000"/>
                </a:solidFill>
                <a:latin typeface="Oracle Sans"/>
                <a:cs typeface="Oracle Sans"/>
                <a:sym typeface="Oracle Sans"/>
                <a:rtl val="0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2E77B34-29DD-E2B7-8144-16DA9A7722F8}"/>
              </a:ext>
            </a:extLst>
          </p:cNvPr>
          <p:cNvGrpSpPr/>
          <p:nvPr/>
        </p:nvGrpSpPr>
        <p:grpSpPr>
          <a:xfrm>
            <a:off x="7218231" y="5403556"/>
            <a:ext cx="938077" cy="943950"/>
            <a:chOff x="7485859" y="5403556"/>
            <a:chExt cx="938077" cy="943950"/>
          </a:xfrm>
        </p:grpSpPr>
        <p:pic>
          <p:nvPicPr>
            <p:cNvPr id="11" name="グラフィックス 8">
              <a:extLst>
                <a:ext uri="{FF2B5EF4-FFF2-40B4-BE49-F238E27FC236}">
                  <a16:creationId xmlns:a16="http://schemas.microsoft.com/office/drawing/2014/main" id="{63A706DB-D116-947F-FF80-195E21B83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54872" y="5403556"/>
              <a:ext cx="400050" cy="400050"/>
            </a:xfrm>
            <a:prstGeom prst="rect">
              <a:avLst/>
            </a:prstGeom>
          </p:spPr>
        </p:pic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9E2AB43A-350E-F89F-246D-D07B2EB60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5859" y="5824286"/>
              <a:ext cx="9380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Load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Balancer</a:t>
              </a:r>
            </a:p>
          </p:txBody>
        </p:sp>
      </p:grpSp>
      <p:cxnSp>
        <p:nvCxnSpPr>
          <p:cNvPr id="24" name="直線矢印コネクタ 16">
            <a:extLst>
              <a:ext uri="{FF2B5EF4-FFF2-40B4-BE49-F238E27FC236}">
                <a16:creationId xmlns:a16="http://schemas.microsoft.com/office/drawing/2014/main" id="{7D3BA8EC-B3BD-56E5-35BC-BF37149389D6}"/>
              </a:ext>
            </a:extLst>
          </p:cNvPr>
          <p:cNvCxnSpPr>
            <a:cxnSpLocks/>
          </p:cNvCxnSpPr>
          <p:nvPr/>
        </p:nvCxnSpPr>
        <p:spPr>
          <a:xfrm>
            <a:off x="7992240" y="5587761"/>
            <a:ext cx="669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8-2-11-1.</a:t>
            </a:r>
            <a:r>
              <a:rPr kumimoji="1" lang="ja-JP" altLang="en-US" dirty="0"/>
              <a:t>セキュリティ</a:t>
            </a:r>
            <a:r>
              <a:rPr kumimoji="1" lang="en-US" altLang="ja-JP" dirty="0"/>
              <a:t>_</a:t>
            </a:r>
            <a:r>
              <a:rPr kumimoji="1" lang="ja-JP" altLang="en-US" dirty="0"/>
              <a:t>セキュリティ管理機能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495235" y="2232418"/>
            <a:ext cx="9968158" cy="69856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8407646" y="2763904"/>
            <a:ext cx="5476870" cy="6080753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セキュリティ管理機能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35" y="2232418"/>
            <a:ext cx="502905" cy="502905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987C52-1E58-7142-EEC6-03A8BA0C1245}"/>
              </a:ext>
            </a:extLst>
          </p:cNvPr>
          <p:cNvGrpSpPr/>
          <p:nvPr/>
        </p:nvGrpSpPr>
        <p:grpSpPr>
          <a:xfrm>
            <a:off x="15970448" y="5131560"/>
            <a:ext cx="723275" cy="898317"/>
            <a:chOff x="2716230" y="6107357"/>
            <a:chExt cx="723296" cy="89834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A4A3619-A6A9-E8F7-6E97-C6AA6FA8C9B8}"/>
                </a:ext>
              </a:extLst>
            </p:cNvPr>
            <p:cNvGrpSpPr/>
            <p:nvPr/>
          </p:nvGrpSpPr>
          <p:grpSpPr>
            <a:xfrm>
              <a:off x="2763552" y="6107357"/>
              <a:ext cx="655844" cy="524265"/>
              <a:chOff x="1113252" y="6112956"/>
              <a:chExt cx="655844" cy="524265"/>
            </a:xfrm>
          </p:grpSpPr>
          <p:pic>
            <p:nvPicPr>
              <p:cNvPr id="5" name="グラフィックス 4">
                <a:extLst>
                  <a:ext uri="{FF2B5EF4-FFF2-40B4-BE49-F238E27FC236}">
                    <a16:creationId xmlns:a16="http://schemas.microsoft.com/office/drawing/2014/main" id="{34DAA2F3-F079-118B-678E-3BCB96BE3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4771" y="611295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6" name="グラフィックス 5">
                <a:extLst>
                  <a:ext uri="{FF2B5EF4-FFF2-40B4-BE49-F238E27FC236}">
                    <a16:creationId xmlns:a16="http://schemas.microsoft.com/office/drawing/2014/main" id="{37BCDF4B-7667-A110-BB51-F96E3337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13252" y="6113346"/>
                <a:ext cx="314325" cy="400050"/>
              </a:xfrm>
              <a:prstGeom prst="rect">
                <a:avLst/>
              </a:prstGeom>
            </p:spPr>
          </p:pic>
          <p:pic>
            <p:nvPicPr>
              <p:cNvPr id="4" name="グラフィックス 3">
                <a:extLst>
                  <a:ext uri="{FF2B5EF4-FFF2-40B4-BE49-F238E27FC236}">
                    <a16:creationId xmlns:a16="http://schemas.microsoft.com/office/drawing/2014/main" id="{9BD2DC6C-91B1-938E-6623-B0999B952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84295" y="6237171"/>
                <a:ext cx="314325" cy="400050"/>
              </a:xfrm>
              <a:prstGeom prst="rect">
                <a:avLst/>
              </a:prstGeom>
            </p:spPr>
          </p:pic>
        </p:grp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2D95E41-A1F2-4139-4656-62DD6635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230" y="6697915"/>
              <a:ext cx="72329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ja-JP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運用</a:t>
              </a:r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者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302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25" name="Rectangle 115">
            <a:extLst>
              <a:ext uri="{FF2B5EF4-FFF2-40B4-BE49-F238E27FC236}">
                <a16:creationId xmlns:a16="http://schemas.microsoft.com/office/drawing/2014/main" id="{6774D0BA-296F-6CE9-69DA-49D44F5E8AC9}"/>
              </a:ext>
            </a:extLst>
          </p:cNvPr>
          <p:cNvSpPr/>
          <p:nvPr/>
        </p:nvSpPr>
        <p:spPr>
          <a:xfrm>
            <a:off x="4806865" y="2763904"/>
            <a:ext cx="2926166" cy="6080753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D5CE23E-907B-D0A9-12CC-F2CBBBE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676" y="2831762"/>
            <a:ext cx="2446504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管理対象となる情報を提供する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他のブロック</a:t>
            </a:r>
            <a:endParaRPr lang="en-US" altLang="ja-JP" sz="240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096331A9-6585-0351-EF74-2C7EA09EC80A}"/>
              </a:ext>
            </a:extLst>
          </p:cNvPr>
          <p:cNvGrpSpPr/>
          <p:nvPr/>
        </p:nvGrpSpPr>
        <p:grpSpPr>
          <a:xfrm>
            <a:off x="6439612" y="7402353"/>
            <a:ext cx="644728" cy="689259"/>
            <a:chOff x="6893505" y="7974124"/>
            <a:chExt cx="644748" cy="689280"/>
          </a:xfrm>
        </p:grpSpPr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9B4CE4CA-85A8-ACB3-7221-19599CBD9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15854" y="7974124"/>
              <a:ext cx="400050" cy="400050"/>
            </a:xfrm>
            <a:prstGeom prst="rect">
              <a:avLst/>
            </a:prstGeom>
          </p:spPr>
        </p:pic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F7CB9A1F-D2C3-1A8E-91FC-5F55017BF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3505" y="8355617"/>
              <a:ext cx="644748" cy="3077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APEX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1E00D8BB-D6DE-9FEB-3E99-5547B7AF6AFF}"/>
              </a:ext>
            </a:extLst>
          </p:cNvPr>
          <p:cNvGrpSpPr/>
          <p:nvPr/>
        </p:nvGrpSpPr>
        <p:grpSpPr>
          <a:xfrm>
            <a:off x="6240910" y="5285507"/>
            <a:ext cx="1019831" cy="787278"/>
            <a:chOff x="6694792" y="4914970"/>
            <a:chExt cx="1019861" cy="787302"/>
          </a:xfrm>
        </p:grpSpPr>
        <p:pic>
          <p:nvPicPr>
            <p:cNvPr id="21" name="グラフィックス 20">
              <a:extLst>
                <a:ext uri="{FF2B5EF4-FFF2-40B4-BE49-F238E27FC236}">
                  <a16:creationId xmlns:a16="http://schemas.microsoft.com/office/drawing/2014/main" id="{DA73052D-D6DC-9BF2-1ACB-4656C3DD8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04699" y="4914970"/>
              <a:ext cx="400050" cy="400050"/>
            </a:xfrm>
            <a:prstGeom prst="rect">
              <a:avLst/>
            </a:prstGeom>
          </p:spPr>
        </p:pic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F520F487-EAB3-99C4-1E4F-042116F8C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792" y="5394486"/>
              <a:ext cx="1019861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Functions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073ECB4-3AB8-F401-6A28-07754F7661C6}"/>
              </a:ext>
            </a:extLst>
          </p:cNvPr>
          <p:cNvGrpSpPr/>
          <p:nvPr/>
        </p:nvGrpSpPr>
        <p:grpSpPr>
          <a:xfrm>
            <a:off x="11275300" y="3331910"/>
            <a:ext cx="1266692" cy="720159"/>
            <a:chOff x="10182187" y="3754054"/>
            <a:chExt cx="1266729" cy="720180"/>
          </a:xfrm>
        </p:grpSpPr>
        <p:pic>
          <p:nvPicPr>
            <p:cNvPr id="43" name="グラフィックス 42">
              <a:extLst>
                <a:ext uri="{FF2B5EF4-FFF2-40B4-BE49-F238E27FC236}">
                  <a16:creationId xmlns:a16="http://schemas.microsoft.com/office/drawing/2014/main" id="{AD090991-9334-3AC7-069A-F158E19AE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91715" y="3754054"/>
              <a:ext cx="447675" cy="400050"/>
            </a:xfrm>
            <a:prstGeom prst="rect">
              <a:avLst/>
            </a:prstGeom>
          </p:spPr>
        </p:pic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855B9212-D16C-6E0A-9837-5AE24BF15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187" y="4166448"/>
              <a:ext cx="1266729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Cloud Guard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2E65864-AACE-20CB-913A-EE16716C317E}"/>
              </a:ext>
            </a:extLst>
          </p:cNvPr>
          <p:cNvGrpSpPr/>
          <p:nvPr/>
        </p:nvGrpSpPr>
        <p:grpSpPr>
          <a:xfrm>
            <a:off x="12515372" y="6466880"/>
            <a:ext cx="1258678" cy="707814"/>
            <a:chOff x="10186199" y="5156668"/>
            <a:chExt cx="1258715" cy="707836"/>
          </a:xfrm>
        </p:grpSpPr>
        <p:pic>
          <p:nvPicPr>
            <p:cNvPr id="46" name="グラフィックス 45">
              <a:extLst>
                <a:ext uri="{FF2B5EF4-FFF2-40B4-BE49-F238E27FC236}">
                  <a16:creationId xmlns:a16="http://schemas.microsoft.com/office/drawing/2014/main" id="{DE877B4F-DC9D-26C8-A02C-81966E96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15526" y="5156668"/>
              <a:ext cx="400050" cy="400050"/>
            </a:xfrm>
            <a:prstGeom prst="rect">
              <a:avLst/>
            </a:prstGeom>
          </p:spPr>
        </p:pic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09EF8D02-07B8-B037-5BF2-507D02849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6199" y="5556718"/>
              <a:ext cx="1258715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Notifications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543DC76-8E03-6A87-6D3F-12AE553B27F4}"/>
              </a:ext>
            </a:extLst>
          </p:cNvPr>
          <p:cNvGrpSpPr/>
          <p:nvPr/>
        </p:nvGrpSpPr>
        <p:grpSpPr>
          <a:xfrm>
            <a:off x="9850272" y="4294476"/>
            <a:ext cx="1192955" cy="878025"/>
            <a:chOff x="10219062" y="6650877"/>
            <a:chExt cx="1192989" cy="878051"/>
          </a:xfrm>
        </p:grpSpPr>
        <p:pic>
          <p:nvPicPr>
            <p:cNvPr id="49" name="グラフィックス 48">
              <a:extLst>
                <a:ext uri="{FF2B5EF4-FFF2-40B4-BE49-F238E27FC236}">
                  <a16:creationId xmlns:a16="http://schemas.microsoft.com/office/drawing/2014/main" id="{6BC5C3EC-F9B5-7900-5CBE-0BF4BCE5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663151" y="6650877"/>
              <a:ext cx="304800" cy="400050"/>
            </a:xfrm>
            <a:prstGeom prst="rect">
              <a:avLst/>
            </a:prstGeom>
          </p:spPr>
        </p:pic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9EAA3475-3E03-EEC2-69CC-95E18AFD8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9062" y="7005693"/>
              <a:ext cx="1192989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Threat 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Intelligence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BE85B53-66F6-E164-B0B9-4D1B2412B5CA}"/>
              </a:ext>
            </a:extLst>
          </p:cNvPr>
          <p:cNvGrpSpPr/>
          <p:nvPr/>
        </p:nvGrpSpPr>
        <p:grpSpPr>
          <a:xfrm>
            <a:off x="9797715" y="5603510"/>
            <a:ext cx="1327607" cy="905223"/>
            <a:chOff x="10134732" y="2687458"/>
            <a:chExt cx="1327646" cy="905248"/>
          </a:xfrm>
        </p:grpSpPr>
        <p:pic>
          <p:nvPicPr>
            <p:cNvPr id="51" name="グラフィックス 50">
              <a:extLst>
                <a:ext uri="{FF2B5EF4-FFF2-40B4-BE49-F238E27FC236}">
                  <a16:creationId xmlns:a16="http://schemas.microsoft.com/office/drawing/2014/main" id="{0AD86DBD-2FA8-D560-4BC6-CD645D7AE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636625" y="2687458"/>
              <a:ext cx="323850" cy="381000"/>
            </a:xfrm>
            <a:prstGeom prst="rect">
              <a:avLst/>
            </a:prstGeom>
          </p:spPr>
        </p:pic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E3220750-D9EF-09E9-0A1C-42185F710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4732" y="3069471"/>
              <a:ext cx="1327646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Vulnerability 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Scanning</a:t>
              </a: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7210653F-A78A-8563-741E-C862595AF0FE}"/>
              </a:ext>
            </a:extLst>
          </p:cNvPr>
          <p:cNvGrpSpPr/>
          <p:nvPr/>
        </p:nvGrpSpPr>
        <p:grpSpPr>
          <a:xfrm>
            <a:off x="9913557" y="8031493"/>
            <a:ext cx="1039066" cy="647784"/>
            <a:chOff x="10279002" y="7974124"/>
            <a:chExt cx="1039096" cy="647804"/>
          </a:xfrm>
        </p:grpSpPr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7BB031DE-1687-65F0-43AA-452B5005A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607256" y="7974124"/>
              <a:ext cx="400050" cy="400050"/>
            </a:xfrm>
            <a:prstGeom prst="rect">
              <a:avLst/>
            </a:prstGeom>
          </p:spPr>
        </p:pic>
        <p:sp>
          <p:nvSpPr>
            <p:cNvPr id="57" name="TextBox 12">
              <a:extLst>
                <a:ext uri="{FF2B5EF4-FFF2-40B4-BE49-F238E27FC236}">
                  <a16:creationId xmlns:a16="http://schemas.microsoft.com/office/drawing/2014/main" id="{1DE04C0D-FA2D-EB5E-10DE-8031E8087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9002" y="8314142"/>
              <a:ext cx="103909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 Safe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0E1A1C9-2145-8BB8-E062-931BC3263DF2}"/>
              </a:ext>
            </a:extLst>
          </p:cNvPr>
          <p:cNvGrpSpPr/>
          <p:nvPr/>
        </p:nvGrpSpPr>
        <p:grpSpPr>
          <a:xfrm>
            <a:off x="4982902" y="5316055"/>
            <a:ext cx="972859" cy="934292"/>
            <a:chOff x="5464043" y="5936038"/>
            <a:chExt cx="972887" cy="934319"/>
          </a:xfrm>
        </p:grpSpPr>
        <p:pic>
          <p:nvPicPr>
            <p:cNvPr id="58" name="グラフィックス 14">
              <a:extLst>
                <a:ext uri="{FF2B5EF4-FFF2-40B4-BE49-F238E27FC236}">
                  <a16:creationId xmlns:a16="http://schemas.microsoft.com/office/drawing/2014/main" id="{44DBD675-7217-6052-8493-ADE3A01D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737397" y="5936038"/>
              <a:ext cx="400050" cy="400050"/>
            </a:xfrm>
            <a:prstGeom prst="rect">
              <a:avLst/>
            </a:prstGeom>
          </p:spPr>
        </p:pic>
        <p:sp>
          <p:nvSpPr>
            <p:cNvPr id="59" name="TextBox 9">
              <a:extLst>
                <a:ext uri="{FF2B5EF4-FFF2-40B4-BE49-F238E27FC236}">
                  <a16:creationId xmlns:a16="http://schemas.microsoft.com/office/drawing/2014/main" id="{136ADB29-5EFA-CC1A-0A35-D4A06A5A1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043" y="6347122"/>
              <a:ext cx="972887" cy="523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Object Storage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1105398-96C1-5EF9-312C-62D6068C0C3C}"/>
              </a:ext>
            </a:extLst>
          </p:cNvPr>
          <p:cNvGrpSpPr/>
          <p:nvPr/>
        </p:nvGrpSpPr>
        <p:grpSpPr>
          <a:xfrm>
            <a:off x="5026641" y="6558866"/>
            <a:ext cx="972859" cy="1154932"/>
            <a:chOff x="5507784" y="7228709"/>
            <a:chExt cx="972887" cy="1154964"/>
          </a:xfrm>
        </p:grpSpPr>
        <p:pic>
          <p:nvPicPr>
            <p:cNvPr id="60" name="グラフィックス 59">
              <a:extLst>
                <a:ext uri="{FF2B5EF4-FFF2-40B4-BE49-F238E27FC236}">
                  <a16:creationId xmlns:a16="http://schemas.microsoft.com/office/drawing/2014/main" id="{797C4FD3-823F-2FC7-11B8-DC710142B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771943" y="7228709"/>
              <a:ext cx="419100" cy="400050"/>
            </a:xfrm>
            <a:prstGeom prst="rect">
              <a:avLst/>
            </a:prstGeom>
          </p:spPr>
        </p:pic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32BCFDD6-937E-C11D-C502-81C4D778B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784" y="7644989"/>
              <a:ext cx="972887" cy="738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Virtual Cloud Network</a:t>
              </a:r>
            </a:p>
          </p:txBody>
        </p:sp>
      </p:grpSp>
      <p:cxnSp>
        <p:nvCxnSpPr>
          <p:cNvPr id="9" name="直線矢印コネクタ 23">
            <a:extLst>
              <a:ext uri="{FF2B5EF4-FFF2-40B4-BE49-F238E27FC236}">
                <a16:creationId xmlns:a16="http://schemas.microsoft.com/office/drawing/2014/main" id="{79A6FD25-4360-8672-29B7-5DE7D0F680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94981" y="6969526"/>
            <a:ext cx="1718409" cy="816191"/>
          </a:xfrm>
          <a:prstGeom prst="bentConnector3">
            <a:avLst>
              <a:gd name="adj1" fmla="val 10003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C4160D6-3A3A-4161-4476-57C5BF1D4E35}"/>
              </a:ext>
            </a:extLst>
          </p:cNvPr>
          <p:cNvGrpSpPr/>
          <p:nvPr/>
        </p:nvGrpSpPr>
        <p:grpSpPr>
          <a:xfrm>
            <a:off x="4998963" y="4144822"/>
            <a:ext cx="938077" cy="859716"/>
            <a:chOff x="7972106" y="5554286"/>
            <a:chExt cx="938105" cy="859740"/>
          </a:xfrm>
        </p:grpSpPr>
        <p:pic>
          <p:nvPicPr>
            <p:cNvPr id="30" name="グラフィックス 8">
              <a:extLst>
                <a:ext uri="{FF2B5EF4-FFF2-40B4-BE49-F238E27FC236}">
                  <a16:creationId xmlns:a16="http://schemas.microsoft.com/office/drawing/2014/main" id="{63BF42AA-76A7-D7D9-52C0-6FBD3A794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241133" y="5554286"/>
              <a:ext cx="400050" cy="400050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332FEE94-A7F2-5B1D-2DE3-9D9FEB588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106" y="5890791"/>
              <a:ext cx="938105" cy="52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Load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Balancer</a:t>
              </a:r>
            </a:p>
          </p:txBody>
        </p:sp>
      </p:grpSp>
      <p:cxnSp>
        <p:nvCxnSpPr>
          <p:cNvPr id="70" name="直線矢印コネクタ 23">
            <a:extLst>
              <a:ext uri="{FF2B5EF4-FFF2-40B4-BE49-F238E27FC236}">
                <a16:creationId xmlns:a16="http://schemas.microsoft.com/office/drawing/2014/main" id="{506BF4F4-7874-3E21-B2F7-363B56B16D9A}"/>
              </a:ext>
            </a:extLst>
          </p:cNvPr>
          <p:cNvCxnSpPr>
            <a:cxnSpLocks/>
          </p:cNvCxnSpPr>
          <p:nvPr/>
        </p:nvCxnSpPr>
        <p:spPr>
          <a:xfrm rot="10800000">
            <a:off x="12397920" y="3575831"/>
            <a:ext cx="3961363" cy="1377270"/>
          </a:xfrm>
          <a:prstGeom prst="bentConnector3">
            <a:avLst>
              <a:gd name="adj1" fmla="val 19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矢印コネクタ 23">
            <a:extLst>
              <a:ext uri="{FF2B5EF4-FFF2-40B4-BE49-F238E27FC236}">
                <a16:creationId xmlns:a16="http://schemas.microsoft.com/office/drawing/2014/main" id="{9006D925-BE70-1A77-9E99-7CB3F260D241}"/>
              </a:ext>
            </a:extLst>
          </p:cNvPr>
          <p:cNvCxnSpPr>
            <a:cxnSpLocks/>
          </p:cNvCxnSpPr>
          <p:nvPr/>
        </p:nvCxnSpPr>
        <p:spPr>
          <a:xfrm>
            <a:off x="7733030" y="3580055"/>
            <a:ext cx="3581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矢印コネクタ 23">
            <a:extLst>
              <a:ext uri="{FF2B5EF4-FFF2-40B4-BE49-F238E27FC236}">
                <a16:creationId xmlns:a16="http://schemas.microsoft.com/office/drawing/2014/main" id="{D952D5B0-BB41-29D9-E1C3-B41F760947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35886" y="4651301"/>
            <a:ext cx="1483976" cy="863566"/>
          </a:xfrm>
          <a:prstGeom prst="bentConnector3">
            <a:avLst>
              <a:gd name="adj1" fmla="val 10001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23">
            <a:extLst>
              <a:ext uri="{FF2B5EF4-FFF2-40B4-BE49-F238E27FC236}">
                <a16:creationId xmlns:a16="http://schemas.microsoft.com/office/drawing/2014/main" id="{E6A390A3-CBA1-D474-8C1D-153D62AC2529}"/>
              </a:ext>
            </a:extLst>
          </p:cNvPr>
          <p:cNvCxnSpPr>
            <a:cxnSpLocks/>
          </p:cNvCxnSpPr>
          <p:nvPr/>
        </p:nvCxnSpPr>
        <p:spPr>
          <a:xfrm>
            <a:off x="10433091" y="3591540"/>
            <a:ext cx="0" cy="64671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矢印コネクタ 23">
            <a:extLst>
              <a:ext uri="{FF2B5EF4-FFF2-40B4-BE49-F238E27FC236}">
                <a16:creationId xmlns:a16="http://schemas.microsoft.com/office/drawing/2014/main" id="{4F6B87DB-EC80-0ACD-7E36-899D9104E143}"/>
              </a:ext>
            </a:extLst>
          </p:cNvPr>
          <p:cNvCxnSpPr>
            <a:cxnSpLocks/>
          </p:cNvCxnSpPr>
          <p:nvPr/>
        </p:nvCxnSpPr>
        <p:spPr>
          <a:xfrm flipH="1">
            <a:off x="7171840" y="4341094"/>
            <a:ext cx="206521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線矢印コネクタ 23">
            <a:extLst>
              <a:ext uri="{FF2B5EF4-FFF2-40B4-BE49-F238E27FC236}">
                <a16:creationId xmlns:a16="http://schemas.microsoft.com/office/drawing/2014/main" id="{A81D090A-F142-DE23-0F62-C106877453A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64741" y="4451202"/>
            <a:ext cx="1739870" cy="966292"/>
          </a:xfrm>
          <a:prstGeom prst="bentConnector3">
            <a:avLst>
              <a:gd name="adj1" fmla="val -20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線矢印コネクタ 23">
            <a:extLst>
              <a:ext uri="{FF2B5EF4-FFF2-40B4-BE49-F238E27FC236}">
                <a16:creationId xmlns:a16="http://schemas.microsoft.com/office/drawing/2014/main" id="{FA33428D-BB5F-DD64-EEEB-2A118EAEA753}"/>
              </a:ext>
            </a:extLst>
          </p:cNvPr>
          <p:cNvCxnSpPr>
            <a:cxnSpLocks/>
          </p:cNvCxnSpPr>
          <p:nvPr/>
        </p:nvCxnSpPr>
        <p:spPr>
          <a:xfrm flipH="1">
            <a:off x="7169567" y="6526186"/>
            <a:ext cx="206521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線矢印コネクタ 23">
            <a:extLst>
              <a:ext uri="{FF2B5EF4-FFF2-40B4-BE49-F238E27FC236}">
                <a16:creationId xmlns:a16="http://schemas.microsoft.com/office/drawing/2014/main" id="{626C9320-6F10-31F6-03DD-7F20D6876F5E}"/>
              </a:ext>
            </a:extLst>
          </p:cNvPr>
          <p:cNvCxnSpPr>
            <a:cxnSpLocks/>
          </p:cNvCxnSpPr>
          <p:nvPr/>
        </p:nvCxnSpPr>
        <p:spPr>
          <a:xfrm>
            <a:off x="11978147" y="4088008"/>
            <a:ext cx="0" cy="219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線矢印コネクタ 23">
            <a:extLst>
              <a:ext uri="{FF2B5EF4-FFF2-40B4-BE49-F238E27FC236}">
                <a16:creationId xmlns:a16="http://schemas.microsoft.com/office/drawing/2014/main" id="{AC9083BF-D734-DD77-F27E-737230A57E07}"/>
              </a:ext>
            </a:extLst>
          </p:cNvPr>
          <p:cNvCxnSpPr>
            <a:cxnSpLocks/>
            <a:endCxn id="177" idx="1"/>
          </p:cNvCxnSpPr>
          <p:nvPr/>
        </p:nvCxnSpPr>
        <p:spPr>
          <a:xfrm>
            <a:off x="13505429" y="6688965"/>
            <a:ext cx="1319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5" name="Picture 2">
            <a:extLst>
              <a:ext uri="{FF2B5EF4-FFF2-40B4-BE49-F238E27FC236}">
                <a16:creationId xmlns:a16="http://schemas.microsoft.com/office/drawing/2014/main" id="{7A63A574-B2D1-00AB-FC9D-7CD0238775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2215" y="6175738"/>
            <a:ext cx="431987" cy="4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Graphic 50">
            <a:extLst>
              <a:ext uri="{FF2B5EF4-FFF2-40B4-BE49-F238E27FC236}">
                <a16:creationId xmlns:a16="http://schemas.microsoft.com/office/drawing/2014/main" id="{D169C1F5-D0CA-7E43-030E-352D596F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014" y="6727370"/>
            <a:ext cx="457186" cy="4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15">
            <a:extLst>
              <a:ext uri="{FF2B5EF4-FFF2-40B4-BE49-F238E27FC236}">
                <a16:creationId xmlns:a16="http://schemas.microsoft.com/office/drawing/2014/main" id="{3BAD89FD-7A2A-EEB2-A038-95A8A1894D21}"/>
              </a:ext>
            </a:extLst>
          </p:cNvPr>
          <p:cNvSpPr/>
          <p:nvPr/>
        </p:nvSpPr>
        <p:spPr>
          <a:xfrm>
            <a:off x="14825021" y="5958477"/>
            <a:ext cx="832590" cy="1460977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cxnSp>
        <p:nvCxnSpPr>
          <p:cNvPr id="187" name="直線矢印コネクタ 23">
            <a:extLst>
              <a:ext uri="{FF2B5EF4-FFF2-40B4-BE49-F238E27FC236}">
                <a16:creationId xmlns:a16="http://schemas.microsoft.com/office/drawing/2014/main" id="{F864E402-6D4E-0C7E-82A3-1877DC93BF26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12452033" y="4359536"/>
            <a:ext cx="2209712" cy="55503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直線矢印コネクタ 23">
            <a:extLst>
              <a:ext uri="{FF2B5EF4-FFF2-40B4-BE49-F238E27FC236}">
                <a16:creationId xmlns:a16="http://schemas.microsoft.com/office/drawing/2014/main" id="{0216C358-767A-4FD6-629A-8066D6E435C5}"/>
              </a:ext>
            </a:extLst>
          </p:cNvPr>
          <p:cNvCxnSpPr>
            <a:cxnSpLocks/>
            <a:endCxn id="177" idx="3"/>
          </p:cNvCxnSpPr>
          <p:nvPr/>
        </p:nvCxnSpPr>
        <p:spPr>
          <a:xfrm flipH="1" flipV="1">
            <a:off x="15689506" y="6688965"/>
            <a:ext cx="637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6224ADB9-F2BA-A95E-3972-B6DDD44F9170}"/>
              </a:ext>
            </a:extLst>
          </p:cNvPr>
          <p:cNvGrpSpPr/>
          <p:nvPr/>
        </p:nvGrpSpPr>
        <p:grpSpPr>
          <a:xfrm>
            <a:off x="11466977" y="6433210"/>
            <a:ext cx="1096564" cy="741492"/>
            <a:chOff x="10715462" y="7773090"/>
            <a:chExt cx="1096597" cy="741513"/>
          </a:xfrm>
        </p:grpSpPr>
        <p:sp>
          <p:nvSpPr>
            <p:cNvPr id="193" name="TextBox 11">
              <a:extLst>
                <a:ext uri="{FF2B5EF4-FFF2-40B4-BE49-F238E27FC236}">
                  <a16:creationId xmlns:a16="http://schemas.microsoft.com/office/drawing/2014/main" id="{A17C965E-6D31-9168-4C82-589FA7CAD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462" y="8206817"/>
              <a:ext cx="1096597" cy="30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Events</a:t>
              </a:r>
            </a:p>
          </p:txBody>
        </p:sp>
        <p:pic>
          <p:nvPicPr>
            <p:cNvPr id="194" name="グラフィックス 193">
              <a:extLst>
                <a:ext uri="{FF2B5EF4-FFF2-40B4-BE49-F238E27FC236}">
                  <a16:creationId xmlns:a16="http://schemas.microsoft.com/office/drawing/2014/main" id="{921A260A-19C5-B557-5759-D1CE2616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999982" y="7773090"/>
              <a:ext cx="497148" cy="485586"/>
            </a:xfrm>
            <a:prstGeom prst="rect">
              <a:avLst/>
            </a:prstGeom>
          </p:spPr>
        </p:pic>
      </p:grpSp>
      <p:cxnSp>
        <p:nvCxnSpPr>
          <p:cNvPr id="197" name="直線矢印コネクタ 23">
            <a:extLst>
              <a:ext uri="{FF2B5EF4-FFF2-40B4-BE49-F238E27FC236}">
                <a16:creationId xmlns:a16="http://schemas.microsoft.com/office/drawing/2014/main" id="{373043CB-22D4-1C97-CE07-AAD20C919A05}"/>
              </a:ext>
            </a:extLst>
          </p:cNvPr>
          <p:cNvCxnSpPr>
            <a:cxnSpLocks/>
          </p:cNvCxnSpPr>
          <p:nvPr/>
        </p:nvCxnSpPr>
        <p:spPr>
          <a:xfrm>
            <a:off x="12316416" y="6702762"/>
            <a:ext cx="468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AEFE52F5-41A4-2474-F5AA-855C61FF75B6}"/>
              </a:ext>
            </a:extLst>
          </p:cNvPr>
          <p:cNvGrpSpPr/>
          <p:nvPr/>
        </p:nvGrpSpPr>
        <p:grpSpPr>
          <a:xfrm>
            <a:off x="6257515" y="4055569"/>
            <a:ext cx="1027845" cy="921743"/>
            <a:chOff x="1734747" y="4494471"/>
            <a:chExt cx="1027875" cy="921771"/>
          </a:xfrm>
        </p:grpSpPr>
        <p:pic>
          <p:nvPicPr>
            <p:cNvPr id="53" name="Graphic 18">
              <a:extLst>
                <a:ext uri="{FF2B5EF4-FFF2-40B4-BE49-F238E27FC236}">
                  <a16:creationId xmlns:a16="http://schemas.microsoft.com/office/drawing/2014/main" id="{89E82D18-DB70-9F34-E213-A234FF6AC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09916" y="4494471"/>
              <a:ext cx="457200" cy="457199"/>
            </a:xfrm>
            <a:prstGeom prst="rect">
              <a:avLst/>
            </a:prstGeom>
          </p:spPr>
        </p:pic>
        <p:sp>
          <p:nvSpPr>
            <p:cNvPr id="62" name="TextBox 12">
              <a:extLst>
                <a:ext uri="{FF2B5EF4-FFF2-40B4-BE49-F238E27FC236}">
                  <a16:creationId xmlns:a16="http://schemas.microsoft.com/office/drawing/2014/main" id="{6B6AE47F-3803-4B94-BE96-39321A79D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747" y="4893006"/>
              <a:ext cx="1027875" cy="5232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Container</a:t>
              </a:r>
            </a:p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Registry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7CB09A7-8D1F-447E-B734-8A3123217BB1}"/>
              </a:ext>
            </a:extLst>
          </p:cNvPr>
          <p:cNvGrpSpPr/>
          <p:nvPr/>
        </p:nvGrpSpPr>
        <p:grpSpPr>
          <a:xfrm>
            <a:off x="6117418" y="6205857"/>
            <a:ext cx="1289134" cy="867316"/>
            <a:chOff x="6117329" y="6205889"/>
            <a:chExt cx="1289171" cy="867342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3F23CE30-DC5F-871A-1580-1077A858688C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36" name="グラフィックス 35">
                <a:extLst>
                  <a:ext uri="{FF2B5EF4-FFF2-40B4-BE49-F238E27FC236}">
                    <a16:creationId xmlns:a16="http://schemas.microsoft.com/office/drawing/2014/main" id="{A26B15CC-825C-7D13-D701-FFCE9F831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40" name="TextBox 12">
                <a:extLst>
                  <a:ext uri="{FF2B5EF4-FFF2-40B4-BE49-F238E27FC236}">
                    <a16:creationId xmlns:a16="http://schemas.microsoft.com/office/drawing/2014/main" id="{9A4DE4A2-0A4C-EF9D-527A-E762DA530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75" name="TextBox 12">
              <a:extLst>
                <a:ext uri="{FF2B5EF4-FFF2-40B4-BE49-F238E27FC236}">
                  <a16:creationId xmlns:a16="http://schemas.microsoft.com/office/drawing/2014/main" id="{5024D7B6-3BE3-450B-A3AF-140A749BB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28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8-2-11-2.</a:t>
            </a:r>
            <a:r>
              <a:rPr kumimoji="1" lang="ja-JP" altLang="en-US"/>
              <a:t>セキュリティ</a:t>
            </a:r>
            <a:r>
              <a:rPr kumimoji="1" lang="en-US" altLang="ja-JP" dirty="0"/>
              <a:t>_</a:t>
            </a:r>
            <a:r>
              <a:rPr lang="ja-JP" altLang="en-US" b="0" i="0">
                <a:solidFill>
                  <a:srgbClr val="1A1A1C"/>
                </a:solidFill>
                <a:effectLst/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通信を介した攻撃への保護機能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5E6EF-617A-E462-436E-9B9B6959BEEC}"/>
              </a:ext>
            </a:extLst>
          </p:cNvPr>
          <p:cNvSpPr/>
          <p:nvPr/>
        </p:nvSpPr>
        <p:spPr>
          <a:xfrm>
            <a:off x="4976363" y="2232334"/>
            <a:ext cx="9483915" cy="69858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049118F-B187-055C-E552-611F60B5704C}"/>
              </a:ext>
            </a:extLst>
          </p:cNvPr>
          <p:cNvSpPr/>
          <p:nvPr/>
        </p:nvSpPr>
        <p:spPr>
          <a:xfrm>
            <a:off x="5430883" y="2877958"/>
            <a:ext cx="8778759" cy="290069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通信を介した攻撃への保護機能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" name="OTag">
            <a:extLst>
              <a:ext uri="{FF2B5EF4-FFF2-40B4-BE49-F238E27FC236}">
                <a16:creationId xmlns:a16="http://schemas.microsoft.com/office/drawing/2014/main" id="{24AE4AB2-480B-81D5-1CF1-1AB09036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3" y="2232334"/>
            <a:ext cx="502920" cy="50292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A4A3619-A6A9-E8F7-6E97-C6AA6FA8C9B8}"/>
              </a:ext>
            </a:extLst>
          </p:cNvPr>
          <p:cNvGrpSpPr/>
          <p:nvPr/>
        </p:nvGrpSpPr>
        <p:grpSpPr>
          <a:xfrm>
            <a:off x="2763552" y="6852423"/>
            <a:ext cx="655844" cy="524265"/>
            <a:chOff x="1113252" y="6112956"/>
            <a:chExt cx="655844" cy="524265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34DAA2F3-F079-118B-678E-3BCB96BE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6" name="グラフィックス 5">
              <a:extLst>
                <a:ext uri="{FF2B5EF4-FFF2-40B4-BE49-F238E27FC236}">
                  <a16:creationId xmlns:a16="http://schemas.microsoft.com/office/drawing/2014/main" id="{37BCDF4B-7667-A110-BB51-F96E3337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" name="グラフィックス 3">
              <a:extLst>
                <a:ext uri="{FF2B5EF4-FFF2-40B4-BE49-F238E27FC236}">
                  <a16:creationId xmlns:a16="http://schemas.microsoft.com/office/drawing/2014/main" id="{9BD2DC6C-91B1-938E-6623-B0999B95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2D95E41-A1F2-4139-4656-62DD6635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455" y="7362163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利用者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1919169-B567-C1D9-72BB-A90977CA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52" y="2345294"/>
            <a:ext cx="5132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25" name="Rectangle 115">
            <a:extLst>
              <a:ext uri="{FF2B5EF4-FFF2-40B4-BE49-F238E27FC236}">
                <a16:creationId xmlns:a16="http://schemas.microsoft.com/office/drawing/2014/main" id="{6774D0BA-296F-6CE9-69DA-49D44F5E8AC9}"/>
              </a:ext>
            </a:extLst>
          </p:cNvPr>
          <p:cNvSpPr/>
          <p:nvPr/>
        </p:nvSpPr>
        <p:spPr>
          <a:xfrm>
            <a:off x="5430884" y="6003539"/>
            <a:ext cx="8771506" cy="2940981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CD5CE23E-907B-D0A9-12CC-F2CBBBE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337" y="6123186"/>
            <a:ext cx="2358338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業務アプリケーションを提供する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機能ブロック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1" hangingPunct="1"/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9B4CE4CA-85A8-ACB3-7221-19599CBD9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9206" y="6106362"/>
            <a:ext cx="400050" cy="400050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F7CB9A1F-D2C3-1A8E-91FC-5F55017B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867" y="6487854"/>
            <a:ext cx="644728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APEX</a:t>
            </a:r>
          </a:p>
        </p:txBody>
      </p:sp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C7A520F2-A20B-AAC8-25AF-AB9F1FCEF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8731" y="7091613"/>
            <a:ext cx="381000" cy="381000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5E39E05-40D7-2329-6E7B-A848A87F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309" y="7465296"/>
            <a:ext cx="102784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Container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E4DCE1CE-3A84-B0BF-B77E-BE02E4D0B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8779" y="3646780"/>
            <a:ext cx="419100" cy="40005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A53F3824-DF00-7BC0-4558-6B2360D8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239" y="4080839"/>
            <a:ext cx="56618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DNS</a:t>
            </a:r>
          </a:p>
        </p:txBody>
      </p:sp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059C0E59-7DAC-60CB-977D-63428AB35E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0680" y="4821514"/>
            <a:ext cx="409575" cy="400050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BEEB6D0D-B998-1E77-49FF-5C60C492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156" y="5254728"/>
            <a:ext cx="58862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WAF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AAD44B6-737D-2AF2-1B42-0FF73D36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589" y="3724940"/>
            <a:ext cx="972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Virtual Cloud Network</a:t>
            </a:r>
          </a:p>
        </p:txBody>
      </p:sp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FA775ED2-790D-B7C2-CFC9-5033BEDC6F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49254" y="4827846"/>
            <a:ext cx="438150" cy="400050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05EAB6E1-A4AA-E60C-D4FA-B6ED914D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886" y="5220976"/>
            <a:ext cx="97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Network Firewall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C78FD06E-FDBD-9DD3-8B1D-3E773481F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2816" y="7190926"/>
            <a:ext cx="212033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申請・届出機能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ユーザー認証機能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Web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動的コンテンツ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Web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ページ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(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静的コンテンツ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)</a:t>
            </a:r>
            <a:r>
              <a:rPr lang="ja-JP" altLang="en-US" sz="140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公開機能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D9C6267A-1E25-0B77-A402-F99DC657CD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35442" y="7082088"/>
            <a:ext cx="400050" cy="400050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EDEA0270-B127-108E-44F6-AFEEADF9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429" y="7465296"/>
            <a:ext cx="93807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Load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Balancer</a:t>
            </a:r>
          </a:p>
        </p:txBody>
      </p:sp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6FF931A2-F21A-98BE-C3A1-D1D0491C62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39206" y="7976449"/>
            <a:ext cx="400050" cy="409575"/>
          </a:xfrm>
          <a:prstGeom prst="rect">
            <a:avLst/>
          </a:prstGeom>
        </p:spPr>
      </p:pic>
      <p:sp>
        <p:nvSpPr>
          <p:cNvPr id="32" name="TextBox 12">
            <a:extLst>
              <a:ext uri="{FF2B5EF4-FFF2-40B4-BE49-F238E27FC236}">
                <a16:creationId xmlns:a16="http://schemas.microsoft.com/office/drawing/2014/main" id="{1C29A210-BA89-A963-2263-9AB6AE6C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185" y="8405863"/>
            <a:ext cx="94609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API</a:t>
            </a:r>
            <a:b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</a:br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Gateway</a:t>
            </a: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680FA446-4CE1-81AB-796C-E51FB1E353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812440" y="4147330"/>
            <a:ext cx="400050" cy="361950"/>
          </a:xfrm>
          <a:prstGeom prst="rect">
            <a:avLst/>
          </a:prstGeom>
        </p:spPr>
      </p:pic>
      <p:sp>
        <p:nvSpPr>
          <p:cNvPr id="38" name="TextBox 12">
            <a:extLst>
              <a:ext uri="{FF2B5EF4-FFF2-40B4-BE49-F238E27FC236}">
                <a16:creationId xmlns:a16="http://schemas.microsoft.com/office/drawing/2014/main" id="{CCDC2063-81AD-3538-21E6-451D82B1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7070" y="4578560"/>
            <a:ext cx="86113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Identity</a:t>
            </a:r>
          </a:p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Domain</a:t>
            </a:r>
          </a:p>
        </p:txBody>
      </p:sp>
      <p:cxnSp>
        <p:nvCxnSpPr>
          <p:cNvPr id="41" name="直線矢印コネクタ 23">
            <a:extLst>
              <a:ext uri="{FF2B5EF4-FFF2-40B4-BE49-F238E27FC236}">
                <a16:creationId xmlns:a16="http://schemas.microsoft.com/office/drawing/2014/main" id="{60AE77D2-E29D-325D-50F7-AFBE70D3ECC7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 flipH="1">
            <a:off x="7935467" y="5562505"/>
            <a:ext cx="1" cy="151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23">
            <a:extLst>
              <a:ext uri="{FF2B5EF4-FFF2-40B4-BE49-F238E27FC236}">
                <a16:creationId xmlns:a16="http://schemas.microsoft.com/office/drawing/2014/main" id="{3BBC0D42-1176-801A-B5C8-524361FD9B88}"/>
              </a:ext>
            </a:extLst>
          </p:cNvPr>
          <p:cNvCxnSpPr>
            <a:cxnSpLocks/>
            <a:stCxn id="29" idx="3"/>
            <a:endCxn id="15" idx="1"/>
          </p:cNvCxnSpPr>
          <p:nvPr/>
        </p:nvCxnSpPr>
        <p:spPr>
          <a:xfrm>
            <a:off x="8135492" y="7282113"/>
            <a:ext cx="15132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23">
            <a:extLst>
              <a:ext uri="{FF2B5EF4-FFF2-40B4-BE49-F238E27FC236}">
                <a16:creationId xmlns:a16="http://schemas.microsoft.com/office/drawing/2014/main" id="{0F093ECA-7366-8258-391C-9D09322AE5E2}"/>
              </a:ext>
            </a:extLst>
          </p:cNvPr>
          <p:cNvCxnSpPr>
            <a:cxnSpLocks/>
            <a:stCxn id="29" idx="3"/>
            <a:endCxn id="13" idx="1"/>
          </p:cNvCxnSpPr>
          <p:nvPr/>
        </p:nvCxnSpPr>
        <p:spPr>
          <a:xfrm flipV="1">
            <a:off x="8135492" y="6306387"/>
            <a:ext cx="1503714" cy="9757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矢印コネクタ 23">
            <a:extLst>
              <a:ext uri="{FF2B5EF4-FFF2-40B4-BE49-F238E27FC236}">
                <a16:creationId xmlns:a16="http://schemas.microsoft.com/office/drawing/2014/main" id="{06E301A8-1D58-BBA6-9A18-D26053CA029C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8135492" y="7282113"/>
            <a:ext cx="1503714" cy="8991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グラフィックス 59">
            <a:extLst>
              <a:ext uri="{FF2B5EF4-FFF2-40B4-BE49-F238E27FC236}">
                <a16:creationId xmlns:a16="http://schemas.microsoft.com/office/drawing/2014/main" id="{8FCFF437-8150-D059-1B0C-AB550F52B8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76178" y="7976449"/>
            <a:ext cx="400050" cy="400050"/>
          </a:xfrm>
          <a:prstGeom prst="rect">
            <a:avLst/>
          </a:prstGeom>
        </p:spPr>
      </p:pic>
      <p:sp>
        <p:nvSpPr>
          <p:cNvPr id="61" name="TextBox 12">
            <a:extLst>
              <a:ext uri="{FF2B5EF4-FFF2-40B4-BE49-F238E27FC236}">
                <a16:creationId xmlns:a16="http://schemas.microsoft.com/office/drawing/2014/main" id="{E151D572-B2F4-1626-96AD-471618E9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285" y="8405863"/>
            <a:ext cx="101983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Functions</a:t>
            </a:r>
          </a:p>
        </p:txBody>
      </p:sp>
      <p:cxnSp>
        <p:nvCxnSpPr>
          <p:cNvPr id="62" name="直線矢印コネクタ 23">
            <a:extLst>
              <a:ext uri="{FF2B5EF4-FFF2-40B4-BE49-F238E27FC236}">
                <a16:creationId xmlns:a16="http://schemas.microsoft.com/office/drawing/2014/main" id="{98FB364D-F3B0-0A85-4C21-D7A47D46194F}"/>
              </a:ext>
            </a:extLst>
          </p:cNvPr>
          <p:cNvCxnSpPr>
            <a:cxnSpLocks/>
            <a:stCxn id="31" idx="3"/>
            <a:endCxn id="60" idx="1"/>
          </p:cNvCxnSpPr>
          <p:nvPr/>
        </p:nvCxnSpPr>
        <p:spPr>
          <a:xfrm flipV="1">
            <a:off x="10039256" y="8176474"/>
            <a:ext cx="636922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16">
            <a:extLst>
              <a:ext uri="{FF2B5EF4-FFF2-40B4-BE49-F238E27FC236}">
                <a16:creationId xmlns:a16="http://schemas.microsoft.com/office/drawing/2014/main" id="{A76E1A25-6A29-8B5A-C944-B8FE3A95752B}"/>
              </a:ext>
            </a:extLst>
          </p:cNvPr>
          <p:cNvSpPr/>
          <p:nvPr/>
        </p:nvSpPr>
        <p:spPr>
          <a:xfrm>
            <a:off x="5745544" y="4643917"/>
            <a:ext cx="5760432" cy="4445219"/>
          </a:xfrm>
          <a:prstGeom prst="rect">
            <a:avLst/>
          </a:prstGeom>
          <a:noFill/>
          <a:ln w="12700">
            <a:solidFill>
              <a:srgbClr val="BB501C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t"/>
          <a:lstStyle/>
          <a:p>
            <a:pPr>
              <a:defRPr/>
            </a:pPr>
            <a:endParaRPr lang="en-US" sz="900" b="1" dirty="0">
              <a:solidFill>
                <a:srgbClr val="BB501C"/>
              </a:solidFill>
              <a:latin typeface="+mj-lt"/>
              <a:ea typeface="+mj-ea"/>
              <a:cs typeface="Oracle Sans" panose="020B0503020204020204" pitchFamily="34" charset="0"/>
            </a:endParaRPr>
          </a:p>
        </p:txBody>
      </p: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14EBDC7B-6828-4B39-44A1-F93746FC79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73748" y="4423452"/>
            <a:ext cx="419100" cy="400050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1BE344DC-2BAF-7356-57E7-58DDC9CF9E6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368304" y="7082088"/>
            <a:ext cx="400050" cy="400050"/>
          </a:xfrm>
          <a:prstGeom prst="rect">
            <a:avLst/>
          </a:prstGeom>
        </p:spPr>
      </p:pic>
      <p:sp>
        <p:nvSpPr>
          <p:cNvPr id="35" name="TextBox 12">
            <a:extLst>
              <a:ext uri="{FF2B5EF4-FFF2-40B4-BE49-F238E27FC236}">
                <a16:creationId xmlns:a16="http://schemas.microsoft.com/office/drawing/2014/main" id="{00A39854-1420-6F18-DFC5-0ABF8763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23" y="7505535"/>
            <a:ext cx="1338013" cy="80176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Dynamic Routing Gateway</a:t>
            </a:r>
          </a:p>
        </p:txBody>
      </p:sp>
      <p:cxnSp>
        <p:nvCxnSpPr>
          <p:cNvPr id="36" name="直線矢印コネクタ 23">
            <a:extLst>
              <a:ext uri="{FF2B5EF4-FFF2-40B4-BE49-F238E27FC236}">
                <a16:creationId xmlns:a16="http://schemas.microsoft.com/office/drawing/2014/main" id="{F7987A7D-424E-B6DB-DF26-E08C9D930C9A}"/>
              </a:ext>
            </a:extLst>
          </p:cNvPr>
          <p:cNvCxnSpPr>
            <a:cxnSpLocks/>
            <a:stCxn id="23" idx="3"/>
            <a:endCxn id="29" idx="1"/>
          </p:cNvCxnSpPr>
          <p:nvPr/>
        </p:nvCxnSpPr>
        <p:spPr>
          <a:xfrm>
            <a:off x="6768354" y="7282113"/>
            <a:ext cx="967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矢印コネクタ 23">
            <a:extLst>
              <a:ext uri="{FF2B5EF4-FFF2-40B4-BE49-F238E27FC236}">
                <a16:creationId xmlns:a16="http://schemas.microsoft.com/office/drawing/2014/main" id="{540BDC8A-49CE-8B2B-FE1B-5B284911561E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 flipH="1">
            <a:off x="6568329" y="5744196"/>
            <a:ext cx="1" cy="133789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CAC99840-31F5-3033-EA34-C3FFA6872DF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923828" y="4866744"/>
            <a:ext cx="304800" cy="390525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B014CDB0-525C-0F3C-C662-96A299BE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585" y="5250952"/>
            <a:ext cx="92728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Security Group</a:t>
            </a: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DB2E8807-8F83-4E93-B90C-E3D3F0FF5F17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522133" y="7269985"/>
            <a:ext cx="2846171" cy="1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2832BE29-8925-488E-BA70-DE8017F07AA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089092" y="3846805"/>
            <a:ext cx="3269687" cy="2876577"/>
          </a:xfrm>
          <a:prstGeom prst="bentConnector3">
            <a:avLst>
              <a:gd name="adj1" fmla="val 2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2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2CA0295-6391-AF28-2D2A-806D78CD9C0F}"/>
              </a:ext>
            </a:extLst>
          </p:cNvPr>
          <p:cNvSpPr/>
          <p:nvPr/>
        </p:nvSpPr>
        <p:spPr>
          <a:xfrm>
            <a:off x="5401055" y="2848281"/>
            <a:ext cx="8634488" cy="5878755"/>
          </a:xfrm>
          <a:prstGeom prst="rect">
            <a:avLst/>
          </a:prstGeom>
          <a:solidFill>
            <a:srgbClr val="45DAFF">
              <a:alpha val="30196"/>
            </a:srgbClr>
          </a:solidFill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保管データの暗号化機能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28BB7EE1-CD82-FEA8-0E32-7EA907140AB1}"/>
              </a:ext>
            </a:extLst>
          </p:cNvPr>
          <p:cNvSpPr/>
          <p:nvPr/>
        </p:nvSpPr>
        <p:spPr>
          <a:xfrm>
            <a:off x="5702417" y="3131188"/>
            <a:ext cx="8000470" cy="3484294"/>
          </a:xfrm>
          <a:prstGeom prst="rect">
            <a:avLst/>
          </a:prstGeom>
          <a:noFill/>
          <a:ln w="15875">
            <a:solidFill>
              <a:srgbClr val="7D89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37"/>
          <a:lstStyle/>
          <a:p>
            <a:pPr algn="ctr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2673991-03FC-BF42-D552-54E33687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8-2-11-3.</a:t>
            </a:r>
            <a:r>
              <a:rPr kumimoji="1" lang="ja-JP" altLang="en-US" dirty="0"/>
              <a:t>セキュリティ</a:t>
            </a:r>
            <a:r>
              <a:rPr kumimoji="1" lang="en-US" altLang="ja-JP" dirty="0"/>
              <a:t>_</a:t>
            </a:r>
            <a:r>
              <a:rPr lang="ja-JP" altLang="en-US" b="0" i="0" dirty="0">
                <a:solidFill>
                  <a:srgbClr val="1A1A1C"/>
                </a:solidFill>
                <a:effectLst/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保管データの暗号化機能</a:t>
            </a:r>
            <a:endParaRPr kumimoji="1" lang="ja-JP" altLang="en-US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DE9EDA6-B7DD-FD38-9D74-B4A4398D315C}"/>
              </a:ext>
            </a:extLst>
          </p:cNvPr>
          <p:cNvSpPr/>
          <p:nvPr/>
        </p:nvSpPr>
        <p:spPr>
          <a:xfrm>
            <a:off x="4976482" y="2232418"/>
            <a:ext cx="9483636" cy="698563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2" name="OTag">
            <a:extLst>
              <a:ext uri="{FF2B5EF4-FFF2-40B4-BE49-F238E27FC236}">
                <a16:creationId xmlns:a16="http://schemas.microsoft.com/office/drawing/2014/main" id="{95032944-1B82-85D6-B3F1-94720CC2D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82" y="2232418"/>
            <a:ext cx="502905" cy="502905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673030C-8D1D-D3E6-6BFF-3F861E7150AA}"/>
              </a:ext>
            </a:extLst>
          </p:cNvPr>
          <p:cNvGrpSpPr/>
          <p:nvPr/>
        </p:nvGrpSpPr>
        <p:grpSpPr>
          <a:xfrm>
            <a:off x="3165484" y="7562625"/>
            <a:ext cx="655825" cy="524249"/>
            <a:chOff x="1113252" y="6112956"/>
            <a:chExt cx="655844" cy="524265"/>
          </a:xfrm>
        </p:grpSpPr>
        <p:pic>
          <p:nvPicPr>
            <p:cNvPr id="44" name="グラフィックス 43">
              <a:extLst>
                <a:ext uri="{FF2B5EF4-FFF2-40B4-BE49-F238E27FC236}">
                  <a16:creationId xmlns:a16="http://schemas.microsoft.com/office/drawing/2014/main" id="{5AD15780-9C61-7652-3C87-17CFD702C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4771" y="6112956"/>
              <a:ext cx="314325" cy="400050"/>
            </a:xfrm>
            <a:prstGeom prst="rect">
              <a:avLst/>
            </a:prstGeom>
          </p:spPr>
        </p:pic>
        <p:pic>
          <p:nvPicPr>
            <p:cNvPr id="45" name="グラフィックス 44">
              <a:extLst>
                <a:ext uri="{FF2B5EF4-FFF2-40B4-BE49-F238E27FC236}">
                  <a16:creationId xmlns:a16="http://schemas.microsoft.com/office/drawing/2014/main" id="{6950367D-326D-A00F-E40A-4FA0728A3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3252" y="6113346"/>
              <a:ext cx="314325" cy="400050"/>
            </a:xfrm>
            <a:prstGeom prst="rect">
              <a:avLst/>
            </a:prstGeom>
          </p:spPr>
        </p:pic>
        <p:pic>
          <p:nvPicPr>
            <p:cNvPr id="46" name="グラフィックス 45">
              <a:extLst>
                <a:ext uri="{FF2B5EF4-FFF2-40B4-BE49-F238E27FC236}">
                  <a16:creationId xmlns:a16="http://schemas.microsoft.com/office/drawing/2014/main" id="{D6D929BE-6966-2378-E5F6-7BD9D8AE5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4295" y="6237171"/>
              <a:ext cx="314325" cy="400050"/>
            </a:xfrm>
            <a:prstGeom prst="rect">
              <a:avLst/>
            </a:prstGeom>
          </p:spPr>
        </p:pic>
      </p:grpSp>
      <p:sp>
        <p:nvSpPr>
          <p:cNvPr id="47" name="TextBox 12">
            <a:extLst>
              <a:ext uri="{FF2B5EF4-FFF2-40B4-BE49-F238E27FC236}">
                <a16:creationId xmlns:a16="http://schemas.microsoft.com/office/drawing/2014/main" id="{EE31FF13-DAA1-7A27-0E96-03E10DAD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164" y="8153167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運用者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76B65CA3-FA0F-5903-346B-DD3FCEC3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47" y="2345375"/>
            <a:ext cx="51328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OCI</a:t>
            </a: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64F4FF8B-1A1F-732E-CF91-3F8ED349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505" y="3246400"/>
            <a:ext cx="2686792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連携機能</a:t>
            </a:r>
            <a:endParaRPr lang="en-US" altLang="en-US" sz="16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暗号化対象の各種データ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業務データ、ログデータ、バックアップデータを保管する機能をもつ業務ブロック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en-US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1" name="グラフィックス 50">
            <a:extLst>
              <a:ext uri="{FF2B5EF4-FFF2-40B4-BE49-F238E27FC236}">
                <a16:creationId xmlns:a16="http://schemas.microsoft.com/office/drawing/2014/main" id="{4F938B70-AFAE-7C2E-C086-DFFF76B14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38303" y="7681037"/>
            <a:ext cx="447662" cy="400038"/>
          </a:xfrm>
          <a:prstGeom prst="rect">
            <a:avLst/>
          </a:prstGeom>
        </p:spPr>
      </p:pic>
      <p:sp>
        <p:nvSpPr>
          <p:cNvPr id="53" name="TextBox 12">
            <a:extLst>
              <a:ext uri="{FF2B5EF4-FFF2-40B4-BE49-F238E27FC236}">
                <a16:creationId xmlns:a16="http://schemas.microsoft.com/office/drawing/2014/main" id="{F04002C4-BBBB-4DFB-1CF9-E584AB33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9535" y="8013033"/>
            <a:ext cx="63350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Vault</a:t>
            </a: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C7237ED6-C28F-92AF-3764-E8C29C4DD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69354" y="5110811"/>
            <a:ext cx="409564" cy="409564"/>
          </a:xfrm>
          <a:prstGeom prst="rect">
            <a:avLst/>
          </a:prstGeom>
        </p:spPr>
      </p:pic>
      <p:sp>
        <p:nvSpPr>
          <p:cNvPr id="69" name="TextBox 12">
            <a:extLst>
              <a:ext uri="{FF2B5EF4-FFF2-40B4-BE49-F238E27FC236}">
                <a16:creationId xmlns:a16="http://schemas.microsoft.com/office/drawing/2014/main" id="{895AFC86-4C37-CB08-A082-024765C2F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9595" y="5448696"/>
            <a:ext cx="87395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Logging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6EB6936A-9CB1-1EAC-5007-B89B5B08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297" y="3268164"/>
            <a:ext cx="2778096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例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業務アプリケーション機能ブロック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データ収集機能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データ連携機能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ログ管理機能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  <a:p>
            <a:pPr marL="285740" indent="-28574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バックアップ機能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  <a:cs typeface="Amazon Ember" panose="020B0603020204020204" pitchFamily="34" charset="0"/>
            </a:endParaRPr>
          </a:p>
        </p:txBody>
      </p:sp>
      <p:pic>
        <p:nvPicPr>
          <p:cNvPr id="56" name="グラフィックス 14">
            <a:extLst>
              <a:ext uri="{FF2B5EF4-FFF2-40B4-BE49-F238E27FC236}">
                <a16:creationId xmlns:a16="http://schemas.microsoft.com/office/drawing/2014/main" id="{C5129757-4A37-DFE6-1442-25A405766A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76718" y="5101139"/>
            <a:ext cx="400038" cy="400038"/>
          </a:xfrm>
          <a:prstGeom prst="rect">
            <a:avLst/>
          </a:prstGeom>
        </p:spPr>
      </p:pic>
      <p:sp>
        <p:nvSpPr>
          <p:cNvPr id="58" name="TextBox 9">
            <a:extLst>
              <a:ext uri="{FF2B5EF4-FFF2-40B4-BE49-F238E27FC236}">
                <a16:creationId xmlns:a16="http://schemas.microsoft.com/office/drawing/2014/main" id="{DCE16F39-30A5-D00D-4293-BDFA37F93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8417" y="5437619"/>
            <a:ext cx="972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Object Storage</a:t>
            </a:r>
          </a:p>
        </p:txBody>
      </p:sp>
      <p:pic>
        <p:nvPicPr>
          <p:cNvPr id="61" name="グラフィックス 60">
            <a:extLst>
              <a:ext uri="{FF2B5EF4-FFF2-40B4-BE49-F238E27FC236}">
                <a16:creationId xmlns:a16="http://schemas.microsoft.com/office/drawing/2014/main" id="{72DA494F-6B0A-5E1C-C511-452697E03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4204" y="5081846"/>
            <a:ext cx="400038" cy="400038"/>
          </a:xfrm>
          <a:prstGeom prst="rect">
            <a:avLst/>
          </a:prstGeom>
        </p:spPr>
      </p:pic>
      <p:sp>
        <p:nvSpPr>
          <p:cNvPr id="62" name="TextBox 9">
            <a:extLst>
              <a:ext uri="{FF2B5EF4-FFF2-40B4-BE49-F238E27FC236}">
                <a16:creationId xmlns:a16="http://schemas.microsoft.com/office/drawing/2014/main" id="{22315828-9B37-28CA-C2BB-D58F8DD4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50" y="5434552"/>
            <a:ext cx="9728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Meiryo UI" panose="020B0604030504040204" pitchFamily="34" charset="-128"/>
                <a:ea typeface="Meiryo UI" panose="020B0604030504040204" pitchFamily="34" charset="-128"/>
                <a:cs typeface="Amazon Ember" panose="020B0603020204020204" pitchFamily="34" charset="0"/>
              </a:rPr>
              <a:t>Block Volume Storage</a:t>
            </a:r>
          </a:p>
        </p:txBody>
      </p:sp>
      <p:cxnSp>
        <p:nvCxnSpPr>
          <p:cNvPr id="77" name="直線矢印コネクタ 36">
            <a:extLst>
              <a:ext uri="{FF2B5EF4-FFF2-40B4-BE49-F238E27FC236}">
                <a16:creationId xmlns:a16="http://schemas.microsoft.com/office/drawing/2014/main" id="{11694FA0-6025-15D6-27E3-532DD303A8DF}"/>
              </a:ext>
            </a:extLst>
          </p:cNvPr>
          <p:cNvCxnSpPr>
            <a:cxnSpLocks/>
          </p:cNvCxnSpPr>
          <p:nvPr/>
        </p:nvCxnSpPr>
        <p:spPr>
          <a:xfrm flipV="1">
            <a:off x="4284907" y="6236195"/>
            <a:ext cx="4884705" cy="1662064"/>
          </a:xfrm>
          <a:prstGeom prst="bentConnector3">
            <a:avLst>
              <a:gd name="adj1" fmla="val 1001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6FB59086-1D43-3861-1553-1456F8F66685}"/>
              </a:ext>
            </a:extLst>
          </p:cNvPr>
          <p:cNvCxnSpPr>
            <a:cxnSpLocks/>
          </p:cNvCxnSpPr>
          <p:nvPr/>
        </p:nvCxnSpPr>
        <p:spPr>
          <a:xfrm flipV="1">
            <a:off x="10726265" y="5954190"/>
            <a:ext cx="0" cy="110920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9C8C14-50C7-02E4-0128-16DB55EC6E31}"/>
              </a:ext>
            </a:extLst>
          </p:cNvPr>
          <p:cNvSpPr/>
          <p:nvPr/>
        </p:nvSpPr>
        <p:spPr>
          <a:xfrm>
            <a:off x="8678386" y="6776999"/>
            <a:ext cx="107996" cy="107996"/>
          </a:xfrm>
          <a:prstGeom prst="rect">
            <a:avLst/>
          </a:prstGeom>
          <a:solidFill>
            <a:srgbClr val="C7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/>
          </a:p>
        </p:txBody>
      </p: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5782F937-9A44-EB55-D04A-35CF65515A39}"/>
              </a:ext>
            </a:extLst>
          </p:cNvPr>
          <p:cNvCxnSpPr>
            <a:cxnSpLocks/>
          </p:cNvCxnSpPr>
          <p:nvPr/>
        </p:nvCxnSpPr>
        <p:spPr>
          <a:xfrm flipH="1" flipV="1">
            <a:off x="12111682" y="6136047"/>
            <a:ext cx="29215" cy="15014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896623-0B42-30A4-1AFE-646F4EB04E07}"/>
              </a:ext>
            </a:extLst>
          </p:cNvPr>
          <p:cNvSpPr/>
          <p:nvPr/>
        </p:nvSpPr>
        <p:spPr>
          <a:xfrm>
            <a:off x="10504173" y="6785565"/>
            <a:ext cx="107996" cy="107996"/>
          </a:xfrm>
          <a:prstGeom prst="rect">
            <a:avLst/>
          </a:prstGeom>
          <a:solidFill>
            <a:srgbClr val="C7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/>
          </a:p>
        </p:txBody>
      </p:sp>
      <p:cxnSp>
        <p:nvCxnSpPr>
          <p:cNvPr id="94" name="直線矢印コネクタ 36">
            <a:extLst>
              <a:ext uri="{FF2B5EF4-FFF2-40B4-BE49-F238E27FC236}">
                <a16:creationId xmlns:a16="http://schemas.microsoft.com/office/drawing/2014/main" id="{7C98B18E-8E72-A28B-1013-4743213CBC09}"/>
              </a:ext>
            </a:extLst>
          </p:cNvPr>
          <p:cNvCxnSpPr>
            <a:cxnSpLocks/>
          </p:cNvCxnSpPr>
          <p:nvPr/>
        </p:nvCxnSpPr>
        <p:spPr>
          <a:xfrm rot="10800000">
            <a:off x="6851539" y="6023124"/>
            <a:ext cx="5274752" cy="1054128"/>
          </a:xfrm>
          <a:prstGeom prst="bentConnector3">
            <a:avLst>
              <a:gd name="adj1" fmla="val 99621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CF3BD0E6-619B-E32D-2CA6-1AD8B71C0DAD}"/>
              </a:ext>
            </a:extLst>
          </p:cNvPr>
          <p:cNvCxnSpPr>
            <a:cxnSpLocks/>
          </p:cNvCxnSpPr>
          <p:nvPr/>
        </p:nvCxnSpPr>
        <p:spPr>
          <a:xfrm flipV="1">
            <a:off x="6630628" y="6017824"/>
            <a:ext cx="10815" cy="759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5851068B-09C3-1D1F-60A1-39025310CA1E}"/>
              </a:ext>
            </a:extLst>
          </p:cNvPr>
          <p:cNvCxnSpPr>
            <a:cxnSpLocks/>
          </p:cNvCxnSpPr>
          <p:nvPr/>
        </p:nvCxnSpPr>
        <p:spPr>
          <a:xfrm>
            <a:off x="8600597" y="7892842"/>
            <a:ext cx="3176121" cy="3296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BD2A7F6-A7B0-CF84-E934-8A3BFBF7F387}"/>
              </a:ext>
            </a:extLst>
          </p:cNvPr>
          <p:cNvCxnSpPr>
            <a:cxnSpLocks/>
          </p:cNvCxnSpPr>
          <p:nvPr/>
        </p:nvCxnSpPr>
        <p:spPr>
          <a:xfrm flipH="1" flipV="1">
            <a:off x="11896511" y="6136048"/>
            <a:ext cx="5076" cy="64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EBFF8E1-1EC2-489A-B783-26EFAABE317D}"/>
              </a:ext>
            </a:extLst>
          </p:cNvPr>
          <p:cNvGrpSpPr/>
          <p:nvPr/>
        </p:nvGrpSpPr>
        <p:grpSpPr>
          <a:xfrm>
            <a:off x="6001421" y="5054147"/>
            <a:ext cx="1289134" cy="867316"/>
            <a:chOff x="6117329" y="6205889"/>
            <a:chExt cx="1289171" cy="867342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556F4FAA-1C64-4FCB-8DAE-04F0015115E4}"/>
                </a:ext>
              </a:extLst>
            </p:cNvPr>
            <p:cNvGrpSpPr/>
            <p:nvPr/>
          </p:nvGrpSpPr>
          <p:grpSpPr>
            <a:xfrm>
              <a:off x="6117329" y="6205889"/>
              <a:ext cx="1289171" cy="665517"/>
              <a:chOff x="6529615" y="7009423"/>
              <a:chExt cx="1289171" cy="665517"/>
            </a:xfrm>
          </p:grpSpPr>
          <p:pic>
            <p:nvPicPr>
              <p:cNvPr id="41" name="グラフィックス 40">
                <a:extLst>
                  <a:ext uri="{FF2B5EF4-FFF2-40B4-BE49-F238E27FC236}">
                    <a16:creationId xmlns:a16="http://schemas.microsoft.com/office/drawing/2014/main" id="{FFFFDE72-279B-4F28-8E74-E39A33F7E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45601" y="7009423"/>
                <a:ext cx="457200" cy="400050"/>
              </a:xfrm>
              <a:prstGeom prst="rect">
                <a:avLst/>
              </a:prstGeom>
            </p:spPr>
          </p:pic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id="{31F7C3FC-3E2E-4387-A6FF-8DFFA6693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615" y="7367154"/>
                <a:ext cx="1289171" cy="307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latin typeface="Meiryo UI" panose="020B0604030504040204" pitchFamily="34" charset="-128"/>
                    <a:ea typeface="Meiryo UI" panose="020B0604030504040204" pitchFamily="34" charset="-128"/>
                    <a:cs typeface="Amazon Ember" panose="020B0603020204020204" pitchFamily="34" charset="0"/>
                  </a:rPr>
                  <a:t>Autonomous</a:t>
                </a:r>
              </a:p>
            </p:txBody>
          </p:sp>
        </p:grp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4F46D872-2AFD-4E50-AB9F-F3868ABFF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920" y="6765445"/>
              <a:ext cx="1002226" cy="3077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Meiryo UI" panose="020B0604030504040204" pitchFamily="34" charset="-128"/>
                  <a:ea typeface="Meiryo UI" panose="020B0604030504040204" pitchFamily="34" charset="-128"/>
                  <a:cs typeface="Amazon Ember" panose="020B0603020204020204" pitchFamily="34" charset="0"/>
                </a:rPr>
                <a:t>Database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BC0AEB0-CFE4-4A81-A7AE-B2FA6646C9FA}"/>
              </a:ext>
            </a:extLst>
          </p:cNvPr>
          <p:cNvGrpSpPr/>
          <p:nvPr/>
        </p:nvGrpSpPr>
        <p:grpSpPr>
          <a:xfrm>
            <a:off x="7392841" y="5091981"/>
            <a:ext cx="1003801" cy="641285"/>
            <a:chOff x="845059" y="1628731"/>
            <a:chExt cx="679903" cy="434361"/>
          </a:xfrm>
        </p:grpSpPr>
        <p:grpSp>
          <p:nvGrpSpPr>
            <p:cNvPr id="76" name="Graphic 2">
              <a:extLst>
                <a:ext uri="{FF2B5EF4-FFF2-40B4-BE49-F238E27FC236}">
                  <a16:creationId xmlns:a16="http://schemas.microsoft.com/office/drawing/2014/main" id="{DCBA374C-9239-4212-9B25-920056DEAF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1240" y="1628731"/>
              <a:ext cx="267131" cy="252000"/>
              <a:chOff x="1081237" y="749622"/>
              <a:chExt cx="513352" cy="484277"/>
            </a:xfrm>
          </p:grpSpPr>
          <p:sp>
            <p:nvSpPr>
              <p:cNvPr id="79" name="Freeform: Shape 32">
                <a:extLst>
                  <a:ext uri="{FF2B5EF4-FFF2-40B4-BE49-F238E27FC236}">
                    <a16:creationId xmlns:a16="http://schemas.microsoft.com/office/drawing/2014/main" id="{C5C54870-5CE2-44A3-B58F-B37B7BA3EB1A}"/>
                  </a:ext>
                </a:extLst>
              </p:cNvPr>
              <p:cNvSpPr/>
              <p:nvPr/>
            </p:nvSpPr>
            <p:spPr>
              <a:xfrm>
                <a:off x="1087808" y="754956"/>
                <a:ext cx="501130" cy="473637"/>
              </a:xfrm>
              <a:custGeom>
                <a:avLst/>
                <a:gdLst>
                  <a:gd name="connsiteX0" fmla="*/ 250103 w 501130"/>
                  <a:gd name="connsiteY0" fmla="*/ 473638 h 473637"/>
                  <a:gd name="connsiteX1" fmla="*/ 228876 w 501130"/>
                  <a:gd name="connsiteY1" fmla="*/ 473638 h 473637"/>
                  <a:gd name="connsiteX2" fmla="*/ 159080 w 501130"/>
                  <a:gd name="connsiteY2" fmla="*/ 465565 h 473637"/>
                  <a:gd name="connsiteX3" fmla="*/ 138431 w 501130"/>
                  <a:gd name="connsiteY3" fmla="*/ 459912 h 473637"/>
                  <a:gd name="connsiteX4" fmla="*/ 121246 w 501130"/>
                  <a:gd name="connsiteY4" fmla="*/ 452295 h 473637"/>
                  <a:gd name="connsiteX5" fmla="*/ 109080 w 501130"/>
                  <a:gd name="connsiteY5" fmla="*/ 442253 h 473637"/>
                  <a:gd name="connsiteX6" fmla="*/ 103824 w 501130"/>
                  <a:gd name="connsiteY6" fmla="*/ 427379 h 473637"/>
                  <a:gd name="connsiteX7" fmla="*/ 103824 w 501130"/>
                  <a:gd name="connsiteY7" fmla="*/ 256302 h 473637"/>
                  <a:gd name="connsiteX8" fmla="*/ 0 w 501130"/>
                  <a:gd name="connsiteY8" fmla="*/ 256302 h 473637"/>
                  <a:gd name="connsiteX9" fmla="*/ 1271 w 501130"/>
                  <a:gd name="connsiteY9" fmla="*/ 238768 h 473637"/>
                  <a:gd name="connsiteX10" fmla="*/ 20810 w 501130"/>
                  <a:gd name="connsiteY10" fmla="*/ 181136 h 473637"/>
                  <a:gd name="connsiteX11" fmla="*/ 65984 w 501130"/>
                  <a:gd name="connsiteY11" fmla="*/ 140367 h 473637"/>
                  <a:gd name="connsiteX12" fmla="*/ 76123 w 501130"/>
                  <a:gd name="connsiteY12" fmla="*/ 131815 h 473637"/>
                  <a:gd name="connsiteX13" fmla="*/ 81558 w 501130"/>
                  <a:gd name="connsiteY13" fmla="*/ 119718 h 473637"/>
                  <a:gd name="connsiteX14" fmla="*/ 100109 w 501130"/>
                  <a:gd name="connsiteY14" fmla="*/ 79740 h 473637"/>
                  <a:gd name="connsiteX15" fmla="*/ 135087 w 501130"/>
                  <a:gd name="connsiteY15" fmla="*/ 52925 h 473637"/>
                  <a:gd name="connsiteX16" fmla="*/ 172350 w 501130"/>
                  <a:gd name="connsiteY16" fmla="*/ 45081 h 473637"/>
                  <a:gd name="connsiteX17" fmla="*/ 181000 w 501130"/>
                  <a:gd name="connsiteY17" fmla="*/ 45081 h 473637"/>
                  <a:gd name="connsiteX18" fmla="*/ 183881 w 501130"/>
                  <a:gd name="connsiteY18" fmla="*/ 45081 h 473637"/>
                  <a:gd name="connsiteX19" fmla="*/ 195245 w 501130"/>
                  <a:gd name="connsiteY19" fmla="*/ 42807 h 473637"/>
                  <a:gd name="connsiteX20" fmla="*/ 204761 w 501130"/>
                  <a:gd name="connsiteY20" fmla="*/ 36198 h 473637"/>
                  <a:gd name="connsiteX21" fmla="*/ 250058 w 501130"/>
                  <a:gd name="connsiteY21" fmla="*/ 6486 h 473637"/>
                  <a:gd name="connsiteX22" fmla="*/ 303959 w 501130"/>
                  <a:gd name="connsiteY22" fmla="*/ 1145 h 473637"/>
                  <a:gd name="connsiteX23" fmla="*/ 354197 w 501130"/>
                  <a:gd name="connsiteY23" fmla="*/ 21391 h 473637"/>
                  <a:gd name="connsiteX24" fmla="*/ 389335 w 501130"/>
                  <a:gd name="connsiteY24" fmla="*/ 62615 h 473637"/>
                  <a:gd name="connsiteX25" fmla="*/ 397863 w 501130"/>
                  <a:gd name="connsiteY25" fmla="*/ 73078 h 473637"/>
                  <a:gd name="connsiteX26" fmla="*/ 410100 w 501130"/>
                  <a:gd name="connsiteY26" fmla="*/ 78765 h 473637"/>
                  <a:gd name="connsiteX27" fmla="*/ 457976 w 501130"/>
                  <a:gd name="connsiteY27" fmla="*/ 101824 h 473637"/>
                  <a:gd name="connsiteX28" fmla="*/ 490568 w 501130"/>
                  <a:gd name="connsiteY28" fmla="*/ 143788 h 473637"/>
                  <a:gd name="connsiteX29" fmla="*/ 501072 w 501130"/>
                  <a:gd name="connsiteY29" fmla="*/ 195875 h 473637"/>
                  <a:gd name="connsiteX30" fmla="*/ 487276 w 501130"/>
                  <a:gd name="connsiteY30" fmla="*/ 247189 h 473637"/>
                  <a:gd name="connsiteX31" fmla="*/ 482662 w 501130"/>
                  <a:gd name="connsiteY31" fmla="*/ 255726 h 473637"/>
                  <a:gd name="connsiteX32" fmla="*/ 396375 w 501130"/>
                  <a:gd name="connsiteY32" fmla="*/ 255726 h 473637"/>
                  <a:gd name="connsiteX33" fmla="*/ 396375 w 501130"/>
                  <a:gd name="connsiteY33" fmla="*/ 426455 h 473637"/>
                  <a:gd name="connsiteX34" fmla="*/ 393481 w 501130"/>
                  <a:gd name="connsiteY34" fmla="*/ 438114 h 473637"/>
                  <a:gd name="connsiteX35" fmla="*/ 385646 w 501130"/>
                  <a:gd name="connsiteY35" fmla="*/ 447220 h 473637"/>
                  <a:gd name="connsiteX36" fmla="*/ 378728 w 501130"/>
                  <a:gd name="connsiteY36" fmla="*/ 451949 h 473637"/>
                  <a:gd name="connsiteX37" fmla="*/ 282514 w 501130"/>
                  <a:gd name="connsiteY37" fmla="*/ 472598 h 473637"/>
                  <a:gd name="connsiteX38" fmla="*/ 250103 w 501130"/>
                  <a:gd name="connsiteY38" fmla="*/ 473638 h 47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01130" h="473637">
                    <a:moveTo>
                      <a:pt x="250103" y="473638"/>
                    </a:moveTo>
                    <a:lnTo>
                      <a:pt x="228876" y="473638"/>
                    </a:lnTo>
                    <a:cubicBezTo>
                      <a:pt x="205429" y="472823"/>
                      <a:pt x="182091" y="470128"/>
                      <a:pt x="159080" y="465565"/>
                    </a:cubicBezTo>
                    <a:cubicBezTo>
                      <a:pt x="152086" y="464115"/>
                      <a:pt x="145187" y="462229"/>
                      <a:pt x="138431" y="459912"/>
                    </a:cubicBezTo>
                    <a:cubicBezTo>
                      <a:pt x="132431" y="458038"/>
                      <a:pt x="126662" y="455484"/>
                      <a:pt x="121246" y="452295"/>
                    </a:cubicBezTo>
                    <a:cubicBezTo>
                      <a:pt x="116357" y="450114"/>
                      <a:pt x="112147" y="446642"/>
                      <a:pt x="109080" y="442253"/>
                    </a:cubicBezTo>
                    <a:cubicBezTo>
                      <a:pt x="106013" y="437864"/>
                      <a:pt x="104197" y="432724"/>
                      <a:pt x="103824" y="427379"/>
                    </a:cubicBezTo>
                    <a:lnTo>
                      <a:pt x="103824" y="256302"/>
                    </a:lnTo>
                    <a:lnTo>
                      <a:pt x="0" y="256302"/>
                    </a:lnTo>
                    <a:lnTo>
                      <a:pt x="1271" y="238768"/>
                    </a:lnTo>
                    <a:cubicBezTo>
                      <a:pt x="2753" y="218204"/>
                      <a:pt x="9478" y="198362"/>
                      <a:pt x="20810" y="181136"/>
                    </a:cubicBezTo>
                    <a:cubicBezTo>
                      <a:pt x="32136" y="163910"/>
                      <a:pt x="47690" y="149873"/>
                      <a:pt x="65984" y="140367"/>
                    </a:cubicBezTo>
                    <a:cubicBezTo>
                      <a:pt x="69963" y="138311"/>
                      <a:pt x="73428" y="135389"/>
                      <a:pt x="76123" y="131815"/>
                    </a:cubicBezTo>
                    <a:cubicBezTo>
                      <a:pt x="78818" y="128241"/>
                      <a:pt x="80679" y="124107"/>
                      <a:pt x="81558" y="119718"/>
                    </a:cubicBezTo>
                    <a:cubicBezTo>
                      <a:pt x="84426" y="105090"/>
                      <a:pt x="90792" y="91372"/>
                      <a:pt x="100109" y="79740"/>
                    </a:cubicBezTo>
                    <a:cubicBezTo>
                      <a:pt x="109433" y="68109"/>
                      <a:pt x="121432" y="58908"/>
                      <a:pt x="135087" y="52925"/>
                    </a:cubicBezTo>
                    <a:cubicBezTo>
                      <a:pt x="146843" y="47802"/>
                      <a:pt x="159523" y="45133"/>
                      <a:pt x="172350" y="45081"/>
                    </a:cubicBezTo>
                    <a:cubicBezTo>
                      <a:pt x="175231" y="44908"/>
                      <a:pt x="178119" y="44908"/>
                      <a:pt x="181000" y="45081"/>
                    </a:cubicBezTo>
                    <a:lnTo>
                      <a:pt x="183881" y="45081"/>
                    </a:lnTo>
                    <a:cubicBezTo>
                      <a:pt x="187789" y="45109"/>
                      <a:pt x="191652" y="44336"/>
                      <a:pt x="195245" y="42807"/>
                    </a:cubicBezTo>
                    <a:cubicBezTo>
                      <a:pt x="198839" y="41279"/>
                      <a:pt x="202079" y="39029"/>
                      <a:pt x="204761" y="36198"/>
                    </a:cubicBezTo>
                    <a:cubicBezTo>
                      <a:pt x="217242" y="22784"/>
                      <a:pt x="232784" y="12590"/>
                      <a:pt x="250058" y="6486"/>
                    </a:cubicBezTo>
                    <a:cubicBezTo>
                      <a:pt x="267332" y="382"/>
                      <a:pt x="285825" y="-1451"/>
                      <a:pt x="303959" y="1145"/>
                    </a:cubicBezTo>
                    <a:cubicBezTo>
                      <a:pt x="322093" y="3741"/>
                      <a:pt x="339329" y="10688"/>
                      <a:pt x="354197" y="21391"/>
                    </a:cubicBezTo>
                    <a:cubicBezTo>
                      <a:pt x="369065" y="32096"/>
                      <a:pt x="381122" y="46239"/>
                      <a:pt x="389335" y="62615"/>
                    </a:cubicBezTo>
                    <a:cubicBezTo>
                      <a:pt x="391350" y="66703"/>
                      <a:pt x="394264" y="70280"/>
                      <a:pt x="397863" y="73078"/>
                    </a:cubicBezTo>
                    <a:cubicBezTo>
                      <a:pt x="401463" y="75876"/>
                      <a:pt x="405647" y="77820"/>
                      <a:pt x="410100" y="78765"/>
                    </a:cubicBezTo>
                    <a:cubicBezTo>
                      <a:pt x="427625" y="82650"/>
                      <a:pt x="444013" y="90543"/>
                      <a:pt x="457976" y="101824"/>
                    </a:cubicBezTo>
                    <a:cubicBezTo>
                      <a:pt x="471933" y="113106"/>
                      <a:pt x="483092" y="127469"/>
                      <a:pt x="490568" y="143788"/>
                    </a:cubicBezTo>
                    <a:cubicBezTo>
                      <a:pt x="498050" y="160106"/>
                      <a:pt x="501643" y="177934"/>
                      <a:pt x="501072" y="195875"/>
                    </a:cubicBezTo>
                    <a:cubicBezTo>
                      <a:pt x="500501" y="213816"/>
                      <a:pt x="495778" y="231380"/>
                      <a:pt x="487276" y="247189"/>
                    </a:cubicBezTo>
                    <a:lnTo>
                      <a:pt x="482662" y="255726"/>
                    </a:lnTo>
                    <a:lnTo>
                      <a:pt x="396375" y="255726"/>
                    </a:lnTo>
                    <a:lnTo>
                      <a:pt x="396375" y="426455"/>
                    </a:lnTo>
                    <a:cubicBezTo>
                      <a:pt x="396336" y="430517"/>
                      <a:pt x="395342" y="434508"/>
                      <a:pt x="393481" y="438114"/>
                    </a:cubicBezTo>
                    <a:cubicBezTo>
                      <a:pt x="391620" y="441720"/>
                      <a:pt x="388931" y="444839"/>
                      <a:pt x="385646" y="447220"/>
                    </a:cubicBezTo>
                    <a:cubicBezTo>
                      <a:pt x="383445" y="448946"/>
                      <a:pt x="381128" y="450524"/>
                      <a:pt x="378728" y="451949"/>
                    </a:cubicBezTo>
                    <a:cubicBezTo>
                      <a:pt x="354267" y="466374"/>
                      <a:pt x="308008" y="471103"/>
                      <a:pt x="282514" y="472598"/>
                    </a:cubicBezTo>
                    <a:cubicBezTo>
                      <a:pt x="271901" y="473291"/>
                      <a:pt x="260601" y="473638"/>
                      <a:pt x="250103" y="4736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052"/>
              </a:p>
            </p:txBody>
          </p:sp>
          <p:sp>
            <p:nvSpPr>
              <p:cNvPr id="81" name="Freeform: Shape 34">
                <a:extLst>
                  <a:ext uri="{FF2B5EF4-FFF2-40B4-BE49-F238E27FC236}">
                    <a16:creationId xmlns:a16="http://schemas.microsoft.com/office/drawing/2014/main" id="{1D45FA81-1217-4ED5-8206-0873487BAD6B}"/>
                  </a:ext>
                </a:extLst>
              </p:cNvPr>
              <p:cNvSpPr/>
              <p:nvPr/>
            </p:nvSpPr>
            <p:spPr>
              <a:xfrm>
                <a:off x="1081237" y="749622"/>
                <a:ext cx="513352" cy="484277"/>
              </a:xfrm>
              <a:custGeom>
                <a:avLst/>
                <a:gdLst>
                  <a:gd name="connsiteX0" fmla="*/ 294167 w 513352"/>
                  <a:gd name="connsiteY0" fmla="*/ 11538 h 484277"/>
                  <a:gd name="connsiteX1" fmla="*/ 350931 w 513352"/>
                  <a:gd name="connsiteY1" fmla="*/ 27541 h 484277"/>
                  <a:gd name="connsiteX2" fmla="*/ 390606 w 513352"/>
                  <a:gd name="connsiteY2" fmla="*/ 71179 h 484277"/>
                  <a:gd name="connsiteX3" fmla="*/ 400796 w 513352"/>
                  <a:gd name="connsiteY3" fmla="*/ 83532 h 484277"/>
                  <a:gd name="connsiteX4" fmla="*/ 415292 w 513352"/>
                  <a:gd name="connsiteY4" fmla="*/ 90328 h 484277"/>
                  <a:gd name="connsiteX5" fmla="*/ 449898 w 513352"/>
                  <a:gd name="connsiteY5" fmla="*/ 104633 h 484277"/>
                  <a:gd name="connsiteX6" fmla="*/ 497941 w 513352"/>
                  <a:gd name="connsiteY6" fmla="*/ 169857 h 484277"/>
                  <a:gd name="connsiteX7" fmla="*/ 488662 w 513352"/>
                  <a:gd name="connsiteY7" fmla="*/ 250331 h 484277"/>
                  <a:gd name="connsiteX8" fmla="*/ 485659 w 513352"/>
                  <a:gd name="connsiteY8" fmla="*/ 255868 h 484277"/>
                  <a:gd name="connsiteX9" fmla="*/ 397183 w 513352"/>
                  <a:gd name="connsiteY9" fmla="*/ 255868 h 484277"/>
                  <a:gd name="connsiteX10" fmla="*/ 397183 w 513352"/>
                  <a:gd name="connsiteY10" fmla="*/ 432365 h 484277"/>
                  <a:gd name="connsiteX11" fmla="*/ 394771 w 513352"/>
                  <a:gd name="connsiteY11" fmla="*/ 441176 h 484277"/>
                  <a:gd name="connsiteX12" fmla="*/ 388758 w 513352"/>
                  <a:gd name="connsiteY12" fmla="*/ 448054 h 484277"/>
                  <a:gd name="connsiteX13" fmla="*/ 382643 w 513352"/>
                  <a:gd name="connsiteY13" fmla="*/ 452322 h 484277"/>
                  <a:gd name="connsiteX14" fmla="*/ 288976 w 513352"/>
                  <a:gd name="connsiteY14" fmla="*/ 472284 h 484277"/>
                  <a:gd name="connsiteX15" fmla="*/ 256674 w 513352"/>
                  <a:gd name="connsiteY15" fmla="*/ 473202 h 484277"/>
                  <a:gd name="connsiteX16" fmla="*/ 235678 w 513352"/>
                  <a:gd name="connsiteY16" fmla="*/ 473202 h 484277"/>
                  <a:gd name="connsiteX17" fmla="*/ 166466 w 513352"/>
                  <a:gd name="connsiteY17" fmla="*/ 465245 h 484277"/>
                  <a:gd name="connsiteX18" fmla="*/ 146503 w 513352"/>
                  <a:gd name="connsiteY18" fmla="*/ 459823 h 484277"/>
                  <a:gd name="connsiteX19" fmla="*/ 130358 w 513352"/>
                  <a:gd name="connsiteY19" fmla="*/ 452668 h 484277"/>
                  <a:gd name="connsiteX20" fmla="*/ 120341 w 513352"/>
                  <a:gd name="connsiteY20" fmla="*/ 444692 h 484277"/>
                  <a:gd name="connsiteX21" fmla="*/ 115818 w 513352"/>
                  <a:gd name="connsiteY21" fmla="*/ 432712 h 484277"/>
                  <a:gd name="connsiteX22" fmla="*/ 115818 w 513352"/>
                  <a:gd name="connsiteY22" fmla="*/ 255868 h 484277"/>
                  <a:gd name="connsiteX23" fmla="*/ 11999 w 513352"/>
                  <a:gd name="connsiteY23" fmla="*/ 255868 h 484277"/>
                  <a:gd name="connsiteX24" fmla="*/ 12808 w 513352"/>
                  <a:gd name="connsiteY24" fmla="*/ 244333 h 484277"/>
                  <a:gd name="connsiteX25" fmla="*/ 31462 w 513352"/>
                  <a:gd name="connsiteY25" fmla="*/ 189510 h 484277"/>
                  <a:gd name="connsiteX26" fmla="*/ 74410 w 513352"/>
                  <a:gd name="connsiteY26" fmla="*/ 150661 h 484277"/>
                  <a:gd name="connsiteX27" fmla="*/ 86711 w 513352"/>
                  <a:gd name="connsiteY27" fmla="*/ 140602 h 484277"/>
                  <a:gd name="connsiteX28" fmla="*/ 93442 w 513352"/>
                  <a:gd name="connsiteY28" fmla="*/ 126205 h 484277"/>
                  <a:gd name="connsiteX29" fmla="*/ 123479 w 513352"/>
                  <a:gd name="connsiteY29" fmla="*/ 75959 h 484277"/>
                  <a:gd name="connsiteX30" fmla="*/ 178574 w 513352"/>
                  <a:gd name="connsiteY30" fmla="*/ 56182 h 484277"/>
                  <a:gd name="connsiteX31" fmla="*/ 186653 w 513352"/>
                  <a:gd name="connsiteY31" fmla="*/ 56182 h 484277"/>
                  <a:gd name="connsiteX32" fmla="*/ 190112 w 513352"/>
                  <a:gd name="connsiteY32" fmla="*/ 56182 h 484277"/>
                  <a:gd name="connsiteX33" fmla="*/ 203677 w 513352"/>
                  <a:gd name="connsiteY33" fmla="*/ 53778 h 484277"/>
                  <a:gd name="connsiteX34" fmla="*/ 215144 w 513352"/>
                  <a:gd name="connsiteY34" fmla="*/ 46146 h 484277"/>
                  <a:gd name="connsiteX35" fmla="*/ 251059 w 513352"/>
                  <a:gd name="connsiteY35" fmla="*/ 20636 h 484277"/>
                  <a:gd name="connsiteX36" fmla="*/ 294167 w 513352"/>
                  <a:gd name="connsiteY36" fmla="*/ 11538 h 484277"/>
                  <a:gd name="connsiteX37" fmla="*/ 294167 w 513352"/>
                  <a:gd name="connsiteY37" fmla="*/ 2 h 484277"/>
                  <a:gd name="connsiteX38" fmla="*/ 246464 w 513352"/>
                  <a:gd name="connsiteY38" fmla="*/ 9979 h 484277"/>
                  <a:gd name="connsiteX39" fmla="*/ 206725 w 513352"/>
                  <a:gd name="connsiteY39" fmla="*/ 38186 h 484277"/>
                  <a:gd name="connsiteX40" fmla="*/ 199134 w 513352"/>
                  <a:gd name="connsiteY40" fmla="*/ 43395 h 484277"/>
                  <a:gd name="connsiteX41" fmla="*/ 190112 w 513352"/>
                  <a:gd name="connsiteY41" fmla="*/ 45222 h 484277"/>
                  <a:gd name="connsiteX42" fmla="*/ 187802 w 513352"/>
                  <a:gd name="connsiteY42" fmla="*/ 45222 h 484277"/>
                  <a:gd name="connsiteX43" fmla="*/ 178574 w 513352"/>
                  <a:gd name="connsiteY43" fmla="*/ 45222 h 484277"/>
                  <a:gd name="connsiteX44" fmla="*/ 139008 w 513352"/>
                  <a:gd name="connsiteY44" fmla="*/ 53528 h 484277"/>
                  <a:gd name="connsiteX45" fmla="*/ 101829 w 513352"/>
                  <a:gd name="connsiteY45" fmla="*/ 82061 h 484277"/>
                  <a:gd name="connsiteX46" fmla="*/ 82136 w 513352"/>
                  <a:gd name="connsiteY46" fmla="*/ 124590 h 484277"/>
                  <a:gd name="connsiteX47" fmla="*/ 77458 w 513352"/>
                  <a:gd name="connsiteY47" fmla="*/ 134040 h 484277"/>
                  <a:gd name="connsiteX48" fmla="*/ 69218 w 513352"/>
                  <a:gd name="connsiteY48" fmla="*/ 140625 h 484277"/>
                  <a:gd name="connsiteX49" fmla="*/ 22138 w 513352"/>
                  <a:gd name="connsiteY49" fmla="*/ 183397 h 484277"/>
                  <a:gd name="connsiteX50" fmla="*/ 1733 w 513352"/>
                  <a:gd name="connsiteY50" fmla="*/ 243640 h 484277"/>
                  <a:gd name="connsiteX51" fmla="*/ 924 w 513352"/>
                  <a:gd name="connsiteY51" fmla="*/ 255176 h 484277"/>
                  <a:gd name="connsiteX52" fmla="*/ 0 w 513352"/>
                  <a:gd name="connsiteY52" fmla="*/ 267404 h 484277"/>
                  <a:gd name="connsiteX53" fmla="*/ 104633 w 513352"/>
                  <a:gd name="connsiteY53" fmla="*/ 267404 h 484277"/>
                  <a:gd name="connsiteX54" fmla="*/ 104633 w 513352"/>
                  <a:gd name="connsiteY54" fmla="*/ 432365 h 484277"/>
                  <a:gd name="connsiteX55" fmla="*/ 110575 w 513352"/>
                  <a:gd name="connsiteY55" fmla="*/ 450166 h 484277"/>
                  <a:gd name="connsiteX56" fmla="*/ 124936 w 513352"/>
                  <a:gd name="connsiteY56" fmla="*/ 462242 h 484277"/>
                  <a:gd name="connsiteX57" fmla="*/ 143044 w 513352"/>
                  <a:gd name="connsiteY57" fmla="*/ 470436 h 484277"/>
                  <a:gd name="connsiteX58" fmla="*/ 164387 w 513352"/>
                  <a:gd name="connsiteY58" fmla="*/ 476205 h 484277"/>
                  <a:gd name="connsiteX59" fmla="*/ 235216 w 513352"/>
                  <a:gd name="connsiteY59" fmla="*/ 484278 h 484277"/>
                  <a:gd name="connsiteX60" fmla="*/ 256674 w 513352"/>
                  <a:gd name="connsiteY60" fmla="*/ 484278 h 484277"/>
                  <a:gd name="connsiteX61" fmla="*/ 289785 w 513352"/>
                  <a:gd name="connsiteY61" fmla="*/ 483238 h 484277"/>
                  <a:gd name="connsiteX62" fmla="*/ 388411 w 513352"/>
                  <a:gd name="connsiteY62" fmla="*/ 461787 h 484277"/>
                  <a:gd name="connsiteX63" fmla="*/ 396144 w 513352"/>
                  <a:gd name="connsiteY63" fmla="*/ 456480 h 484277"/>
                  <a:gd name="connsiteX64" fmla="*/ 405262 w 513352"/>
                  <a:gd name="connsiteY64" fmla="*/ 445642 h 484277"/>
                  <a:gd name="connsiteX65" fmla="*/ 408714 w 513352"/>
                  <a:gd name="connsiteY65" fmla="*/ 431903 h 484277"/>
                  <a:gd name="connsiteX66" fmla="*/ 408714 w 513352"/>
                  <a:gd name="connsiteY66" fmla="*/ 267404 h 484277"/>
                  <a:gd name="connsiteX67" fmla="*/ 492583 w 513352"/>
                  <a:gd name="connsiteY67" fmla="*/ 267404 h 484277"/>
                  <a:gd name="connsiteX68" fmla="*/ 495810 w 513352"/>
                  <a:gd name="connsiteY68" fmla="*/ 261290 h 484277"/>
                  <a:gd name="connsiteX69" fmla="*/ 498813 w 513352"/>
                  <a:gd name="connsiteY69" fmla="*/ 255753 h 484277"/>
                  <a:gd name="connsiteX70" fmla="*/ 513290 w 513352"/>
                  <a:gd name="connsiteY70" fmla="*/ 201956 h 484277"/>
                  <a:gd name="connsiteX71" fmla="*/ 502323 w 513352"/>
                  <a:gd name="connsiteY71" fmla="*/ 147336 h 484277"/>
                  <a:gd name="connsiteX72" fmla="*/ 468205 w 513352"/>
                  <a:gd name="connsiteY72" fmla="*/ 103294 h 484277"/>
                  <a:gd name="connsiteX73" fmla="*/ 418064 w 513352"/>
                  <a:gd name="connsiteY73" fmla="*/ 79023 h 484277"/>
                  <a:gd name="connsiteX74" fmla="*/ 408156 w 513352"/>
                  <a:gd name="connsiteY74" fmla="*/ 74425 h 484277"/>
                  <a:gd name="connsiteX75" fmla="*/ 401219 w 513352"/>
                  <a:gd name="connsiteY75" fmla="*/ 65987 h 484277"/>
                  <a:gd name="connsiteX76" fmla="*/ 357136 w 513352"/>
                  <a:gd name="connsiteY76" fmla="*/ 17671 h 484277"/>
                  <a:gd name="connsiteX77" fmla="*/ 294167 w 513352"/>
                  <a:gd name="connsiteY77" fmla="*/ 2 h 48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13352" h="484277">
                    <a:moveTo>
                      <a:pt x="294167" y="11538"/>
                    </a:moveTo>
                    <a:cubicBezTo>
                      <a:pt x="314213" y="11452"/>
                      <a:pt x="333881" y="16997"/>
                      <a:pt x="350931" y="27541"/>
                    </a:cubicBezTo>
                    <a:cubicBezTo>
                      <a:pt x="367980" y="38085"/>
                      <a:pt x="381725" y="53205"/>
                      <a:pt x="390606" y="71179"/>
                    </a:cubicBezTo>
                    <a:cubicBezTo>
                      <a:pt x="393044" y="76001"/>
                      <a:pt x="396522" y="80220"/>
                      <a:pt x="400796" y="83532"/>
                    </a:cubicBezTo>
                    <a:cubicBezTo>
                      <a:pt x="405063" y="86844"/>
                      <a:pt x="410017" y="89166"/>
                      <a:pt x="415292" y="90328"/>
                    </a:cubicBezTo>
                    <a:cubicBezTo>
                      <a:pt x="427541" y="93147"/>
                      <a:pt x="439233" y="97981"/>
                      <a:pt x="449898" y="104633"/>
                    </a:cubicBezTo>
                    <a:cubicBezTo>
                      <a:pt x="473582" y="119518"/>
                      <a:pt x="490747" y="142823"/>
                      <a:pt x="497941" y="169857"/>
                    </a:cubicBezTo>
                    <a:cubicBezTo>
                      <a:pt x="505134" y="196890"/>
                      <a:pt x="501816" y="225644"/>
                      <a:pt x="488662" y="250331"/>
                    </a:cubicBezTo>
                    <a:lnTo>
                      <a:pt x="485659" y="255868"/>
                    </a:lnTo>
                    <a:lnTo>
                      <a:pt x="397183" y="255868"/>
                    </a:lnTo>
                    <a:lnTo>
                      <a:pt x="397183" y="432365"/>
                    </a:lnTo>
                    <a:cubicBezTo>
                      <a:pt x="397055" y="435452"/>
                      <a:pt x="396227" y="438461"/>
                      <a:pt x="394771" y="441176"/>
                    </a:cubicBezTo>
                    <a:cubicBezTo>
                      <a:pt x="393314" y="443896"/>
                      <a:pt x="391254" y="446245"/>
                      <a:pt x="388758" y="448054"/>
                    </a:cubicBezTo>
                    <a:cubicBezTo>
                      <a:pt x="386833" y="449633"/>
                      <a:pt x="384792" y="451064"/>
                      <a:pt x="382643" y="452322"/>
                    </a:cubicBezTo>
                    <a:cubicBezTo>
                      <a:pt x="362109" y="463859"/>
                      <a:pt x="323582" y="470090"/>
                      <a:pt x="288976" y="472284"/>
                    </a:cubicBezTo>
                    <a:cubicBezTo>
                      <a:pt x="277439" y="472971"/>
                      <a:pt x="266479" y="473202"/>
                      <a:pt x="256674" y="473202"/>
                    </a:cubicBezTo>
                    <a:lnTo>
                      <a:pt x="235678" y="473202"/>
                    </a:lnTo>
                    <a:cubicBezTo>
                      <a:pt x="212430" y="472445"/>
                      <a:pt x="189278" y="469782"/>
                      <a:pt x="166466" y="465245"/>
                    </a:cubicBezTo>
                    <a:cubicBezTo>
                      <a:pt x="159709" y="463840"/>
                      <a:pt x="153042" y="462030"/>
                      <a:pt x="146503" y="459823"/>
                    </a:cubicBezTo>
                    <a:cubicBezTo>
                      <a:pt x="140907" y="457962"/>
                      <a:pt x="135498" y="455569"/>
                      <a:pt x="130358" y="452668"/>
                    </a:cubicBezTo>
                    <a:cubicBezTo>
                      <a:pt x="126360" y="450961"/>
                      <a:pt x="122895" y="448208"/>
                      <a:pt x="120341" y="444692"/>
                    </a:cubicBezTo>
                    <a:cubicBezTo>
                      <a:pt x="117781" y="441182"/>
                      <a:pt x="116222" y="437043"/>
                      <a:pt x="115818" y="432712"/>
                    </a:cubicBezTo>
                    <a:lnTo>
                      <a:pt x="115818" y="255868"/>
                    </a:lnTo>
                    <a:lnTo>
                      <a:pt x="11999" y="255868"/>
                    </a:lnTo>
                    <a:lnTo>
                      <a:pt x="12808" y="244333"/>
                    </a:lnTo>
                    <a:cubicBezTo>
                      <a:pt x="14258" y="224769"/>
                      <a:pt x="20682" y="205900"/>
                      <a:pt x="31462" y="189510"/>
                    </a:cubicBezTo>
                    <a:cubicBezTo>
                      <a:pt x="42242" y="173119"/>
                      <a:pt x="57020" y="159748"/>
                      <a:pt x="74410" y="150661"/>
                    </a:cubicBezTo>
                    <a:cubicBezTo>
                      <a:pt x="79209" y="148273"/>
                      <a:pt x="83412" y="144835"/>
                      <a:pt x="86711" y="140602"/>
                    </a:cubicBezTo>
                    <a:cubicBezTo>
                      <a:pt x="90003" y="136368"/>
                      <a:pt x="92306" y="131447"/>
                      <a:pt x="93442" y="126205"/>
                    </a:cubicBezTo>
                    <a:cubicBezTo>
                      <a:pt x="97337" y="106485"/>
                      <a:pt x="107957" y="88728"/>
                      <a:pt x="123479" y="75959"/>
                    </a:cubicBezTo>
                    <a:cubicBezTo>
                      <a:pt x="139002" y="63190"/>
                      <a:pt x="158477" y="56201"/>
                      <a:pt x="178574" y="56182"/>
                    </a:cubicBezTo>
                    <a:cubicBezTo>
                      <a:pt x="181231" y="56182"/>
                      <a:pt x="183997" y="56182"/>
                      <a:pt x="186653" y="56182"/>
                    </a:cubicBezTo>
                    <a:lnTo>
                      <a:pt x="190112" y="56182"/>
                    </a:lnTo>
                    <a:cubicBezTo>
                      <a:pt x="194751" y="56324"/>
                      <a:pt x="199371" y="55505"/>
                      <a:pt x="203677" y="53778"/>
                    </a:cubicBezTo>
                    <a:cubicBezTo>
                      <a:pt x="207983" y="52051"/>
                      <a:pt x="211891" y="49452"/>
                      <a:pt x="215144" y="46146"/>
                    </a:cubicBezTo>
                    <a:cubicBezTo>
                      <a:pt x="225244" y="35272"/>
                      <a:pt x="237468" y="26589"/>
                      <a:pt x="251059" y="20636"/>
                    </a:cubicBezTo>
                    <a:cubicBezTo>
                      <a:pt x="264656" y="14683"/>
                      <a:pt x="279325" y="11586"/>
                      <a:pt x="294167" y="11538"/>
                    </a:cubicBezTo>
                    <a:close/>
                    <a:moveTo>
                      <a:pt x="294167" y="2"/>
                    </a:moveTo>
                    <a:cubicBezTo>
                      <a:pt x="277747" y="13"/>
                      <a:pt x="261512" y="3410"/>
                      <a:pt x="246464" y="9979"/>
                    </a:cubicBezTo>
                    <a:cubicBezTo>
                      <a:pt x="231417" y="16549"/>
                      <a:pt x="217890" y="26152"/>
                      <a:pt x="206725" y="38186"/>
                    </a:cubicBezTo>
                    <a:cubicBezTo>
                      <a:pt x="204569" y="40414"/>
                      <a:pt x="201989" y="42186"/>
                      <a:pt x="199134" y="43395"/>
                    </a:cubicBezTo>
                    <a:cubicBezTo>
                      <a:pt x="196278" y="44604"/>
                      <a:pt x="193211" y="45226"/>
                      <a:pt x="190112" y="45222"/>
                    </a:cubicBezTo>
                    <a:lnTo>
                      <a:pt x="187802" y="45222"/>
                    </a:lnTo>
                    <a:cubicBezTo>
                      <a:pt x="184728" y="45050"/>
                      <a:pt x="181648" y="45050"/>
                      <a:pt x="178574" y="45222"/>
                    </a:cubicBezTo>
                    <a:cubicBezTo>
                      <a:pt x="164958" y="45249"/>
                      <a:pt x="151489" y="48077"/>
                      <a:pt x="139008" y="53528"/>
                    </a:cubicBezTo>
                    <a:cubicBezTo>
                      <a:pt x="124493" y="59894"/>
                      <a:pt x="111730" y="69685"/>
                      <a:pt x="101829" y="82061"/>
                    </a:cubicBezTo>
                    <a:cubicBezTo>
                      <a:pt x="91921" y="94437"/>
                      <a:pt x="85164" y="109030"/>
                      <a:pt x="82136" y="124590"/>
                    </a:cubicBezTo>
                    <a:cubicBezTo>
                      <a:pt x="81282" y="128044"/>
                      <a:pt x="79684" y="131270"/>
                      <a:pt x="77458" y="134040"/>
                    </a:cubicBezTo>
                    <a:cubicBezTo>
                      <a:pt x="75225" y="136811"/>
                      <a:pt x="72408" y="139058"/>
                      <a:pt x="69218" y="140625"/>
                    </a:cubicBezTo>
                    <a:cubicBezTo>
                      <a:pt x="50148" y="150654"/>
                      <a:pt x="33945" y="165374"/>
                      <a:pt x="22138" y="183397"/>
                    </a:cubicBezTo>
                    <a:cubicBezTo>
                      <a:pt x="10331" y="201420"/>
                      <a:pt x="3311" y="222152"/>
                      <a:pt x="1733" y="243640"/>
                    </a:cubicBezTo>
                    <a:lnTo>
                      <a:pt x="924" y="255176"/>
                    </a:lnTo>
                    <a:lnTo>
                      <a:pt x="0" y="267404"/>
                    </a:lnTo>
                    <a:lnTo>
                      <a:pt x="104633" y="267404"/>
                    </a:lnTo>
                    <a:lnTo>
                      <a:pt x="104633" y="432365"/>
                    </a:lnTo>
                    <a:cubicBezTo>
                      <a:pt x="104935" y="438737"/>
                      <a:pt x="106994" y="444891"/>
                      <a:pt x="110575" y="450166"/>
                    </a:cubicBezTo>
                    <a:cubicBezTo>
                      <a:pt x="114156" y="455440"/>
                      <a:pt x="119129" y="459618"/>
                      <a:pt x="124936" y="462242"/>
                    </a:cubicBezTo>
                    <a:cubicBezTo>
                      <a:pt x="130679" y="465579"/>
                      <a:pt x="136749" y="468325"/>
                      <a:pt x="143044" y="470436"/>
                    </a:cubicBezTo>
                    <a:cubicBezTo>
                      <a:pt x="149391" y="472509"/>
                      <a:pt x="156545" y="474473"/>
                      <a:pt x="164387" y="476205"/>
                    </a:cubicBezTo>
                    <a:cubicBezTo>
                      <a:pt x="187738" y="480819"/>
                      <a:pt x="211429" y="483520"/>
                      <a:pt x="235216" y="484278"/>
                    </a:cubicBezTo>
                    <a:cubicBezTo>
                      <a:pt x="242486" y="484278"/>
                      <a:pt x="249750" y="484278"/>
                      <a:pt x="256674" y="484278"/>
                    </a:cubicBezTo>
                    <a:cubicBezTo>
                      <a:pt x="267287" y="484278"/>
                      <a:pt x="278709" y="484278"/>
                      <a:pt x="289785" y="483238"/>
                    </a:cubicBezTo>
                    <a:cubicBezTo>
                      <a:pt x="321388" y="481396"/>
                      <a:pt x="364303" y="476090"/>
                      <a:pt x="388411" y="461787"/>
                    </a:cubicBezTo>
                    <a:cubicBezTo>
                      <a:pt x="391132" y="460234"/>
                      <a:pt x="393718" y="458456"/>
                      <a:pt x="396144" y="456480"/>
                    </a:cubicBezTo>
                    <a:cubicBezTo>
                      <a:pt x="399968" y="453605"/>
                      <a:pt x="403087" y="449902"/>
                      <a:pt x="405262" y="445642"/>
                    </a:cubicBezTo>
                    <a:cubicBezTo>
                      <a:pt x="407444" y="441387"/>
                      <a:pt x="408624" y="436690"/>
                      <a:pt x="408714" y="431903"/>
                    </a:cubicBezTo>
                    <a:lnTo>
                      <a:pt x="408714" y="267404"/>
                    </a:lnTo>
                    <a:lnTo>
                      <a:pt x="492583" y="267404"/>
                    </a:lnTo>
                    <a:lnTo>
                      <a:pt x="495810" y="261290"/>
                    </a:lnTo>
                    <a:lnTo>
                      <a:pt x="498813" y="255753"/>
                    </a:lnTo>
                    <a:cubicBezTo>
                      <a:pt x="507726" y="239178"/>
                      <a:pt x="512680" y="220765"/>
                      <a:pt x="513290" y="201956"/>
                    </a:cubicBezTo>
                    <a:cubicBezTo>
                      <a:pt x="513893" y="183147"/>
                      <a:pt x="510145" y="164452"/>
                      <a:pt x="502323" y="147336"/>
                    </a:cubicBezTo>
                    <a:cubicBezTo>
                      <a:pt x="494501" y="130219"/>
                      <a:pt x="482822" y="115145"/>
                      <a:pt x="468205" y="103294"/>
                    </a:cubicBezTo>
                    <a:cubicBezTo>
                      <a:pt x="453587" y="91442"/>
                      <a:pt x="436422" y="83135"/>
                      <a:pt x="418064" y="79023"/>
                    </a:cubicBezTo>
                    <a:cubicBezTo>
                      <a:pt x="414457" y="78252"/>
                      <a:pt x="411069" y="76681"/>
                      <a:pt x="408156" y="74425"/>
                    </a:cubicBezTo>
                    <a:cubicBezTo>
                      <a:pt x="405236" y="72168"/>
                      <a:pt x="402869" y="69284"/>
                      <a:pt x="401219" y="65987"/>
                    </a:cubicBezTo>
                    <a:cubicBezTo>
                      <a:pt x="391331" y="46075"/>
                      <a:pt x="376059" y="29336"/>
                      <a:pt x="357136" y="17671"/>
                    </a:cubicBezTo>
                    <a:cubicBezTo>
                      <a:pt x="338213" y="6007"/>
                      <a:pt x="316395" y="-115"/>
                      <a:pt x="2941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052"/>
              </a:p>
            </p:txBody>
          </p:sp>
          <p:sp>
            <p:nvSpPr>
              <p:cNvPr id="83" name="Freeform: Shape 35">
                <a:extLst>
                  <a:ext uri="{FF2B5EF4-FFF2-40B4-BE49-F238E27FC236}">
                    <a16:creationId xmlns:a16="http://schemas.microsoft.com/office/drawing/2014/main" id="{07C00E77-94D6-489D-9EE3-3359C3CFAE87}"/>
                  </a:ext>
                </a:extLst>
              </p:cNvPr>
              <p:cNvSpPr/>
              <p:nvPr/>
            </p:nvSpPr>
            <p:spPr>
              <a:xfrm>
                <a:off x="1093686" y="761153"/>
                <a:ext cx="489204" cy="244562"/>
              </a:xfrm>
              <a:custGeom>
                <a:avLst/>
                <a:gdLst>
                  <a:gd name="connsiteX0" fmla="*/ 437442 w 489204"/>
                  <a:gd name="connsiteY0" fmla="*/ 93096 h 244562"/>
                  <a:gd name="connsiteX1" fmla="*/ 402837 w 489204"/>
                  <a:gd name="connsiteY1" fmla="*/ 78791 h 244562"/>
                  <a:gd name="connsiteX2" fmla="*/ 388334 w 489204"/>
                  <a:gd name="connsiteY2" fmla="*/ 71995 h 244562"/>
                  <a:gd name="connsiteX3" fmla="*/ 378144 w 489204"/>
                  <a:gd name="connsiteY3" fmla="*/ 59642 h 244562"/>
                  <a:gd name="connsiteX4" fmla="*/ 338469 w 489204"/>
                  <a:gd name="connsiteY4" fmla="*/ 16004 h 244562"/>
                  <a:gd name="connsiteX5" fmla="*/ 281706 w 489204"/>
                  <a:gd name="connsiteY5" fmla="*/ 1 h 244562"/>
                  <a:gd name="connsiteX6" fmla="*/ 238604 w 489204"/>
                  <a:gd name="connsiteY6" fmla="*/ 9099 h 244562"/>
                  <a:gd name="connsiteX7" fmla="*/ 202689 w 489204"/>
                  <a:gd name="connsiteY7" fmla="*/ 34609 h 244562"/>
                  <a:gd name="connsiteX8" fmla="*/ 189650 w 489204"/>
                  <a:gd name="connsiteY8" fmla="*/ 43150 h 244562"/>
                  <a:gd name="connsiteX9" fmla="*/ 174192 w 489204"/>
                  <a:gd name="connsiteY9" fmla="*/ 45106 h 244562"/>
                  <a:gd name="connsiteX10" fmla="*/ 114348 w 489204"/>
                  <a:gd name="connsiteY10" fmla="*/ 61887 h 244562"/>
                  <a:gd name="connsiteX11" fmla="*/ 80981 w 489204"/>
                  <a:gd name="connsiteY11" fmla="*/ 114322 h 244562"/>
                  <a:gd name="connsiteX12" fmla="*/ 74500 w 489204"/>
                  <a:gd name="connsiteY12" fmla="*/ 128774 h 244562"/>
                  <a:gd name="connsiteX13" fmla="*/ 62410 w 489204"/>
                  <a:gd name="connsiteY13" fmla="*/ 139008 h 244562"/>
                  <a:gd name="connsiteX14" fmla="*/ 19385 w 489204"/>
                  <a:gd name="connsiteY14" fmla="*/ 178007 h 244562"/>
                  <a:gd name="connsiteX15" fmla="*/ 808 w 489204"/>
                  <a:gd name="connsiteY15" fmla="*/ 233026 h 244562"/>
                  <a:gd name="connsiteX16" fmla="*/ 0 w 489204"/>
                  <a:gd name="connsiteY16" fmla="*/ 244562 h 244562"/>
                  <a:gd name="connsiteX17" fmla="*/ 92287 w 489204"/>
                  <a:gd name="connsiteY17" fmla="*/ 244562 h 244562"/>
                  <a:gd name="connsiteX18" fmla="*/ 92287 w 489204"/>
                  <a:gd name="connsiteY18" fmla="*/ 223336 h 244562"/>
                  <a:gd name="connsiteX19" fmla="*/ 23075 w 489204"/>
                  <a:gd name="connsiteY19" fmla="*/ 223336 h 244562"/>
                  <a:gd name="connsiteX20" fmla="*/ 40035 w 489204"/>
                  <a:gd name="connsiteY20" fmla="*/ 185028 h 244562"/>
                  <a:gd name="connsiteX21" fmla="*/ 71984 w 489204"/>
                  <a:gd name="connsiteY21" fmla="*/ 157927 h 244562"/>
                  <a:gd name="connsiteX22" fmla="*/ 91119 w 489204"/>
                  <a:gd name="connsiteY22" fmla="*/ 141669 h 244562"/>
                  <a:gd name="connsiteX23" fmla="*/ 101283 w 489204"/>
                  <a:gd name="connsiteY23" fmla="*/ 118706 h 244562"/>
                  <a:gd name="connsiteX24" fmla="*/ 126489 w 489204"/>
                  <a:gd name="connsiteY24" fmla="*/ 78624 h 244562"/>
                  <a:gd name="connsiteX25" fmla="*/ 172119 w 489204"/>
                  <a:gd name="connsiteY25" fmla="*/ 65987 h 244562"/>
                  <a:gd name="connsiteX26" fmla="*/ 197215 w 489204"/>
                  <a:gd name="connsiteY26" fmla="*/ 62829 h 244562"/>
                  <a:gd name="connsiteX27" fmla="*/ 218262 w 489204"/>
                  <a:gd name="connsiteY27" fmla="*/ 48798 h 244562"/>
                  <a:gd name="connsiteX28" fmla="*/ 252920 w 489204"/>
                  <a:gd name="connsiteY28" fmla="*/ 26116 h 244562"/>
                  <a:gd name="connsiteX29" fmla="*/ 294142 w 489204"/>
                  <a:gd name="connsiteY29" fmla="*/ 22090 h 244562"/>
                  <a:gd name="connsiteX30" fmla="*/ 332540 w 489204"/>
                  <a:gd name="connsiteY30" fmla="*/ 37639 h 244562"/>
                  <a:gd name="connsiteX31" fmla="*/ 359343 w 489204"/>
                  <a:gd name="connsiteY31" fmla="*/ 69216 h 244562"/>
                  <a:gd name="connsiteX32" fmla="*/ 375424 w 489204"/>
                  <a:gd name="connsiteY32" fmla="*/ 88772 h 244562"/>
                  <a:gd name="connsiteX33" fmla="*/ 398338 w 489204"/>
                  <a:gd name="connsiteY33" fmla="*/ 99556 h 244562"/>
                  <a:gd name="connsiteX34" fmla="*/ 426598 w 489204"/>
                  <a:gd name="connsiteY34" fmla="*/ 111092 h 244562"/>
                  <a:gd name="connsiteX35" fmla="*/ 464528 w 489204"/>
                  <a:gd name="connsiteY35" fmla="*/ 160877 h 244562"/>
                  <a:gd name="connsiteX36" fmla="*/ 460511 w 489204"/>
                  <a:gd name="connsiteY36" fmla="*/ 223336 h 244562"/>
                  <a:gd name="connsiteX37" fmla="*/ 396259 w 489204"/>
                  <a:gd name="connsiteY37" fmla="*/ 223336 h 244562"/>
                  <a:gd name="connsiteX38" fmla="*/ 396259 w 489204"/>
                  <a:gd name="connsiteY38" fmla="*/ 244331 h 244562"/>
                  <a:gd name="connsiteX39" fmla="*/ 473204 w 489204"/>
                  <a:gd name="connsiteY39" fmla="*/ 244331 h 244562"/>
                  <a:gd name="connsiteX40" fmla="*/ 476200 w 489204"/>
                  <a:gd name="connsiteY40" fmla="*/ 238794 h 244562"/>
                  <a:gd name="connsiteX41" fmla="*/ 485485 w 489204"/>
                  <a:gd name="connsiteY41" fmla="*/ 158320 h 244562"/>
                  <a:gd name="connsiteX42" fmla="*/ 437442 w 489204"/>
                  <a:gd name="connsiteY42" fmla="*/ 93096 h 24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89204" h="244562">
                    <a:moveTo>
                      <a:pt x="437442" y="93096"/>
                    </a:moveTo>
                    <a:cubicBezTo>
                      <a:pt x="426778" y="86445"/>
                      <a:pt x="415080" y="81610"/>
                      <a:pt x="402837" y="78791"/>
                    </a:cubicBezTo>
                    <a:cubicBezTo>
                      <a:pt x="397555" y="77629"/>
                      <a:pt x="392602" y="75307"/>
                      <a:pt x="388334" y="71995"/>
                    </a:cubicBezTo>
                    <a:cubicBezTo>
                      <a:pt x="384067" y="68684"/>
                      <a:pt x="380583" y="64464"/>
                      <a:pt x="378144" y="59642"/>
                    </a:cubicBezTo>
                    <a:cubicBezTo>
                      <a:pt x="369270" y="41668"/>
                      <a:pt x="355525" y="26548"/>
                      <a:pt x="338469" y="16004"/>
                    </a:cubicBezTo>
                    <a:cubicBezTo>
                      <a:pt x="321420" y="5460"/>
                      <a:pt x="301752" y="-85"/>
                      <a:pt x="281706" y="1"/>
                    </a:cubicBezTo>
                    <a:cubicBezTo>
                      <a:pt x="266870" y="49"/>
                      <a:pt x="252195" y="3146"/>
                      <a:pt x="238604" y="9099"/>
                    </a:cubicBezTo>
                    <a:cubicBezTo>
                      <a:pt x="225013" y="15052"/>
                      <a:pt x="212783" y="23735"/>
                      <a:pt x="202689" y="34609"/>
                    </a:cubicBezTo>
                    <a:cubicBezTo>
                      <a:pt x="199050" y="38410"/>
                      <a:pt x="194591" y="41331"/>
                      <a:pt x="189650" y="43150"/>
                    </a:cubicBezTo>
                    <a:cubicBezTo>
                      <a:pt x="184715" y="44969"/>
                      <a:pt x="179428" y="45638"/>
                      <a:pt x="174192" y="45106"/>
                    </a:cubicBezTo>
                    <a:cubicBezTo>
                      <a:pt x="152862" y="43139"/>
                      <a:pt x="131552" y="49114"/>
                      <a:pt x="114348" y="61887"/>
                    </a:cubicBezTo>
                    <a:cubicBezTo>
                      <a:pt x="97151" y="74660"/>
                      <a:pt x="85267" y="93331"/>
                      <a:pt x="80981" y="114322"/>
                    </a:cubicBezTo>
                    <a:cubicBezTo>
                      <a:pt x="79928" y="119563"/>
                      <a:pt x="77714" y="124502"/>
                      <a:pt x="74500" y="128774"/>
                    </a:cubicBezTo>
                    <a:cubicBezTo>
                      <a:pt x="71285" y="133046"/>
                      <a:pt x="67152" y="136544"/>
                      <a:pt x="62410" y="139008"/>
                    </a:cubicBezTo>
                    <a:cubicBezTo>
                      <a:pt x="44976" y="148127"/>
                      <a:pt x="30166" y="161551"/>
                      <a:pt x="19385" y="178007"/>
                    </a:cubicBezTo>
                    <a:cubicBezTo>
                      <a:pt x="8599" y="194463"/>
                      <a:pt x="2207" y="213403"/>
                      <a:pt x="808" y="233026"/>
                    </a:cubicBezTo>
                    <a:lnTo>
                      <a:pt x="0" y="244562"/>
                    </a:lnTo>
                    <a:lnTo>
                      <a:pt x="92287" y="244562"/>
                    </a:lnTo>
                    <a:lnTo>
                      <a:pt x="92287" y="223336"/>
                    </a:lnTo>
                    <a:lnTo>
                      <a:pt x="23075" y="223336"/>
                    </a:lnTo>
                    <a:cubicBezTo>
                      <a:pt x="25764" y="209451"/>
                      <a:pt x="31564" y="196355"/>
                      <a:pt x="40035" y="185028"/>
                    </a:cubicBezTo>
                    <a:cubicBezTo>
                      <a:pt x="48505" y="173701"/>
                      <a:pt x="59426" y="164436"/>
                      <a:pt x="71984" y="157927"/>
                    </a:cubicBezTo>
                    <a:cubicBezTo>
                      <a:pt x="79505" y="154018"/>
                      <a:pt x="86050" y="148460"/>
                      <a:pt x="91119" y="141669"/>
                    </a:cubicBezTo>
                    <a:cubicBezTo>
                      <a:pt x="96195" y="134877"/>
                      <a:pt x="99673" y="127028"/>
                      <a:pt x="101283" y="118706"/>
                    </a:cubicBezTo>
                    <a:cubicBezTo>
                      <a:pt x="104396" y="102671"/>
                      <a:pt x="113386" y="88376"/>
                      <a:pt x="126489" y="78624"/>
                    </a:cubicBezTo>
                    <a:cubicBezTo>
                      <a:pt x="139592" y="68872"/>
                      <a:pt x="155865" y="64364"/>
                      <a:pt x="172119" y="65987"/>
                    </a:cubicBezTo>
                    <a:cubicBezTo>
                      <a:pt x="180615" y="66893"/>
                      <a:pt x="189207" y="65812"/>
                      <a:pt x="197215" y="62829"/>
                    </a:cubicBezTo>
                    <a:cubicBezTo>
                      <a:pt x="205223" y="59846"/>
                      <a:pt x="212423" y="55043"/>
                      <a:pt x="218262" y="48798"/>
                    </a:cubicBezTo>
                    <a:cubicBezTo>
                      <a:pt x="227811" y="38550"/>
                      <a:pt x="239701" y="30767"/>
                      <a:pt x="252920" y="26116"/>
                    </a:cubicBezTo>
                    <a:cubicBezTo>
                      <a:pt x="266132" y="21465"/>
                      <a:pt x="280281" y="20084"/>
                      <a:pt x="294142" y="22090"/>
                    </a:cubicBezTo>
                    <a:cubicBezTo>
                      <a:pt x="308008" y="24097"/>
                      <a:pt x="321182" y="29432"/>
                      <a:pt x="332540" y="37639"/>
                    </a:cubicBezTo>
                    <a:cubicBezTo>
                      <a:pt x="343891" y="45845"/>
                      <a:pt x="353087" y="56680"/>
                      <a:pt x="359343" y="69216"/>
                    </a:cubicBezTo>
                    <a:cubicBezTo>
                      <a:pt x="363193" y="76846"/>
                      <a:pt x="368686" y="83525"/>
                      <a:pt x="375424" y="88772"/>
                    </a:cubicBezTo>
                    <a:cubicBezTo>
                      <a:pt x="382168" y="94019"/>
                      <a:pt x="389996" y="97703"/>
                      <a:pt x="398338" y="99556"/>
                    </a:cubicBezTo>
                    <a:cubicBezTo>
                      <a:pt x="408361" y="101700"/>
                      <a:pt x="417935" y="105606"/>
                      <a:pt x="426598" y="111092"/>
                    </a:cubicBezTo>
                    <a:cubicBezTo>
                      <a:pt x="444828" y="122575"/>
                      <a:pt x="458297" y="140255"/>
                      <a:pt x="464528" y="160877"/>
                    </a:cubicBezTo>
                    <a:cubicBezTo>
                      <a:pt x="470759" y="181500"/>
                      <a:pt x="469334" y="203680"/>
                      <a:pt x="460511" y="223336"/>
                    </a:cubicBezTo>
                    <a:lnTo>
                      <a:pt x="396259" y="223336"/>
                    </a:lnTo>
                    <a:lnTo>
                      <a:pt x="396259" y="244331"/>
                    </a:lnTo>
                    <a:lnTo>
                      <a:pt x="473204" y="244331"/>
                    </a:lnTo>
                    <a:lnTo>
                      <a:pt x="476200" y="238794"/>
                    </a:lnTo>
                    <a:cubicBezTo>
                      <a:pt x="489361" y="214108"/>
                      <a:pt x="492679" y="185353"/>
                      <a:pt x="485485" y="158320"/>
                    </a:cubicBezTo>
                    <a:cubicBezTo>
                      <a:pt x="478292" y="131286"/>
                      <a:pt x="461127" y="107981"/>
                      <a:pt x="437442" y="93096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052"/>
              </a:p>
            </p:txBody>
          </p:sp>
          <p:sp>
            <p:nvSpPr>
              <p:cNvPr id="84" name="Freeform: Shape 36">
                <a:extLst>
                  <a:ext uri="{FF2B5EF4-FFF2-40B4-BE49-F238E27FC236}">
                    <a16:creationId xmlns:a16="http://schemas.microsoft.com/office/drawing/2014/main" id="{C265CD8F-8A6C-49AF-A144-E567B6645478}"/>
                  </a:ext>
                </a:extLst>
              </p:cNvPr>
              <p:cNvSpPr/>
              <p:nvPr/>
            </p:nvSpPr>
            <p:spPr>
              <a:xfrm>
                <a:off x="1197012" y="908358"/>
                <a:ext cx="281445" cy="314119"/>
              </a:xfrm>
              <a:custGeom>
                <a:avLst/>
                <a:gdLst>
                  <a:gd name="connsiteX0" fmla="*/ 281403 w 281445"/>
                  <a:gd name="connsiteY0" fmla="*/ 44413 h 314119"/>
                  <a:gd name="connsiteX1" fmla="*/ 281403 w 281445"/>
                  <a:gd name="connsiteY1" fmla="*/ 43375 h 314119"/>
                  <a:gd name="connsiteX2" fmla="*/ 281403 w 281445"/>
                  <a:gd name="connsiteY2" fmla="*/ 41991 h 314119"/>
                  <a:gd name="connsiteX3" fmla="*/ 278990 w 281445"/>
                  <a:gd name="connsiteY3" fmla="*/ 32977 h 314119"/>
                  <a:gd name="connsiteX4" fmla="*/ 272984 w 281445"/>
                  <a:gd name="connsiteY4" fmla="*/ 25841 h 314119"/>
                  <a:gd name="connsiteX5" fmla="*/ 266868 w 281445"/>
                  <a:gd name="connsiteY5" fmla="*/ 21457 h 314119"/>
                  <a:gd name="connsiteX6" fmla="*/ 173195 w 281445"/>
                  <a:gd name="connsiteY6" fmla="*/ 1038 h 314119"/>
                  <a:gd name="connsiteX7" fmla="*/ 140899 w 281445"/>
                  <a:gd name="connsiteY7" fmla="*/ 0 h 314119"/>
                  <a:gd name="connsiteX8" fmla="*/ 119904 w 281445"/>
                  <a:gd name="connsiteY8" fmla="*/ 0 h 314119"/>
                  <a:gd name="connsiteX9" fmla="*/ 50685 w 281445"/>
                  <a:gd name="connsiteY9" fmla="*/ 8190 h 314119"/>
                  <a:gd name="connsiteX10" fmla="*/ 30729 w 281445"/>
                  <a:gd name="connsiteY10" fmla="*/ 13728 h 314119"/>
                  <a:gd name="connsiteX11" fmla="*/ 14577 w 281445"/>
                  <a:gd name="connsiteY11" fmla="*/ 20995 h 314119"/>
                  <a:gd name="connsiteX12" fmla="*/ 4548 w 281445"/>
                  <a:gd name="connsiteY12" fmla="*/ 29304 h 314119"/>
                  <a:gd name="connsiteX13" fmla="*/ 43 w 281445"/>
                  <a:gd name="connsiteY13" fmla="*/ 41529 h 314119"/>
                  <a:gd name="connsiteX14" fmla="*/ 43 w 281445"/>
                  <a:gd name="connsiteY14" fmla="*/ 42913 h 314119"/>
                  <a:gd name="connsiteX15" fmla="*/ 43 w 281445"/>
                  <a:gd name="connsiteY15" fmla="*/ 43951 h 314119"/>
                  <a:gd name="connsiteX16" fmla="*/ 43 w 281445"/>
                  <a:gd name="connsiteY16" fmla="*/ 273630 h 314119"/>
                  <a:gd name="connsiteX17" fmla="*/ 4561 w 281445"/>
                  <a:gd name="connsiteY17" fmla="*/ 285610 h 314119"/>
                  <a:gd name="connsiteX18" fmla="*/ 14577 w 281445"/>
                  <a:gd name="connsiteY18" fmla="*/ 293586 h 314119"/>
                  <a:gd name="connsiteX19" fmla="*/ 30729 w 281445"/>
                  <a:gd name="connsiteY19" fmla="*/ 300741 h 314119"/>
                  <a:gd name="connsiteX20" fmla="*/ 50685 w 281445"/>
                  <a:gd name="connsiteY20" fmla="*/ 306163 h 314119"/>
                  <a:gd name="connsiteX21" fmla="*/ 119904 w 281445"/>
                  <a:gd name="connsiteY21" fmla="*/ 314120 h 314119"/>
                  <a:gd name="connsiteX22" fmla="*/ 140899 w 281445"/>
                  <a:gd name="connsiteY22" fmla="*/ 314120 h 314119"/>
                  <a:gd name="connsiteX23" fmla="*/ 173195 w 281445"/>
                  <a:gd name="connsiteY23" fmla="*/ 313202 h 314119"/>
                  <a:gd name="connsiteX24" fmla="*/ 266868 w 281445"/>
                  <a:gd name="connsiteY24" fmla="*/ 293239 h 314119"/>
                  <a:gd name="connsiteX25" fmla="*/ 272984 w 281445"/>
                  <a:gd name="connsiteY25" fmla="*/ 288972 h 314119"/>
                  <a:gd name="connsiteX26" fmla="*/ 278996 w 281445"/>
                  <a:gd name="connsiteY26" fmla="*/ 282093 h 314119"/>
                  <a:gd name="connsiteX27" fmla="*/ 281403 w 281445"/>
                  <a:gd name="connsiteY27" fmla="*/ 273283 h 314119"/>
                  <a:gd name="connsiteX28" fmla="*/ 281403 w 281445"/>
                  <a:gd name="connsiteY28" fmla="*/ 44413 h 314119"/>
                  <a:gd name="connsiteX29" fmla="*/ 140899 w 281445"/>
                  <a:gd name="connsiteY29" fmla="*/ 19150 h 314119"/>
                  <a:gd name="connsiteX30" fmla="*/ 262255 w 281445"/>
                  <a:gd name="connsiteY30" fmla="*/ 42222 h 314119"/>
                  <a:gd name="connsiteX31" fmla="*/ 140899 w 281445"/>
                  <a:gd name="connsiteY31" fmla="*/ 65293 h 314119"/>
                  <a:gd name="connsiteX32" fmla="*/ 19538 w 281445"/>
                  <a:gd name="connsiteY32" fmla="*/ 42222 h 314119"/>
                  <a:gd name="connsiteX33" fmla="*/ 140899 w 281445"/>
                  <a:gd name="connsiteY33" fmla="*/ 19150 h 314119"/>
                  <a:gd name="connsiteX34" fmla="*/ 19422 w 281445"/>
                  <a:gd name="connsiteY34" fmla="*/ 65293 h 314119"/>
                  <a:gd name="connsiteX35" fmla="*/ 140899 w 281445"/>
                  <a:gd name="connsiteY35" fmla="*/ 83520 h 314119"/>
                  <a:gd name="connsiteX36" fmla="*/ 262370 w 281445"/>
                  <a:gd name="connsiteY36" fmla="*/ 64485 h 314119"/>
                  <a:gd name="connsiteX37" fmla="*/ 262370 w 281445"/>
                  <a:gd name="connsiteY37" fmla="*/ 120204 h 314119"/>
                  <a:gd name="connsiteX38" fmla="*/ 140899 w 281445"/>
                  <a:gd name="connsiteY38" fmla="*/ 142354 h 314119"/>
                  <a:gd name="connsiteX39" fmla="*/ 19422 w 281445"/>
                  <a:gd name="connsiteY39" fmla="*/ 120665 h 314119"/>
                  <a:gd name="connsiteX40" fmla="*/ 19422 w 281445"/>
                  <a:gd name="connsiteY40" fmla="*/ 65293 h 314119"/>
                  <a:gd name="connsiteX41" fmla="*/ 262370 w 281445"/>
                  <a:gd name="connsiteY41" fmla="*/ 143624 h 314119"/>
                  <a:gd name="connsiteX42" fmla="*/ 262370 w 281445"/>
                  <a:gd name="connsiteY42" fmla="*/ 197147 h 314119"/>
                  <a:gd name="connsiteX43" fmla="*/ 140899 w 281445"/>
                  <a:gd name="connsiteY43" fmla="*/ 219414 h 314119"/>
                  <a:gd name="connsiteX44" fmla="*/ 19422 w 281445"/>
                  <a:gd name="connsiteY44" fmla="*/ 196801 h 314119"/>
                  <a:gd name="connsiteX45" fmla="*/ 19422 w 281445"/>
                  <a:gd name="connsiteY45" fmla="*/ 143278 h 314119"/>
                  <a:gd name="connsiteX46" fmla="*/ 140899 w 281445"/>
                  <a:gd name="connsiteY46" fmla="*/ 161848 h 314119"/>
                  <a:gd name="connsiteX47" fmla="*/ 262370 w 281445"/>
                  <a:gd name="connsiteY47" fmla="*/ 143278 h 314119"/>
                  <a:gd name="connsiteX48" fmla="*/ 262370 w 281445"/>
                  <a:gd name="connsiteY48" fmla="*/ 143624 h 314119"/>
                  <a:gd name="connsiteX49" fmla="*/ 140899 w 281445"/>
                  <a:gd name="connsiteY49" fmla="*/ 295434 h 314119"/>
                  <a:gd name="connsiteX50" fmla="*/ 19422 w 281445"/>
                  <a:gd name="connsiteY50" fmla="*/ 273283 h 314119"/>
                  <a:gd name="connsiteX51" fmla="*/ 19422 w 281445"/>
                  <a:gd name="connsiteY51" fmla="*/ 219529 h 314119"/>
                  <a:gd name="connsiteX52" fmla="*/ 140899 w 281445"/>
                  <a:gd name="connsiteY52" fmla="*/ 238100 h 314119"/>
                  <a:gd name="connsiteX53" fmla="*/ 262370 w 281445"/>
                  <a:gd name="connsiteY53" fmla="*/ 219529 h 314119"/>
                  <a:gd name="connsiteX54" fmla="*/ 262370 w 281445"/>
                  <a:gd name="connsiteY54" fmla="*/ 273283 h 314119"/>
                  <a:gd name="connsiteX55" fmla="*/ 140899 w 281445"/>
                  <a:gd name="connsiteY55" fmla="*/ 295434 h 31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81445" h="314119">
                    <a:moveTo>
                      <a:pt x="281403" y="44413"/>
                    </a:moveTo>
                    <a:cubicBezTo>
                      <a:pt x="281460" y="44070"/>
                      <a:pt x="281460" y="43719"/>
                      <a:pt x="281403" y="43375"/>
                    </a:cubicBezTo>
                    <a:cubicBezTo>
                      <a:pt x="281460" y="42915"/>
                      <a:pt x="281460" y="42451"/>
                      <a:pt x="281403" y="41991"/>
                    </a:cubicBezTo>
                    <a:cubicBezTo>
                      <a:pt x="281274" y="38846"/>
                      <a:pt x="280446" y="35769"/>
                      <a:pt x="278990" y="32977"/>
                    </a:cubicBezTo>
                    <a:cubicBezTo>
                      <a:pt x="277540" y="30187"/>
                      <a:pt x="275486" y="27750"/>
                      <a:pt x="272984" y="25841"/>
                    </a:cubicBezTo>
                    <a:cubicBezTo>
                      <a:pt x="271033" y="24260"/>
                      <a:pt x="268993" y="22796"/>
                      <a:pt x="266868" y="21457"/>
                    </a:cubicBezTo>
                    <a:cubicBezTo>
                      <a:pt x="246335" y="9113"/>
                      <a:pt x="207808" y="3230"/>
                      <a:pt x="173195" y="1038"/>
                    </a:cubicBezTo>
                    <a:cubicBezTo>
                      <a:pt x="161664" y="346"/>
                      <a:pt x="150704" y="0"/>
                      <a:pt x="140899" y="0"/>
                    </a:cubicBezTo>
                    <a:cubicBezTo>
                      <a:pt x="134322" y="0"/>
                      <a:pt x="127283" y="0"/>
                      <a:pt x="119904" y="0"/>
                    </a:cubicBezTo>
                    <a:cubicBezTo>
                      <a:pt x="96636" y="724"/>
                      <a:pt x="73478" y="3464"/>
                      <a:pt x="50685" y="8190"/>
                    </a:cubicBezTo>
                    <a:cubicBezTo>
                      <a:pt x="43915" y="9578"/>
                      <a:pt x="37248" y="11429"/>
                      <a:pt x="30729" y="13728"/>
                    </a:cubicBezTo>
                    <a:cubicBezTo>
                      <a:pt x="25146" y="15672"/>
                      <a:pt x="19737" y="18104"/>
                      <a:pt x="14577" y="20995"/>
                    </a:cubicBezTo>
                    <a:cubicBezTo>
                      <a:pt x="10561" y="22830"/>
                      <a:pt x="7095" y="25697"/>
                      <a:pt x="4548" y="29304"/>
                    </a:cubicBezTo>
                    <a:cubicBezTo>
                      <a:pt x="1994" y="32910"/>
                      <a:pt x="441" y="37129"/>
                      <a:pt x="43" y="41529"/>
                    </a:cubicBezTo>
                    <a:cubicBezTo>
                      <a:pt x="-14" y="41989"/>
                      <a:pt x="-14" y="42454"/>
                      <a:pt x="43" y="42913"/>
                    </a:cubicBezTo>
                    <a:cubicBezTo>
                      <a:pt x="-14" y="43257"/>
                      <a:pt x="-14" y="43608"/>
                      <a:pt x="43" y="43951"/>
                    </a:cubicBezTo>
                    <a:lnTo>
                      <a:pt x="43" y="273630"/>
                    </a:lnTo>
                    <a:cubicBezTo>
                      <a:pt x="441" y="277961"/>
                      <a:pt x="2007" y="282100"/>
                      <a:pt x="4561" y="285610"/>
                    </a:cubicBezTo>
                    <a:cubicBezTo>
                      <a:pt x="7121" y="289126"/>
                      <a:pt x="10586" y="291879"/>
                      <a:pt x="14577" y="293586"/>
                    </a:cubicBezTo>
                    <a:cubicBezTo>
                      <a:pt x="19724" y="296486"/>
                      <a:pt x="25133" y="298880"/>
                      <a:pt x="30729" y="300741"/>
                    </a:cubicBezTo>
                    <a:cubicBezTo>
                      <a:pt x="37267" y="302948"/>
                      <a:pt x="43935" y="304758"/>
                      <a:pt x="50685" y="306163"/>
                    </a:cubicBezTo>
                    <a:cubicBezTo>
                      <a:pt x="73503" y="310700"/>
                      <a:pt x="96655" y="313363"/>
                      <a:pt x="119904" y="314120"/>
                    </a:cubicBezTo>
                    <a:lnTo>
                      <a:pt x="140899" y="314120"/>
                    </a:lnTo>
                    <a:cubicBezTo>
                      <a:pt x="150704" y="314120"/>
                      <a:pt x="161780" y="314120"/>
                      <a:pt x="173195" y="313202"/>
                    </a:cubicBezTo>
                    <a:cubicBezTo>
                      <a:pt x="207808" y="311008"/>
                      <a:pt x="246335" y="305354"/>
                      <a:pt x="266868" y="293239"/>
                    </a:cubicBezTo>
                    <a:cubicBezTo>
                      <a:pt x="269018" y="291982"/>
                      <a:pt x="271059" y="290551"/>
                      <a:pt x="272984" y="288972"/>
                    </a:cubicBezTo>
                    <a:cubicBezTo>
                      <a:pt x="275480" y="287163"/>
                      <a:pt x="277533" y="284814"/>
                      <a:pt x="278996" y="282093"/>
                    </a:cubicBezTo>
                    <a:cubicBezTo>
                      <a:pt x="280453" y="279379"/>
                      <a:pt x="281274" y="276370"/>
                      <a:pt x="281403" y="273283"/>
                    </a:cubicBezTo>
                    <a:lnTo>
                      <a:pt x="281403" y="44413"/>
                    </a:lnTo>
                    <a:close/>
                    <a:moveTo>
                      <a:pt x="140899" y="19150"/>
                    </a:moveTo>
                    <a:cubicBezTo>
                      <a:pt x="214379" y="19150"/>
                      <a:pt x="258450" y="33916"/>
                      <a:pt x="262255" y="42222"/>
                    </a:cubicBezTo>
                    <a:cubicBezTo>
                      <a:pt x="258450" y="50412"/>
                      <a:pt x="214379" y="65293"/>
                      <a:pt x="140899" y="65293"/>
                    </a:cubicBezTo>
                    <a:cubicBezTo>
                      <a:pt x="67414" y="65293"/>
                      <a:pt x="23349" y="50527"/>
                      <a:pt x="19538" y="42222"/>
                    </a:cubicBezTo>
                    <a:cubicBezTo>
                      <a:pt x="23349" y="33916"/>
                      <a:pt x="67414" y="19150"/>
                      <a:pt x="140899" y="19150"/>
                    </a:cubicBezTo>
                    <a:close/>
                    <a:moveTo>
                      <a:pt x="19422" y="65293"/>
                    </a:moveTo>
                    <a:cubicBezTo>
                      <a:pt x="48266" y="79482"/>
                      <a:pt x="103406" y="83520"/>
                      <a:pt x="140899" y="83520"/>
                    </a:cubicBezTo>
                    <a:cubicBezTo>
                      <a:pt x="178387" y="83520"/>
                      <a:pt x="233187" y="79021"/>
                      <a:pt x="262370" y="64485"/>
                    </a:cubicBezTo>
                    <a:lnTo>
                      <a:pt x="262370" y="120204"/>
                    </a:lnTo>
                    <a:cubicBezTo>
                      <a:pt x="259605" y="125280"/>
                      <a:pt x="225223" y="142354"/>
                      <a:pt x="140899" y="142354"/>
                    </a:cubicBezTo>
                    <a:cubicBezTo>
                      <a:pt x="56569" y="142354"/>
                      <a:pt x="22656" y="125741"/>
                      <a:pt x="19422" y="120665"/>
                    </a:cubicBezTo>
                    <a:lnTo>
                      <a:pt x="19422" y="65293"/>
                    </a:lnTo>
                    <a:close/>
                    <a:moveTo>
                      <a:pt x="262370" y="143624"/>
                    </a:moveTo>
                    <a:lnTo>
                      <a:pt x="262370" y="197147"/>
                    </a:lnTo>
                    <a:cubicBezTo>
                      <a:pt x="259605" y="202338"/>
                      <a:pt x="225223" y="219414"/>
                      <a:pt x="140899" y="219414"/>
                    </a:cubicBezTo>
                    <a:cubicBezTo>
                      <a:pt x="56569" y="219414"/>
                      <a:pt x="22656" y="201992"/>
                      <a:pt x="19422" y="196801"/>
                    </a:cubicBezTo>
                    <a:lnTo>
                      <a:pt x="19422" y="143278"/>
                    </a:lnTo>
                    <a:cubicBezTo>
                      <a:pt x="48266" y="157465"/>
                      <a:pt x="103752" y="161848"/>
                      <a:pt x="140899" y="161848"/>
                    </a:cubicBezTo>
                    <a:cubicBezTo>
                      <a:pt x="178040" y="161848"/>
                      <a:pt x="233533" y="157465"/>
                      <a:pt x="262370" y="143278"/>
                    </a:cubicBezTo>
                    <a:lnTo>
                      <a:pt x="262370" y="143624"/>
                    </a:lnTo>
                    <a:close/>
                    <a:moveTo>
                      <a:pt x="140899" y="295434"/>
                    </a:moveTo>
                    <a:cubicBezTo>
                      <a:pt x="56569" y="295434"/>
                      <a:pt x="22194" y="278359"/>
                      <a:pt x="19422" y="273283"/>
                    </a:cubicBezTo>
                    <a:lnTo>
                      <a:pt x="19422" y="219529"/>
                    </a:lnTo>
                    <a:cubicBezTo>
                      <a:pt x="48266" y="233486"/>
                      <a:pt x="103406" y="238100"/>
                      <a:pt x="140899" y="238100"/>
                    </a:cubicBezTo>
                    <a:cubicBezTo>
                      <a:pt x="178387" y="238100"/>
                      <a:pt x="233187" y="233717"/>
                      <a:pt x="262370" y="219529"/>
                    </a:cubicBezTo>
                    <a:lnTo>
                      <a:pt x="262370" y="273283"/>
                    </a:lnTo>
                    <a:cubicBezTo>
                      <a:pt x="259605" y="278359"/>
                      <a:pt x="225223" y="295434"/>
                      <a:pt x="140899" y="295434"/>
                    </a:cubicBezTo>
                    <a:close/>
                  </a:path>
                </a:pathLst>
              </a:custGeom>
              <a:solidFill>
                <a:srgbClr val="2D5967"/>
              </a:solidFill>
              <a:ln w="6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052"/>
              </a:p>
            </p:txBody>
          </p:sp>
        </p:grpSp>
        <p:sp>
          <p:nvSpPr>
            <p:cNvPr id="78" name="TextBox 38">
              <a:extLst>
                <a:ext uri="{FF2B5EF4-FFF2-40B4-BE49-F238E27FC236}">
                  <a16:creationId xmlns:a16="http://schemas.microsoft.com/office/drawing/2014/main" id="{60A8255D-0ED9-46EC-9B53-C726C766ADC7}"/>
                </a:ext>
              </a:extLst>
            </p:cNvPr>
            <p:cNvSpPr txBox="1"/>
            <p:nvPr/>
          </p:nvSpPr>
          <p:spPr>
            <a:xfrm>
              <a:off x="845059" y="1854322"/>
              <a:ext cx="679903" cy="20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3" dirty="0"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Database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5F0A18-AC57-484F-85F6-2A758161A10C}"/>
              </a:ext>
            </a:extLst>
          </p:cNvPr>
          <p:cNvGrpSpPr/>
          <p:nvPr/>
        </p:nvGrpSpPr>
        <p:grpSpPr>
          <a:xfrm>
            <a:off x="9997901" y="5118261"/>
            <a:ext cx="1223413" cy="665785"/>
            <a:chOff x="1808091" y="2663681"/>
            <a:chExt cx="828652" cy="450955"/>
          </a:xfrm>
        </p:grpSpPr>
        <p:grpSp>
          <p:nvGrpSpPr>
            <p:cNvPr id="87" name="Graphic 3">
              <a:extLst>
                <a:ext uri="{FF2B5EF4-FFF2-40B4-BE49-F238E27FC236}">
                  <a16:creationId xmlns:a16="http://schemas.microsoft.com/office/drawing/2014/main" id="{55C474E9-E0DD-4EC4-8966-F5219AFB1D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9932" y="2663681"/>
              <a:ext cx="252000" cy="252000"/>
              <a:chOff x="4799797" y="2312469"/>
              <a:chExt cx="513347" cy="513347"/>
            </a:xfrm>
          </p:grpSpPr>
          <p:grpSp>
            <p:nvGrpSpPr>
              <p:cNvPr id="90" name="Graphic 3">
                <a:extLst>
                  <a:ext uri="{FF2B5EF4-FFF2-40B4-BE49-F238E27FC236}">
                    <a16:creationId xmlns:a16="http://schemas.microsoft.com/office/drawing/2014/main" id="{22C293B3-F107-48AB-B084-EF5C47777111}"/>
                  </a:ext>
                </a:extLst>
              </p:cNvPr>
              <p:cNvGrpSpPr/>
              <p:nvPr/>
            </p:nvGrpSpPr>
            <p:grpSpPr>
              <a:xfrm>
                <a:off x="4799797" y="2312469"/>
                <a:ext cx="513347" cy="513347"/>
                <a:chOff x="4799797" y="2312469"/>
                <a:chExt cx="513347" cy="513347"/>
              </a:xfrm>
              <a:solidFill>
                <a:srgbClr val="FFFFFF"/>
              </a:solidFill>
            </p:grpSpPr>
            <p:sp>
              <p:nvSpPr>
                <p:cNvPr id="100" name="Freeform: Shape 205">
                  <a:extLst>
                    <a:ext uri="{FF2B5EF4-FFF2-40B4-BE49-F238E27FC236}">
                      <a16:creationId xmlns:a16="http://schemas.microsoft.com/office/drawing/2014/main" id="{69FCED69-A8DB-4C4A-8CD6-3C425FEEA6A7}"/>
                    </a:ext>
                  </a:extLst>
                </p:cNvPr>
                <p:cNvSpPr/>
                <p:nvPr/>
              </p:nvSpPr>
              <p:spPr>
                <a:xfrm>
                  <a:off x="4805881" y="2318581"/>
                  <a:ext cx="501155" cy="502345"/>
                </a:xfrm>
                <a:custGeom>
                  <a:avLst/>
                  <a:gdLst>
                    <a:gd name="connsiteX0" fmla="*/ 26829 w 501155"/>
                    <a:gd name="connsiteY0" fmla="*/ 501126 h 502345"/>
                    <a:gd name="connsiteX1" fmla="*/ 0 w 501155"/>
                    <a:gd name="connsiteY1" fmla="*/ 474233 h 502345"/>
                    <a:gd name="connsiteX2" fmla="*/ 0 w 501155"/>
                    <a:gd name="connsiteY2" fmla="*/ 26890 h 502345"/>
                    <a:gd name="connsiteX3" fmla="*/ 26829 w 501155"/>
                    <a:gd name="connsiteY3" fmla="*/ 0 h 502345"/>
                    <a:gd name="connsiteX4" fmla="*/ 474327 w 501155"/>
                    <a:gd name="connsiteY4" fmla="*/ 0 h 502345"/>
                    <a:gd name="connsiteX5" fmla="*/ 501155 w 501155"/>
                    <a:gd name="connsiteY5" fmla="*/ 26890 h 502345"/>
                    <a:gd name="connsiteX6" fmla="*/ 501155 w 501155"/>
                    <a:gd name="connsiteY6" fmla="*/ 475458 h 502345"/>
                    <a:gd name="connsiteX7" fmla="*/ 474327 w 501155"/>
                    <a:gd name="connsiteY7" fmla="*/ 502345 h 502345"/>
                    <a:gd name="connsiteX8" fmla="*/ 26829 w 501155"/>
                    <a:gd name="connsiteY8" fmla="*/ 501126 h 502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1155" h="502345">
                      <a:moveTo>
                        <a:pt x="26829" y="501126"/>
                      </a:moveTo>
                      <a:cubicBezTo>
                        <a:pt x="12192" y="501126"/>
                        <a:pt x="0" y="488902"/>
                        <a:pt x="0" y="474233"/>
                      </a:cubicBezTo>
                      <a:lnTo>
                        <a:pt x="0" y="26890"/>
                      </a:lnTo>
                      <a:cubicBezTo>
                        <a:pt x="0" y="12223"/>
                        <a:pt x="12192" y="0"/>
                        <a:pt x="26829" y="0"/>
                      </a:cubicBezTo>
                      <a:lnTo>
                        <a:pt x="474327" y="0"/>
                      </a:lnTo>
                      <a:cubicBezTo>
                        <a:pt x="488963" y="0"/>
                        <a:pt x="501155" y="12223"/>
                        <a:pt x="501155" y="26890"/>
                      </a:cubicBezTo>
                      <a:lnTo>
                        <a:pt x="501155" y="475458"/>
                      </a:lnTo>
                      <a:cubicBezTo>
                        <a:pt x="501155" y="490127"/>
                        <a:pt x="488963" y="502345"/>
                        <a:pt x="474327" y="502345"/>
                      </a:cubicBezTo>
                      <a:lnTo>
                        <a:pt x="26829" y="501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101" name="Freeform: Shape 207">
                  <a:extLst>
                    <a:ext uri="{FF2B5EF4-FFF2-40B4-BE49-F238E27FC236}">
                      <a16:creationId xmlns:a16="http://schemas.microsoft.com/office/drawing/2014/main" id="{985DDA1E-FBD0-4EDD-9465-E7B4AA6885D8}"/>
                    </a:ext>
                  </a:extLst>
                </p:cNvPr>
                <p:cNvSpPr/>
                <p:nvPr/>
              </p:nvSpPr>
              <p:spPr>
                <a:xfrm>
                  <a:off x="4799797" y="2312469"/>
                  <a:ext cx="513347" cy="513347"/>
                </a:xfrm>
                <a:custGeom>
                  <a:avLst/>
                  <a:gdLst>
                    <a:gd name="connsiteX0" fmla="*/ 479203 w 513347"/>
                    <a:gd name="connsiteY0" fmla="*/ 12223 h 513347"/>
                    <a:gd name="connsiteX1" fmla="*/ 499936 w 513347"/>
                    <a:gd name="connsiteY1" fmla="*/ 33001 h 513347"/>
                    <a:gd name="connsiteX2" fmla="*/ 499936 w 513347"/>
                    <a:gd name="connsiteY2" fmla="*/ 481571 h 513347"/>
                    <a:gd name="connsiteX3" fmla="*/ 479203 w 513347"/>
                    <a:gd name="connsiteY3" fmla="*/ 502349 h 513347"/>
                    <a:gd name="connsiteX4" fmla="*/ 32925 w 513347"/>
                    <a:gd name="connsiteY4" fmla="*/ 502349 h 513347"/>
                    <a:gd name="connsiteX5" fmla="*/ 12192 w 513347"/>
                    <a:gd name="connsiteY5" fmla="*/ 480346 h 513347"/>
                    <a:gd name="connsiteX6" fmla="*/ 12192 w 513347"/>
                    <a:gd name="connsiteY6" fmla="*/ 33001 h 513347"/>
                    <a:gd name="connsiteX7" fmla="*/ 32925 w 513347"/>
                    <a:gd name="connsiteY7" fmla="*/ 12223 h 513347"/>
                    <a:gd name="connsiteX8" fmla="*/ 479203 w 513347"/>
                    <a:gd name="connsiteY8" fmla="*/ 12223 h 513347"/>
                    <a:gd name="connsiteX9" fmla="*/ 479203 w 513347"/>
                    <a:gd name="connsiteY9" fmla="*/ 0 h 513347"/>
                    <a:gd name="connsiteX10" fmla="*/ 32925 w 513347"/>
                    <a:gd name="connsiteY10" fmla="*/ 0 h 513347"/>
                    <a:gd name="connsiteX11" fmla="*/ 0 w 513347"/>
                    <a:gd name="connsiteY11" fmla="*/ 33001 h 513347"/>
                    <a:gd name="connsiteX12" fmla="*/ 0 w 513347"/>
                    <a:gd name="connsiteY12" fmla="*/ 481571 h 513347"/>
                    <a:gd name="connsiteX13" fmla="*/ 32925 w 513347"/>
                    <a:gd name="connsiteY13" fmla="*/ 513347 h 513347"/>
                    <a:gd name="connsiteX14" fmla="*/ 480423 w 513347"/>
                    <a:gd name="connsiteY14" fmla="*/ 513347 h 513347"/>
                    <a:gd name="connsiteX15" fmla="*/ 513347 w 513347"/>
                    <a:gd name="connsiteY15" fmla="*/ 480346 h 513347"/>
                    <a:gd name="connsiteX16" fmla="*/ 513347 w 513347"/>
                    <a:gd name="connsiteY16" fmla="*/ 33001 h 513347"/>
                    <a:gd name="connsiteX17" fmla="*/ 479203 w 513347"/>
                    <a:gd name="connsiteY17" fmla="*/ 0 h 5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3347" h="513347">
                      <a:moveTo>
                        <a:pt x="479203" y="12223"/>
                      </a:moveTo>
                      <a:cubicBezTo>
                        <a:pt x="490183" y="12223"/>
                        <a:pt x="499936" y="22001"/>
                        <a:pt x="499936" y="33001"/>
                      </a:cubicBezTo>
                      <a:lnTo>
                        <a:pt x="499936" y="481571"/>
                      </a:lnTo>
                      <a:cubicBezTo>
                        <a:pt x="499936" y="492570"/>
                        <a:pt x="490183" y="502349"/>
                        <a:pt x="479203" y="502349"/>
                      </a:cubicBezTo>
                      <a:lnTo>
                        <a:pt x="32925" y="502349"/>
                      </a:lnTo>
                      <a:cubicBezTo>
                        <a:pt x="21945" y="501123"/>
                        <a:pt x="12192" y="491344"/>
                        <a:pt x="12192" y="480346"/>
                      </a:cubicBezTo>
                      <a:lnTo>
                        <a:pt x="12192" y="33001"/>
                      </a:lnTo>
                      <a:cubicBezTo>
                        <a:pt x="12192" y="22001"/>
                        <a:pt x="21945" y="12223"/>
                        <a:pt x="32925" y="12223"/>
                      </a:cubicBezTo>
                      <a:lnTo>
                        <a:pt x="479203" y="12223"/>
                      </a:lnTo>
                      <a:close/>
                      <a:moveTo>
                        <a:pt x="479203" y="0"/>
                      </a:moveTo>
                      <a:lnTo>
                        <a:pt x="32925" y="0"/>
                      </a:lnTo>
                      <a:cubicBezTo>
                        <a:pt x="14631" y="0"/>
                        <a:pt x="0" y="14667"/>
                        <a:pt x="0" y="33001"/>
                      </a:cubicBezTo>
                      <a:lnTo>
                        <a:pt x="0" y="481571"/>
                      </a:lnTo>
                      <a:cubicBezTo>
                        <a:pt x="0" y="498678"/>
                        <a:pt x="14631" y="513347"/>
                        <a:pt x="32925" y="513347"/>
                      </a:cubicBezTo>
                      <a:lnTo>
                        <a:pt x="480423" y="513347"/>
                      </a:lnTo>
                      <a:cubicBezTo>
                        <a:pt x="498717" y="513347"/>
                        <a:pt x="513347" y="498678"/>
                        <a:pt x="513347" y="480346"/>
                      </a:cubicBezTo>
                      <a:lnTo>
                        <a:pt x="513347" y="33001"/>
                      </a:lnTo>
                      <a:cubicBezTo>
                        <a:pt x="512128" y="14667"/>
                        <a:pt x="497498" y="0"/>
                        <a:pt x="4792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</p:grpSp>
          <p:grpSp>
            <p:nvGrpSpPr>
              <p:cNvPr id="91" name="Graphic 3">
                <a:extLst>
                  <a:ext uri="{FF2B5EF4-FFF2-40B4-BE49-F238E27FC236}">
                    <a16:creationId xmlns:a16="http://schemas.microsoft.com/office/drawing/2014/main" id="{E010514B-1152-47FE-8249-8B93043AD0B9}"/>
                  </a:ext>
                </a:extLst>
              </p:cNvPr>
              <p:cNvGrpSpPr/>
              <p:nvPr/>
            </p:nvGrpSpPr>
            <p:grpSpPr>
              <a:xfrm>
                <a:off x="4811996" y="2324695"/>
                <a:ext cx="488956" cy="488903"/>
                <a:chOff x="4811996" y="2324695"/>
                <a:chExt cx="488956" cy="488903"/>
              </a:xfrm>
              <a:solidFill>
                <a:srgbClr val="2D5967"/>
              </a:solidFill>
            </p:grpSpPr>
            <p:sp>
              <p:nvSpPr>
                <p:cNvPr id="92" name="Freeform: Shape 209">
                  <a:extLst>
                    <a:ext uri="{FF2B5EF4-FFF2-40B4-BE49-F238E27FC236}">
                      <a16:creationId xmlns:a16="http://schemas.microsoft.com/office/drawing/2014/main" id="{FB95BF6C-BD83-43DA-9BFB-48144963D207}"/>
                    </a:ext>
                  </a:extLst>
                </p:cNvPr>
                <p:cNvSpPr/>
                <p:nvPr/>
              </p:nvSpPr>
              <p:spPr>
                <a:xfrm>
                  <a:off x="4811996" y="2373585"/>
                  <a:ext cx="488956" cy="440013"/>
                </a:xfrm>
                <a:custGeom>
                  <a:avLst/>
                  <a:gdLst>
                    <a:gd name="connsiteX0" fmla="*/ 0 w 488956"/>
                    <a:gd name="connsiteY0" fmla="*/ 419235 h 440013"/>
                    <a:gd name="connsiteX1" fmla="*/ 20726 w 488956"/>
                    <a:gd name="connsiteY1" fmla="*/ 440013 h 440013"/>
                    <a:gd name="connsiteX2" fmla="*/ 468231 w 488956"/>
                    <a:gd name="connsiteY2" fmla="*/ 440013 h 440013"/>
                    <a:gd name="connsiteX3" fmla="*/ 488957 w 488956"/>
                    <a:gd name="connsiteY3" fmla="*/ 419235 h 440013"/>
                    <a:gd name="connsiteX4" fmla="*/ 488957 w 488956"/>
                    <a:gd name="connsiteY4" fmla="*/ 0 h 440013"/>
                    <a:gd name="connsiteX5" fmla="*/ 0 w 488956"/>
                    <a:gd name="connsiteY5" fmla="*/ 0 h 440013"/>
                    <a:gd name="connsiteX6" fmla="*/ 0 w 488956"/>
                    <a:gd name="connsiteY6" fmla="*/ 419235 h 440013"/>
                    <a:gd name="connsiteX7" fmla="*/ 18288 w 488956"/>
                    <a:gd name="connsiteY7" fmla="*/ 18334 h 440013"/>
                    <a:gd name="connsiteX8" fmla="*/ 469450 w 488956"/>
                    <a:gd name="connsiteY8" fmla="*/ 18334 h 440013"/>
                    <a:gd name="connsiteX9" fmla="*/ 469450 w 488956"/>
                    <a:gd name="connsiteY9" fmla="*/ 420455 h 440013"/>
                    <a:gd name="connsiteX10" fmla="*/ 467011 w 488956"/>
                    <a:gd name="connsiteY10" fmla="*/ 422899 h 440013"/>
                    <a:gd name="connsiteX11" fmla="*/ 20726 w 488956"/>
                    <a:gd name="connsiteY11" fmla="*/ 422899 h 440013"/>
                    <a:gd name="connsiteX12" fmla="*/ 18288 w 488956"/>
                    <a:gd name="connsiteY12" fmla="*/ 420455 h 440013"/>
                    <a:gd name="connsiteX13" fmla="*/ 18288 w 488956"/>
                    <a:gd name="connsiteY13" fmla="*/ 18334 h 44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8956" h="440013">
                      <a:moveTo>
                        <a:pt x="0" y="419235"/>
                      </a:moveTo>
                      <a:cubicBezTo>
                        <a:pt x="0" y="430234"/>
                        <a:pt x="9754" y="440013"/>
                        <a:pt x="20726" y="440013"/>
                      </a:cubicBezTo>
                      <a:lnTo>
                        <a:pt x="468231" y="440013"/>
                      </a:lnTo>
                      <a:cubicBezTo>
                        <a:pt x="479203" y="440013"/>
                        <a:pt x="488957" y="430234"/>
                        <a:pt x="488957" y="419235"/>
                      </a:cubicBezTo>
                      <a:lnTo>
                        <a:pt x="488957" y="0"/>
                      </a:lnTo>
                      <a:lnTo>
                        <a:pt x="0" y="0"/>
                      </a:lnTo>
                      <a:lnTo>
                        <a:pt x="0" y="419235"/>
                      </a:lnTo>
                      <a:close/>
                      <a:moveTo>
                        <a:pt x="18288" y="18334"/>
                      </a:moveTo>
                      <a:lnTo>
                        <a:pt x="469450" y="18334"/>
                      </a:lnTo>
                      <a:lnTo>
                        <a:pt x="469450" y="420455"/>
                      </a:lnTo>
                      <a:cubicBezTo>
                        <a:pt x="469450" y="421680"/>
                        <a:pt x="468231" y="422899"/>
                        <a:pt x="467011" y="422899"/>
                      </a:cubicBezTo>
                      <a:lnTo>
                        <a:pt x="20726" y="422899"/>
                      </a:lnTo>
                      <a:cubicBezTo>
                        <a:pt x="19507" y="422899"/>
                        <a:pt x="18288" y="421680"/>
                        <a:pt x="18288" y="420455"/>
                      </a:cubicBezTo>
                      <a:lnTo>
                        <a:pt x="18288" y="18334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93" name="Freeform: Shape 210">
                  <a:extLst>
                    <a:ext uri="{FF2B5EF4-FFF2-40B4-BE49-F238E27FC236}">
                      <a16:creationId xmlns:a16="http://schemas.microsoft.com/office/drawing/2014/main" id="{62BA7DEE-AAC7-4911-A8AE-A30168F23540}"/>
                    </a:ext>
                  </a:extLst>
                </p:cNvPr>
                <p:cNvSpPr/>
                <p:nvPr/>
              </p:nvSpPr>
              <p:spPr>
                <a:xfrm>
                  <a:off x="4811996" y="2324695"/>
                  <a:ext cx="487737" cy="35445"/>
                </a:xfrm>
                <a:custGeom>
                  <a:avLst/>
                  <a:gdLst>
                    <a:gd name="connsiteX0" fmla="*/ 467011 w 487737"/>
                    <a:gd name="connsiteY0" fmla="*/ 0 h 35445"/>
                    <a:gd name="connsiteX1" fmla="*/ 20726 w 487737"/>
                    <a:gd name="connsiteY1" fmla="*/ 0 h 35445"/>
                    <a:gd name="connsiteX2" fmla="*/ 0 w 487737"/>
                    <a:gd name="connsiteY2" fmla="*/ 20778 h 35445"/>
                    <a:gd name="connsiteX3" fmla="*/ 0 w 487737"/>
                    <a:gd name="connsiteY3" fmla="*/ 35445 h 35445"/>
                    <a:gd name="connsiteX4" fmla="*/ 487738 w 487737"/>
                    <a:gd name="connsiteY4" fmla="*/ 35445 h 35445"/>
                    <a:gd name="connsiteX5" fmla="*/ 487738 w 487737"/>
                    <a:gd name="connsiteY5" fmla="*/ 20778 h 35445"/>
                    <a:gd name="connsiteX6" fmla="*/ 467011 w 487737"/>
                    <a:gd name="connsiteY6" fmla="*/ 0 h 3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7737" h="35445">
                      <a:moveTo>
                        <a:pt x="467011" y="0"/>
                      </a:moveTo>
                      <a:lnTo>
                        <a:pt x="20726" y="0"/>
                      </a:lnTo>
                      <a:cubicBezTo>
                        <a:pt x="9754" y="0"/>
                        <a:pt x="0" y="9778"/>
                        <a:pt x="0" y="20778"/>
                      </a:cubicBezTo>
                      <a:lnTo>
                        <a:pt x="0" y="35445"/>
                      </a:lnTo>
                      <a:lnTo>
                        <a:pt x="487738" y="35445"/>
                      </a:lnTo>
                      <a:lnTo>
                        <a:pt x="487738" y="20778"/>
                      </a:lnTo>
                      <a:cubicBezTo>
                        <a:pt x="487738" y="9778"/>
                        <a:pt x="477984" y="0"/>
                        <a:pt x="467011" y="0"/>
                      </a:cubicBez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96" name="Freeform: Shape 211">
                  <a:extLst>
                    <a:ext uri="{FF2B5EF4-FFF2-40B4-BE49-F238E27FC236}">
                      <a16:creationId xmlns:a16="http://schemas.microsoft.com/office/drawing/2014/main" id="{E189206A-CFAA-45EA-8152-9FC7FAD658FA}"/>
                    </a:ext>
                  </a:extLst>
                </p:cNvPr>
                <p:cNvSpPr/>
                <p:nvPr/>
              </p:nvSpPr>
              <p:spPr>
                <a:xfrm>
                  <a:off x="4872956" y="2453031"/>
                  <a:ext cx="367024" cy="278675"/>
                </a:xfrm>
                <a:custGeom>
                  <a:avLst/>
                  <a:gdLst>
                    <a:gd name="connsiteX0" fmla="*/ 367024 w 367024"/>
                    <a:gd name="connsiteY0" fmla="*/ 51335 h 278675"/>
                    <a:gd name="connsiteX1" fmla="*/ 348730 w 367024"/>
                    <a:gd name="connsiteY1" fmla="*/ 33001 h 278675"/>
                    <a:gd name="connsiteX2" fmla="*/ 147542 w 367024"/>
                    <a:gd name="connsiteY2" fmla="*/ 33001 h 278675"/>
                    <a:gd name="connsiteX3" fmla="*/ 128029 w 367024"/>
                    <a:gd name="connsiteY3" fmla="*/ 7333 h 278675"/>
                    <a:gd name="connsiteX4" fmla="*/ 113398 w 367024"/>
                    <a:gd name="connsiteY4" fmla="*/ 0 h 278675"/>
                    <a:gd name="connsiteX5" fmla="*/ 18288 w 367024"/>
                    <a:gd name="connsiteY5" fmla="*/ 0 h 278675"/>
                    <a:gd name="connsiteX6" fmla="*/ 0 w 367024"/>
                    <a:gd name="connsiteY6" fmla="*/ 18334 h 278675"/>
                    <a:gd name="connsiteX7" fmla="*/ 0 w 367024"/>
                    <a:gd name="connsiteY7" fmla="*/ 278675 h 278675"/>
                    <a:gd name="connsiteX8" fmla="*/ 367024 w 367024"/>
                    <a:gd name="connsiteY8" fmla="*/ 278675 h 278675"/>
                    <a:gd name="connsiteX9" fmla="*/ 367024 w 367024"/>
                    <a:gd name="connsiteY9" fmla="*/ 51335 h 278675"/>
                    <a:gd name="connsiteX10" fmla="*/ 18288 w 367024"/>
                    <a:gd name="connsiteY10" fmla="*/ 18334 h 278675"/>
                    <a:gd name="connsiteX11" fmla="*/ 113398 w 367024"/>
                    <a:gd name="connsiteY11" fmla="*/ 18334 h 278675"/>
                    <a:gd name="connsiteX12" fmla="*/ 131686 w 367024"/>
                    <a:gd name="connsiteY12" fmla="*/ 41557 h 278675"/>
                    <a:gd name="connsiteX13" fmla="*/ 113398 w 367024"/>
                    <a:gd name="connsiteY13" fmla="*/ 64779 h 278675"/>
                    <a:gd name="connsiteX14" fmla="*/ 17069 w 367024"/>
                    <a:gd name="connsiteY14" fmla="*/ 64779 h 278675"/>
                    <a:gd name="connsiteX15" fmla="*/ 18288 w 367024"/>
                    <a:gd name="connsiteY15" fmla="*/ 18334 h 278675"/>
                    <a:gd name="connsiteX16" fmla="*/ 18288 w 367024"/>
                    <a:gd name="connsiteY16" fmla="*/ 18334 h 278675"/>
                    <a:gd name="connsiteX17" fmla="*/ 348730 w 367024"/>
                    <a:gd name="connsiteY17" fmla="*/ 260342 h 278675"/>
                    <a:gd name="connsiteX18" fmla="*/ 17069 w 367024"/>
                    <a:gd name="connsiteY18" fmla="*/ 260342 h 278675"/>
                    <a:gd name="connsiteX19" fmla="*/ 17069 w 367024"/>
                    <a:gd name="connsiteY19" fmla="*/ 83114 h 278675"/>
                    <a:gd name="connsiteX20" fmla="*/ 112179 w 367024"/>
                    <a:gd name="connsiteY20" fmla="*/ 83114 h 278675"/>
                    <a:gd name="connsiteX21" fmla="*/ 126810 w 367024"/>
                    <a:gd name="connsiteY21" fmla="*/ 75780 h 278675"/>
                    <a:gd name="connsiteX22" fmla="*/ 146317 w 367024"/>
                    <a:gd name="connsiteY22" fmla="*/ 50112 h 278675"/>
                    <a:gd name="connsiteX23" fmla="*/ 347511 w 367024"/>
                    <a:gd name="connsiteY23" fmla="*/ 50112 h 278675"/>
                    <a:gd name="connsiteX24" fmla="*/ 347511 w 367024"/>
                    <a:gd name="connsiteY24" fmla="*/ 260342 h 278675"/>
                    <a:gd name="connsiteX25" fmla="*/ 348730 w 367024"/>
                    <a:gd name="connsiteY25" fmla="*/ 260342 h 27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67024" h="278675">
                      <a:moveTo>
                        <a:pt x="367024" y="51335"/>
                      </a:moveTo>
                      <a:cubicBezTo>
                        <a:pt x="367024" y="41557"/>
                        <a:pt x="358490" y="33001"/>
                        <a:pt x="348730" y="33001"/>
                      </a:cubicBezTo>
                      <a:lnTo>
                        <a:pt x="147542" y="33001"/>
                      </a:lnTo>
                      <a:lnTo>
                        <a:pt x="128029" y="7333"/>
                      </a:lnTo>
                      <a:cubicBezTo>
                        <a:pt x="124371" y="2444"/>
                        <a:pt x="119494" y="0"/>
                        <a:pt x="113398" y="0"/>
                      </a:cubicBezTo>
                      <a:lnTo>
                        <a:pt x="18288" y="0"/>
                      </a:lnTo>
                      <a:cubicBezTo>
                        <a:pt x="8535" y="0"/>
                        <a:pt x="0" y="8556"/>
                        <a:pt x="0" y="18334"/>
                      </a:cubicBezTo>
                      <a:lnTo>
                        <a:pt x="0" y="278675"/>
                      </a:lnTo>
                      <a:lnTo>
                        <a:pt x="367024" y="278675"/>
                      </a:lnTo>
                      <a:lnTo>
                        <a:pt x="367024" y="51335"/>
                      </a:lnTo>
                      <a:close/>
                      <a:moveTo>
                        <a:pt x="18288" y="18334"/>
                      </a:moveTo>
                      <a:lnTo>
                        <a:pt x="113398" y="18334"/>
                      </a:lnTo>
                      <a:lnTo>
                        <a:pt x="131686" y="41557"/>
                      </a:lnTo>
                      <a:lnTo>
                        <a:pt x="113398" y="64779"/>
                      </a:lnTo>
                      <a:lnTo>
                        <a:pt x="17069" y="64779"/>
                      </a:lnTo>
                      <a:lnTo>
                        <a:pt x="18288" y="18334"/>
                      </a:lnTo>
                      <a:cubicBezTo>
                        <a:pt x="17069" y="18334"/>
                        <a:pt x="17069" y="18334"/>
                        <a:pt x="18288" y="18334"/>
                      </a:cubicBezTo>
                      <a:close/>
                      <a:moveTo>
                        <a:pt x="348730" y="260342"/>
                      </a:moveTo>
                      <a:lnTo>
                        <a:pt x="17069" y="260342"/>
                      </a:lnTo>
                      <a:lnTo>
                        <a:pt x="17069" y="83114"/>
                      </a:lnTo>
                      <a:lnTo>
                        <a:pt x="112179" y="83114"/>
                      </a:lnTo>
                      <a:cubicBezTo>
                        <a:pt x="118275" y="83114"/>
                        <a:pt x="123152" y="80669"/>
                        <a:pt x="126810" y="75780"/>
                      </a:cubicBezTo>
                      <a:lnTo>
                        <a:pt x="146317" y="50112"/>
                      </a:lnTo>
                      <a:lnTo>
                        <a:pt x="347511" y="50112"/>
                      </a:lnTo>
                      <a:lnTo>
                        <a:pt x="347511" y="260342"/>
                      </a:lnTo>
                      <a:lnTo>
                        <a:pt x="348730" y="260342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  <p:sp>
              <p:nvSpPr>
                <p:cNvPr id="97" name="Freeform: Shape 212">
                  <a:extLst>
                    <a:ext uri="{FF2B5EF4-FFF2-40B4-BE49-F238E27FC236}">
                      <a16:creationId xmlns:a16="http://schemas.microsoft.com/office/drawing/2014/main" id="{8E7EF63B-AA65-492B-9565-B5FDCD4C4CB1}"/>
                    </a:ext>
                  </a:extLst>
                </p:cNvPr>
                <p:cNvSpPr/>
                <p:nvPr/>
              </p:nvSpPr>
              <p:spPr>
                <a:xfrm>
                  <a:off x="4905881" y="2486033"/>
                  <a:ext cx="70719" cy="18334"/>
                </a:xfrm>
                <a:custGeom>
                  <a:avLst/>
                  <a:gdLst>
                    <a:gd name="connsiteX0" fmla="*/ 70720 w 70719"/>
                    <a:gd name="connsiteY0" fmla="*/ 0 h 18334"/>
                    <a:gd name="connsiteX1" fmla="*/ 0 w 70719"/>
                    <a:gd name="connsiteY1" fmla="*/ 0 h 18334"/>
                    <a:gd name="connsiteX2" fmla="*/ 0 w 70719"/>
                    <a:gd name="connsiteY2" fmla="*/ 18334 h 18334"/>
                    <a:gd name="connsiteX3" fmla="*/ 70720 w 70719"/>
                    <a:gd name="connsiteY3" fmla="*/ 18334 h 18334"/>
                    <a:gd name="connsiteX4" fmla="*/ 70720 w 70719"/>
                    <a:gd name="connsiteY4" fmla="*/ 0 h 18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19" h="18334">
                      <a:moveTo>
                        <a:pt x="70720" y="0"/>
                      </a:moveTo>
                      <a:lnTo>
                        <a:pt x="0" y="0"/>
                      </a:lnTo>
                      <a:lnTo>
                        <a:pt x="0" y="18334"/>
                      </a:lnTo>
                      <a:lnTo>
                        <a:pt x="70720" y="18334"/>
                      </a:lnTo>
                      <a:lnTo>
                        <a:pt x="70720" y="0"/>
                      </a:lnTo>
                      <a:close/>
                    </a:path>
                  </a:pathLst>
                </a:custGeom>
                <a:solidFill>
                  <a:srgbClr val="2D5967"/>
                </a:solidFill>
                <a:ln w="64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3052"/>
                </a:p>
              </p:txBody>
            </p:sp>
          </p:grpSp>
        </p:grpSp>
        <p:sp>
          <p:nvSpPr>
            <p:cNvPr id="88" name="TextBox 213">
              <a:extLst>
                <a:ext uri="{FF2B5EF4-FFF2-40B4-BE49-F238E27FC236}">
                  <a16:creationId xmlns:a16="http://schemas.microsoft.com/office/drawing/2014/main" id="{4AA5D637-C70D-4623-8FE3-48BB93CACF19}"/>
                </a:ext>
              </a:extLst>
            </p:cNvPr>
            <p:cNvSpPr txBox="1"/>
            <p:nvPr/>
          </p:nvSpPr>
          <p:spPr>
            <a:xfrm>
              <a:off x="1808091" y="2905866"/>
              <a:ext cx="828652" cy="20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3" dirty="0">
                  <a:latin typeface="Meiryo UI" panose="020B0604030504040204" pitchFamily="50" charset="-128"/>
                  <a:ea typeface="Meiryo UI" panose="020B0604030504040204" pitchFamily="50" charset="-128"/>
                  <a:cs typeface="Oracle Sans"/>
                  <a:sym typeface="Oracle Sans"/>
                  <a:rtl val="0"/>
                </a:rPr>
                <a:t>File Storage</a:t>
              </a:r>
            </a:p>
          </p:txBody>
        </p:sp>
      </p:grp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C4A8BF89-D016-4736-BECC-56D8156B9D62}"/>
              </a:ext>
            </a:extLst>
          </p:cNvPr>
          <p:cNvCxnSpPr>
            <a:cxnSpLocks/>
          </p:cNvCxnSpPr>
          <p:nvPr/>
        </p:nvCxnSpPr>
        <p:spPr>
          <a:xfrm flipV="1">
            <a:off x="6645986" y="5981388"/>
            <a:ext cx="6552342" cy="799140"/>
          </a:xfrm>
          <a:prstGeom prst="bentConnector3">
            <a:avLst>
              <a:gd name="adj1" fmla="val 9982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E5DDE6A3-554F-4878-912A-41DC055DBFB9}"/>
              </a:ext>
            </a:extLst>
          </p:cNvPr>
          <p:cNvCxnSpPr>
            <a:cxnSpLocks/>
          </p:cNvCxnSpPr>
          <p:nvPr/>
        </p:nvCxnSpPr>
        <p:spPr>
          <a:xfrm flipH="1" flipV="1">
            <a:off x="10491359" y="5954191"/>
            <a:ext cx="13472" cy="82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4983CF2C-B8B7-4189-BB01-2399AB636695}"/>
              </a:ext>
            </a:extLst>
          </p:cNvPr>
          <p:cNvCxnSpPr>
            <a:cxnSpLocks/>
          </p:cNvCxnSpPr>
          <p:nvPr/>
        </p:nvCxnSpPr>
        <p:spPr>
          <a:xfrm flipV="1">
            <a:off x="7840718" y="5954191"/>
            <a:ext cx="5461" cy="807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80EB62B6-2441-4C8A-9AC2-B38C5818BC6D}"/>
              </a:ext>
            </a:extLst>
          </p:cNvPr>
          <p:cNvCxnSpPr>
            <a:cxnSpLocks/>
          </p:cNvCxnSpPr>
          <p:nvPr/>
        </p:nvCxnSpPr>
        <p:spPr>
          <a:xfrm flipV="1">
            <a:off x="8016728" y="5940850"/>
            <a:ext cx="0" cy="110920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6BC24A38-FAE4-465B-A84B-325867D952B8}"/>
              </a:ext>
            </a:extLst>
          </p:cNvPr>
          <p:cNvCxnSpPr>
            <a:cxnSpLocks/>
          </p:cNvCxnSpPr>
          <p:nvPr/>
        </p:nvCxnSpPr>
        <p:spPr>
          <a:xfrm flipH="1" flipV="1">
            <a:off x="9393277" y="6257508"/>
            <a:ext cx="1" cy="8319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38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,1,Slide1"/>
</p:tagLst>
</file>

<file path=ppt/theme/theme1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Noto Sans CJK JP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ジタル庁_20210907">
  <a:themeElements>
    <a:clrScheme name="デジタル庁_202109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76C98E87AD4447844C5FCC03FF68E5" ma:contentTypeVersion="17" ma:contentTypeDescription="新しいドキュメントを作成します。" ma:contentTypeScope="" ma:versionID="f147c1b1c768704c3b50cbe7d677aee0">
  <xsd:schema xmlns:xsd="http://www.w3.org/2001/XMLSchema" xmlns:xs="http://www.w3.org/2001/XMLSchema" xmlns:p="http://schemas.microsoft.com/office/2006/metadata/properties" xmlns:ns2="867a13a2-b7d6-4b06-bbad-68d095cc83b1" xmlns:ns3="8b59d28c-3c55-481d-8880-20df7a3fa045" targetNamespace="http://schemas.microsoft.com/office/2006/metadata/properties" ma:root="true" ma:fieldsID="bffcf703330a6cd616872edb84ba9d38" ns2:_="" ns3:_="">
    <xsd:import namespace="867a13a2-b7d6-4b06-bbad-68d095cc83b1"/>
    <xsd:import namespace="8b59d28c-3c55-481d-8880-20df7a3fa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x30b9__x30c6__x30fc__x30bf__x30b9_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_x5f62__x5f0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a13a2-b7d6-4b06-bbad-68d095cc8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4f27f6d2-b90d-46ae-b7ea-1d0a9165af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30b9__x30c6__x30fc__x30bf__x30b9_" ma:index="18" nillable="true" ma:displayName="ステータス" ma:format="Dropdown" ma:internalName="_x30b9__x30c6__x30fc__x30bf__x30b9_">
      <xsd:simpleType>
        <xsd:restriction base="dms:Text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5f62__x5f0f_" ma:index="24" nillable="true" ma:displayName="形式" ma:internalName="_x5f62__x5f0f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9d28c-3c55-481d-8880-20df7a3fa0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94134c-4362-4761-9d0b-cf1a6516789e}" ma:internalName="TaxCatchAll" ma:showField="CatchAllData" ma:web="8b59d28c-3c55-481d-8880-20df7a3fa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59d28c-3c55-481d-8880-20df7a3fa045" xsi:nil="true"/>
    <_x30b9__x30c6__x30fc__x30bf__x30b9_ xmlns="867a13a2-b7d6-4b06-bbad-68d095cc83b1" xsi:nil="true"/>
    <lcf76f155ced4ddcb4097134ff3c332f xmlns="867a13a2-b7d6-4b06-bbad-68d095cc83b1">
      <Terms xmlns="http://schemas.microsoft.com/office/infopath/2007/PartnerControls"/>
    </lcf76f155ced4ddcb4097134ff3c332f>
    <_x5f62__x5f0f_ xmlns="867a13a2-b7d6-4b06-bbad-68d095cc83b1" xsi:nil="true"/>
  </documentManagement>
</p:properties>
</file>

<file path=customXml/itemProps1.xml><?xml version="1.0" encoding="utf-8"?>
<ds:datastoreItem xmlns:ds="http://schemas.openxmlformats.org/officeDocument/2006/customXml" ds:itemID="{7B7B82CF-52C3-497D-8815-3B3931483C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73DB58-5519-4636-B8ED-FE109B8A3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a13a2-b7d6-4b06-bbad-68d095cc83b1"/>
    <ds:schemaRef ds:uri="8b59d28c-3c55-481d-8880-20df7a3fa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F1B843-6E96-4DAF-B7C8-AE9106453EBA}">
  <ds:schemaRefs>
    <ds:schemaRef ds:uri="http://schemas.microsoft.com/office/2006/metadata/properties"/>
    <ds:schemaRef ds:uri="http://purl.org/dc/elements/1.1/"/>
    <ds:schemaRef ds:uri="867a13a2-b7d6-4b06-bbad-68d095cc83b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b59d28c-3c55-481d-8880-20df7a3fa0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Microsoft Office PowerPoint</Application>
  <PresentationFormat>ユーザー設定</PresentationFormat>
  <Paragraphs>894</Paragraphs>
  <Slides>28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Oracle Sans</vt:lpstr>
      <vt:lpstr>Meiryo</vt:lpstr>
      <vt:lpstr>Arial</vt:lpstr>
      <vt:lpstr>Noto Sans JP Regular</vt:lpstr>
      <vt:lpstr>Meiryo UI</vt:lpstr>
      <vt:lpstr>Roboto</vt:lpstr>
      <vt:lpstr>デジタル庁_20210907</vt:lpstr>
      <vt:lpstr>リファレンスアーキテクチャ ブロック実現例（OCI） 非機能ブロック</vt:lpstr>
      <vt:lpstr>改訂履歴</vt:lpstr>
      <vt:lpstr>8-2-1-1. 利用者認証_ユーザー認証機能(国民向け) （パターン1：Identity Domain）</vt:lpstr>
      <vt:lpstr>8-2-1-1. 利用者認証_ユーザー認証機能(国民向け) （パターン2：OSS利用）</vt:lpstr>
      <vt:lpstr>8-2-1-1. 利用者認証_ユーザー認証機能(国民向け) （パターン3：アプリケーション直接連携）</vt:lpstr>
      <vt:lpstr>8-2-8-1.外部連携_システム間認証機能</vt:lpstr>
      <vt:lpstr>8-2-11-1.セキュリティ_セキュリティ管理機能</vt:lpstr>
      <vt:lpstr>8-2-11-2.セキュリティ_通信を介した攻撃への保護機能</vt:lpstr>
      <vt:lpstr>8-2-11-3.セキュリティ_保管データの暗号化機能</vt:lpstr>
      <vt:lpstr>8-2-13-1. 構成管理_システム構成管理機能</vt:lpstr>
      <vt:lpstr>8-2-14-1. バックアップ_バックアップ機能</vt:lpstr>
      <vt:lpstr>8-2-15-1. オブザーバビリティ_システム監視機能</vt:lpstr>
      <vt:lpstr>8-2-15-2. オブザーバビリティ_サービス状態監視機能</vt:lpstr>
      <vt:lpstr>8-2-16-1. ログ管理_ログ管理機能 (パターン1 ログ管理のみ)</vt:lpstr>
      <vt:lpstr>8-2-16-1. ログ管理_ログ管理機能 (パターン2 ログ保管後、可視化/分析実施)</vt:lpstr>
      <vt:lpstr>8-2-17-1.CI/CD_CI/CDパイプライン機能（パターン1 コンテナアプリケーション）</vt:lpstr>
      <vt:lpstr>8-2-17-1.CI/CD_CI/CDパイプライン機能（パターン2 インフラリソース：自動パターン）</vt:lpstr>
      <vt:lpstr>8-2-17-1.CI/CD_CI/CDパイプライン機能（パターン3 インフラリソース：手動パターン）</vt:lpstr>
      <vt:lpstr>8-2-18-1.データ共有_複数組織データ分離格納方法（パターン1 ADB間データ共有 Cloud Links利用）</vt:lpstr>
      <vt:lpstr>8-2-18-1.データ共有_複数組織データ分離格納方法（パターン2 ADBと他サービス間データ共有 Delta Sharing利用）</vt:lpstr>
      <vt:lpstr>8-2-18-1.データ共有_複数組織データ分離格納方法（パターン3 データ連携 OCI GoldenGate利用）</vt:lpstr>
      <vt:lpstr>8-2-20-1.メンテナンス_DB直接メンテナンス機能（パターン1 Bastion+ユーザ端末利用）</vt:lpstr>
      <vt:lpstr>8-2-20-1.メンテナンス_DB直接メンテナンス機能（パターン2 Bastion + Database Actions利用）</vt:lpstr>
      <vt:lpstr>8-2-20-1.メンテナンス_DB直接メンテナンス機能（パターン3 定常業務、APEX利用　）</vt:lpstr>
      <vt:lpstr>8-3. 非機能ブロック組み合わせ例（パターン1 ローコード開発ツール利用）</vt:lpstr>
      <vt:lpstr>8-3. 非機能ブロック組み合わせ例（パターン2 サーバレス利用）</vt:lpstr>
      <vt:lpstr>8-3. 非機能ブロック組み合わせ例 業務・非機能ブロック構成（パターン1 ローコード開発ツール利用）</vt:lpstr>
      <vt:lpstr>8-3. 非機能ブロック組み合わせ例 業務・非機能ブロック構成（パターン2 サーバレス利用）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リファレンスアーキテクチャ_ブロック実現例（AWS）_業務ブロック</dc:title>
  <dc:creator/>
  <cp:lastModifiedBy/>
  <cp:revision>14</cp:revision>
  <dcterms:modified xsi:type="dcterms:W3CDTF">2025-09-19T00:24:47Z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0x010100B076C98E87AD4447844C5FCC03FF68E5</vt:lpwstr>
  </property>
</Properties>
</file>