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416" r:id="rId7"/>
    <p:sldId id="418" r:id="rId8"/>
    <p:sldId id="419" r:id="rId9"/>
    <p:sldId id="420" r:id="rId10"/>
    <p:sldId id="417" r:id="rId11"/>
    <p:sldId id="421" r:id="rId12"/>
  </p:sldIdLst>
  <p:sldSz cx="31999238" cy="18000663"/>
  <p:notesSz cx="6858000" cy="9144000"/>
  <p:embeddedFontLs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Meiryo UI" panose="020B0604030504040204" pitchFamily="50" charset="-128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FC8EB2B-5359-4141-AD5E-814060BE9AC0}">
          <p14:sldIdLst>
            <p14:sldId id="256"/>
            <p14:sldId id="257"/>
            <p14:sldId id="416"/>
            <p14:sldId id="418"/>
            <p14:sldId id="419"/>
            <p14:sldId id="420"/>
            <p14:sldId id="417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3" roundtripDataSignature="AMtx7mguRrsV6zw/4Vd/3TZNrhyMQ+s7h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577889-4FD1-43E7-A14B-D78D8FF0F031}">
  <a:tblStyle styleId="{A7577889-4FD1-43E7-A14B-D78D8FF0F03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6" autoAdjust="0"/>
    <p:restoredTop sz="87438" autoAdjust="0"/>
  </p:normalViewPr>
  <p:slideViewPr>
    <p:cSldViewPr snapToGrid="0" snapToObjects="1">
      <p:cViewPr varScale="1">
        <p:scale>
          <a:sx n="32" d="100"/>
          <a:sy n="32" d="100"/>
        </p:scale>
        <p:origin x="67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117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11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11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14" Type="http://schemas.openxmlformats.org/officeDocument/2006/relationships/commentAuthors" Target="commentAuthors.xml"/><Relationship Id="rId11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113" Type="http://customschemas.google.com/relationships/presentationmetadata" Target="metadata"/><Relationship Id="rId11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Meiryo UI" panose="020B0604030504040204" pitchFamily="50" charset="-128"/>
        <a:ea typeface="Meiryo UI" panose="020B0604030504040204" pitchFamily="50" charset="-128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Google Shape;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Google Shape;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4571896" y="3619418"/>
            <a:ext cx="22855455" cy="508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15745"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2" name="Google Shape;12;p33"/>
          <p:cNvSpPr txBox="1">
            <a:spLocks noGrp="1"/>
          </p:cNvSpPr>
          <p:nvPr>
            <p:ph type="body" idx="1"/>
          </p:nvPr>
        </p:nvSpPr>
        <p:spPr>
          <a:xfrm>
            <a:off x="4921101" y="9374663"/>
            <a:ext cx="22506251" cy="232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2pPr>
            <a:lvl3pPr marL="3599432" lvl="2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3pPr>
            <a:lvl4pPr marL="4799242" lvl="3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4pPr>
            <a:lvl5pPr marL="5999051" lvl="4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3" name="Google Shape;13;p33" descr="図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2526" y="12704104"/>
            <a:ext cx="8626947" cy="2795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15466302" y="16395432"/>
            <a:ext cx="7466489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3675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body" idx="1"/>
          </p:nvPr>
        </p:nvSpPr>
        <p:spPr>
          <a:xfrm>
            <a:off x="2199948" y="3599193"/>
            <a:ext cx="27599343" cy="1264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3599432" lvl="2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4799242" lvl="3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5999051" lvl="4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7198862" lvl="5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6pPr>
            <a:lvl7pPr marL="8398673" lvl="6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7pPr>
            <a:lvl8pPr marL="9598483" lvl="7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8pPr>
            <a:lvl9pPr marL="10798294" lvl="8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7;p52"/>
          <p:cNvSpPr/>
          <p:nvPr/>
        </p:nvSpPr>
        <p:spPr>
          <a:xfrm rot="10800000">
            <a:off x="-232417" y="2045026"/>
            <a:ext cx="1133832" cy="188983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239948" tIns="119941" rIns="239948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75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52"/>
          <p:cNvSpPr txBox="1">
            <a:spLocks noGrp="1"/>
          </p:cNvSpPr>
          <p:nvPr>
            <p:ph type="sldNum" idx="12"/>
          </p:nvPr>
        </p:nvSpPr>
        <p:spPr>
          <a:xfrm>
            <a:off x="23549213" y="16742123"/>
            <a:ext cx="7199828" cy="65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セクションタイトル">
  <p:cSld name="1_セクションタイトル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2521458" y="9468352"/>
            <a:ext cx="27261166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2pPr>
            <a:lvl3pPr marL="3599432" lvl="2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3pPr>
            <a:lvl4pPr marL="4799242" lvl="3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4pPr>
            <a:lvl5pPr marL="5999051" lvl="4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36"/>
          <p:cNvSpPr/>
          <p:nvPr/>
        </p:nvSpPr>
        <p:spPr>
          <a:xfrm rot="10800000">
            <a:off x="-232414" y="7873804"/>
            <a:ext cx="1133833" cy="188985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2199948" y="7046261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29956654" y="16459355"/>
            <a:ext cx="792393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セクションタイトル">
  <p:cSld name="2_セクションタイトル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2521458" y="9468352"/>
            <a:ext cx="27261166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2pPr>
            <a:lvl3pPr marL="3599432" lvl="2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3pPr>
            <a:lvl4pPr marL="4799242" lvl="3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4pPr>
            <a:lvl5pPr marL="5999051" lvl="4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37"/>
          <p:cNvSpPr/>
          <p:nvPr/>
        </p:nvSpPr>
        <p:spPr>
          <a:xfrm rot="10800000">
            <a:off x="-232414" y="7873804"/>
            <a:ext cx="1133833" cy="188985"/>
          </a:xfrm>
          <a:prstGeom prst="roundRect">
            <a:avLst>
              <a:gd name="adj" fmla="val 50000"/>
            </a:avLst>
          </a:prstGeom>
          <a:solidFill>
            <a:srgbClr val="E60032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199948" y="7046261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29956654" y="16459355"/>
            <a:ext cx="792393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サマリとコンテンツ">
  <p:cSld name="タイトルとサマリとコンテンツ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2199951" y="3499285"/>
            <a:ext cx="27599345" cy="5751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2"/>
          </p:nvPr>
        </p:nvSpPr>
        <p:spPr>
          <a:xfrm>
            <a:off x="2199948" y="9575351"/>
            <a:ext cx="27599343" cy="657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29956654" y="16459355"/>
            <a:ext cx="792393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タイトルとサマリとコンテンツ">
  <p:cSld name="1_タイトルとサマリとコンテンツ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1"/>
          </p:nvPr>
        </p:nvSpPr>
        <p:spPr>
          <a:xfrm>
            <a:off x="2199951" y="3499285"/>
            <a:ext cx="27599345" cy="5751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2"/>
          </p:nvPr>
        </p:nvSpPr>
        <p:spPr>
          <a:xfrm>
            <a:off x="2199948" y="9575351"/>
            <a:ext cx="27599343" cy="657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9"/>
          <p:cNvSpPr/>
          <p:nvPr/>
        </p:nvSpPr>
        <p:spPr>
          <a:xfrm rot="10800000">
            <a:off x="-232414" y="2045026"/>
            <a:ext cx="1133833" cy="188985"/>
          </a:xfrm>
          <a:prstGeom prst="roundRect">
            <a:avLst>
              <a:gd name="adj" fmla="val 50000"/>
            </a:avLst>
          </a:prstGeom>
          <a:solidFill>
            <a:srgbClr val="11AC51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29956654" y="16459355"/>
            <a:ext cx="792393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タイトルとサマリとコンテンツ">
  <p:cSld name="2_タイトルとサマリとコンテンツ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2199951" y="3499285"/>
            <a:ext cx="27599345" cy="5751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2199948" y="9575351"/>
            <a:ext cx="27599343" cy="657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8" name="Google Shape;58;p40"/>
          <p:cNvSpPr/>
          <p:nvPr/>
        </p:nvSpPr>
        <p:spPr>
          <a:xfrm rot="10800000">
            <a:off x="-232414" y="2045026"/>
            <a:ext cx="1133833" cy="188985"/>
          </a:xfrm>
          <a:prstGeom prst="roundRect">
            <a:avLst>
              <a:gd name="adj" fmla="val 50000"/>
            </a:avLst>
          </a:prstGeom>
          <a:solidFill>
            <a:srgbClr val="E60032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29956654" y="16459355"/>
            <a:ext cx="792393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ロゴのみ">
  <p:cSld name="ロゴのみ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1" descr="図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37195" y="7119093"/>
            <a:ext cx="12124850" cy="376248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15466302" y="16395432"/>
            <a:ext cx="7466489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3675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body" idx="1"/>
          </p:nvPr>
        </p:nvSpPr>
        <p:spPr>
          <a:xfrm>
            <a:off x="2199948" y="3599193"/>
            <a:ext cx="27599343" cy="1264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32"/>
          <p:cNvSpPr/>
          <p:nvPr/>
        </p:nvSpPr>
        <p:spPr>
          <a:xfrm rot="10800000">
            <a:off x="-232414" y="2045026"/>
            <a:ext cx="1133833" cy="188985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8" name="Google Shape;8;p32"/>
          <p:cNvSpPr txBox="1">
            <a:spLocks noGrp="1"/>
          </p:cNvSpPr>
          <p:nvPr>
            <p:ph type="title"/>
          </p:nvPr>
        </p:nvSpPr>
        <p:spPr>
          <a:xfrm>
            <a:off x="2199948" y="1217478"/>
            <a:ext cx="275993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9" name="Google Shape;9;p32"/>
          <p:cNvSpPr txBox="1">
            <a:spLocks noGrp="1"/>
          </p:cNvSpPr>
          <p:nvPr>
            <p:ph type="sldNum" idx="12"/>
          </p:nvPr>
        </p:nvSpPr>
        <p:spPr>
          <a:xfrm>
            <a:off x="29547127" y="16742126"/>
            <a:ext cx="1201918" cy="65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28.png"/><Relationship Id="rId12" Type="http://schemas.openxmlformats.org/officeDocument/2006/relationships/image" Target="../media/image41.png"/><Relationship Id="rId17" Type="http://schemas.openxmlformats.org/officeDocument/2006/relationships/image" Target="../media/image4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3.png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50.png"/><Relationship Id="rId5" Type="http://schemas.openxmlformats.org/officeDocument/2006/relationships/image" Target="../media/image26.png"/><Relationship Id="rId15" Type="http://schemas.openxmlformats.org/officeDocument/2006/relationships/image" Target="../media/image62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7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29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8.png"/><Relationship Id="rId18" Type="http://schemas.openxmlformats.org/officeDocument/2006/relationships/image" Target="../media/image91.png"/><Relationship Id="rId3" Type="http://schemas.openxmlformats.org/officeDocument/2006/relationships/image" Target="../media/image37.png"/><Relationship Id="rId21" Type="http://schemas.openxmlformats.org/officeDocument/2006/relationships/image" Target="../media/image93.png"/><Relationship Id="rId7" Type="http://schemas.openxmlformats.org/officeDocument/2006/relationships/image" Target="../media/image85.png"/><Relationship Id="rId12" Type="http://schemas.openxmlformats.org/officeDocument/2006/relationships/image" Target="../media/image4.png"/><Relationship Id="rId17" Type="http://schemas.openxmlformats.org/officeDocument/2006/relationships/image" Target="../media/image90.png"/><Relationship Id="rId2" Type="http://schemas.openxmlformats.org/officeDocument/2006/relationships/image" Target="../media/image82.png"/><Relationship Id="rId16" Type="http://schemas.openxmlformats.org/officeDocument/2006/relationships/image" Target="../media/image89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7.png"/><Relationship Id="rId5" Type="http://schemas.openxmlformats.org/officeDocument/2006/relationships/image" Target="../media/image40.png"/><Relationship Id="rId15" Type="http://schemas.openxmlformats.org/officeDocument/2006/relationships/image" Target="../media/image52.png"/><Relationship Id="rId23" Type="http://schemas.openxmlformats.org/officeDocument/2006/relationships/image" Target="../media/image55.png"/><Relationship Id="rId10" Type="http://schemas.openxmlformats.org/officeDocument/2006/relationships/image" Target="../media/image86.png"/><Relationship Id="rId19" Type="http://schemas.openxmlformats.org/officeDocument/2006/relationships/image" Target="../media/image57.png"/><Relationship Id="rId4" Type="http://schemas.openxmlformats.org/officeDocument/2006/relationships/image" Target="../media/image83.png"/><Relationship Id="rId9" Type="http://schemas.openxmlformats.org/officeDocument/2006/relationships/image" Target="../media/image36.png"/><Relationship Id="rId14" Type="http://schemas.openxmlformats.org/officeDocument/2006/relationships/image" Target="../media/image51.png"/><Relationship Id="rId22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50.png"/><Relationship Id="rId3" Type="http://schemas.openxmlformats.org/officeDocument/2006/relationships/image" Target="../media/image4.png"/><Relationship Id="rId21" Type="http://schemas.openxmlformats.org/officeDocument/2006/relationships/image" Target="../media/image4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99.png"/><Relationship Id="rId2" Type="http://schemas.openxmlformats.org/officeDocument/2006/relationships/image" Target="../media/image3.png"/><Relationship Id="rId16" Type="http://schemas.openxmlformats.org/officeDocument/2006/relationships/image" Target="../media/image98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29.png"/><Relationship Id="rId5" Type="http://schemas.openxmlformats.org/officeDocument/2006/relationships/image" Target="../media/image95.png"/><Relationship Id="rId15" Type="http://schemas.openxmlformats.org/officeDocument/2006/relationships/image" Target="../media/image97.png"/><Relationship Id="rId10" Type="http://schemas.openxmlformats.org/officeDocument/2006/relationships/image" Target="../media/image28.png"/><Relationship Id="rId19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229" y="3619901"/>
            <a:ext cx="23798161" cy="508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41" tIns="119941" rIns="119941" bIns="119941" anchor="b" anchorCtr="0">
            <a:normAutofit/>
          </a:bodyPr>
          <a:lstStyle/>
          <a:p>
            <a:pPr>
              <a:buSzPct val="111111"/>
            </a:pPr>
            <a:r>
              <a:rPr lang="ja-JP" altLang="en-US" sz="14170" dirty="0"/>
              <a:t>リファレンスアーキテクチャ</a:t>
            </a:r>
            <a:br>
              <a:rPr lang="ja-JP" altLang="en-US" sz="14170" dirty="0"/>
            </a:br>
            <a:r>
              <a:rPr lang="ja-JP" altLang="en-US" sz="7111" dirty="0"/>
              <a:t>代表的なシステムパターンにおけるブロックの組み合わせ例</a:t>
            </a:r>
            <a:br>
              <a:rPr lang="ja-JP" altLang="en-US" sz="7111" dirty="0"/>
            </a:br>
            <a:r>
              <a:rPr lang="ja-JP" altLang="en-US" sz="7111" dirty="0"/>
              <a:t>システムアーキテクチャ例（</a:t>
            </a:r>
            <a:r>
              <a:rPr lang="en-US" altLang="ja-JP" sz="7111" dirty="0"/>
              <a:t>Google Cloud</a:t>
            </a:r>
            <a:r>
              <a:rPr lang="ja-JP" altLang="en-US" sz="7111" dirty="0"/>
              <a:t>）</a:t>
            </a:r>
            <a:endParaRPr lang="en-US" sz="7111" dirty="0"/>
          </a:p>
        </p:txBody>
      </p:sp>
      <p:sp>
        <p:nvSpPr>
          <p:cNvPr id="70" name="Google Shape;70;p15"/>
          <p:cNvSpPr txBox="1"/>
          <p:nvPr/>
        </p:nvSpPr>
        <p:spPr>
          <a:xfrm>
            <a:off x="4572226" y="15061877"/>
            <a:ext cx="10177897" cy="121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48" tIns="119941" rIns="239948" bIns="119941" anchor="t" anchorCtr="0">
            <a:spAutoFit/>
          </a:bodyPr>
          <a:lstStyle/>
          <a:p>
            <a:r>
              <a:rPr lang="en-US" sz="6298" dirty="0">
                <a:latin typeface="Meiryo UI" panose="020B0604030504040204" pitchFamily="50" charset="-128"/>
                <a:ea typeface="Meiryo UI" panose="020B0604030504040204" pitchFamily="50" charset="-128"/>
              </a:rPr>
              <a:t>ガバメントクラウドチーム</a:t>
            </a:r>
            <a:endParaRPr sz="4409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572228" y="11369520"/>
            <a:ext cx="6103363" cy="89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48" tIns="119941" rIns="239948" bIns="119941" anchor="t" anchorCtr="0">
            <a:spAutoFit/>
          </a:bodyPr>
          <a:lstStyle/>
          <a:p>
            <a:r>
              <a:rPr lang="en-US" sz="4266" dirty="0">
                <a:latin typeface="Meiryo UI"/>
                <a:ea typeface="Meiryo UI"/>
              </a:rPr>
              <a:t>2024年03</a:t>
            </a:r>
            <a:r>
              <a:rPr lang="ja-JP" altLang="en-US" sz="4266" dirty="0">
                <a:latin typeface="Meiryo UI"/>
                <a:ea typeface="Meiryo UI"/>
              </a:rPr>
              <a:t>月</a:t>
            </a:r>
            <a:r>
              <a:rPr lang="en-US" altLang="ja-JP" sz="4266" dirty="0">
                <a:latin typeface="Meiryo UI"/>
                <a:ea typeface="Meiryo UI"/>
              </a:rPr>
              <a:t>29</a:t>
            </a:r>
            <a:r>
              <a:rPr lang="ja-JP" altLang="en-US" sz="4266" dirty="0">
                <a:latin typeface="Meiryo UI"/>
                <a:ea typeface="Meiryo UI"/>
              </a:rPr>
              <a:t>日</a:t>
            </a:r>
            <a:endParaRPr lang="en-US" sz="4266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2200355" y="1218177"/>
            <a:ext cx="27598531" cy="184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41" tIns="119941" rIns="119941" bIns="119941" anchor="ctr" anchorCtr="0">
            <a:normAutofit/>
          </a:bodyPr>
          <a:lstStyle/>
          <a:p>
            <a:r>
              <a:rPr lang="ja-JP" altLang="en-US" dirty="0"/>
              <a:t>改訂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履歴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7" name="Google Shape;77;p17"/>
          <p:cNvGraphicFramePr/>
          <p:nvPr>
            <p:extLst>
              <p:ext uri="{D42A27DB-BD31-4B8C-83A1-F6EECF244321}">
                <p14:modId xmlns:p14="http://schemas.microsoft.com/office/powerpoint/2010/main" val="706041390"/>
              </p:ext>
            </p:extLst>
          </p:nvPr>
        </p:nvGraphicFramePr>
        <p:xfrm>
          <a:off x="2216795" y="3062081"/>
          <a:ext cx="27582128" cy="4922351"/>
        </p:xfrm>
        <a:graphic>
          <a:graphicData uri="http://schemas.openxmlformats.org/drawingml/2006/table">
            <a:tbl>
              <a:tblPr firstRow="1" bandRow="1">
                <a:noFill/>
                <a:tableStyleId>{A7577889-4FD1-43E7-A14B-D78D8FF0F031}</a:tableStyleId>
              </a:tblPr>
              <a:tblGrid>
                <a:gridCol w="436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4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3700" b="0" i="0" u="none" strike="noStrike" cap="none" dirty="0" err="1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年月日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3700" b="0" i="0" u="none" strike="noStrike" cap="none" dirty="0" err="1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箇所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3700" b="0" i="0" u="none" strike="noStrike" cap="none" dirty="0" err="1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内容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2023年11月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-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新規作成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2023年12月22日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3-4. 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データ収集・公開システム（気象情報等）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新規作成</a:t>
                      </a:r>
                      <a:endParaRPr sz="4400" dirty="0"/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640151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2024</a:t>
                      </a:r>
                      <a:r>
                        <a:rPr lang="ja-JP" altLang="en-US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03</a:t>
                      </a:r>
                      <a:r>
                        <a:rPr lang="ja-JP" altLang="en-US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lang="en-US" altLang="ja-JP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</a:t>
                      </a:r>
                      <a:r>
                        <a:rPr lang="ja-JP" altLang="en-US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sz="3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3-2. 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税⾦関連システム</a:t>
                      </a:r>
                    </a:p>
                    <a:p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3-3. 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許認可関連システム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3-5. 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人事系システム</a:t>
                      </a:r>
                    </a:p>
                    <a:p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3-8. 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府省庁</a:t>
                      </a:r>
                      <a:r>
                        <a:rPr lang="en-US" altLang="ja-JP" sz="3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Web</a:t>
                      </a: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サイト</a:t>
                      </a: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新規作成</a:t>
                      </a:r>
                      <a:endParaRPr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892779"/>
                  </a:ext>
                </a:extLst>
              </a:tr>
            </a:tbl>
          </a:graphicData>
        </a:graphic>
      </p:graphicFrame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23548990" y="16666483"/>
            <a:ext cx="7199617" cy="8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48" tIns="119941" rIns="239948" bIns="119941" anchor="ctr" anchorCtr="0">
            <a:spAutoFit/>
          </a:bodyPr>
          <a:lstStyle/>
          <a:p>
            <a:fld id="{00000000-1234-1234-1234-123412341234}" type="slidenum">
              <a:rPr lang="en-US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</a:t>
            </a:fld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ja-JP" sz="4400" b="0" i="0" u="none" strike="noStrike" cap="none" dirty="0">
                <a:solidFill>
                  <a:schemeClr val="dk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3-2. </a:t>
            </a:r>
            <a:r>
              <a:rPr lang="ja-JP" altLang="en-US" sz="4400" b="0" i="0" u="none" strike="noStrike" cap="none" dirty="0">
                <a:solidFill>
                  <a:schemeClr val="dk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税⾦関連システム</a:t>
            </a:r>
          </a:p>
        </p:txBody>
      </p:sp>
      <p:grpSp>
        <p:nvGrpSpPr>
          <p:cNvPr id="1248" name="グラフィックス 1246">
            <a:extLst>
              <a:ext uri="{FF2B5EF4-FFF2-40B4-BE49-F238E27FC236}">
                <a16:creationId xmlns:a16="http://schemas.microsoft.com/office/drawing/2014/main" id="{0F50ACF5-7CAB-ED5E-3728-1A4A68C9DD84}"/>
              </a:ext>
            </a:extLst>
          </p:cNvPr>
          <p:cNvGrpSpPr/>
          <p:nvPr/>
        </p:nvGrpSpPr>
        <p:grpSpPr>
          <a:xfrm>
            <a:off x="7166800" y="3344100"/>
            <a:ext cx="17695831" cy="14366844"/>
            <a:chOff x="7166800" y="3344100"/>
            <a:chExt cx="17695831" cy="14366844"/>
          </a:xfrm>
        </p:grpSpPr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6B87E0F1-261A-E19D-54F5-B455AD83F1C1}"/>
                </a:ext>
              </a:extLst>
            </p:cNvPr>
            <p:cNvSpPr/>
            <p:nvPr/>
          </p:nvSpPr>
          <p:spPr>
            <a:xfrm>
              <a:off x="11440001" y="3880644"/>
              <a:ext cx="11060430" cy="12573000"/>
            </a:xfrm>
            <a:custGeom>
              <a:avLst/>
              <a:gdLst>
                <a:gd name="connsiteX0" fmla="*/ 0 w 11060430"/>
                <a:gd name="connsiteY0" fmla="*/ 0 h 12573000"/>
                <a:gd name="connsiteX1" fmla="*/ 11060430 w 11060430"/>
                <a:gd name="connsiteY1" fmla="*/ 0 h 12573000"/>
                <a:gd name="connsiteX2" fmla="*/ 11060430 w 11060430"/>
                <a:gd name="connsiteY2" fmla="*/ 12573000 h 12573000"/>
                <a:gd name="connsiteX3" fmla="*/ 0 w 11060430"/>
                <a:gd name="connsiteY3" fmla="*/ 12573000 h 1257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0430" h="12573000">
                  <a:moveTo>
                    <a:pt x="0" y="0"/>
                  </a:moveTo>
                  <a:lnTo>
                    <a:pt x="11060430" y="0"/>
                  </a:lnTo>
                  <a:lnTo>
                    <a:pt x="11060430" y="12573000"/>
                  </a:lnTo>
                  <a:lnTo>
                    <a:pt x="0" y="12573000"/>
                  </a:lnTo>
                  <a:close/>
                </a:path>
              </a:pathLst>
            </a:custGeom>
            <a:solidFill>
              <a:srgbClr val="F6F6F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C69710BF-F0EA-93F2-9B98-83F24D5E638C}"/>
                </a:ext>
              </a:extLst>
            </p:cNvPr>
            <p:cNvSpPr/>
            <p:nvPr/>
          </p:nvSpPr>
          <p:spPr>
            <a:xfrm>
              <a:off x="11822906" y="4233069"/>
              <a:ext cx="4543425" cy="4410075"/>
            </a:xfrm>
            <a:custGeom>
              <a:avLst/>
              <a:gdLst>
                <a:gd name="connsiteX0" fmla="*/ 0 w 4543425"/>
                <a:gd name="connsiteY0" fmla="*/ 0 h 4410075"/>
                <a:gd name="connsiteX1" fmla="*/ 4543425 w 4543425"/>
                <a:gd name="connsiteY1" fmla="*/ 0 h 4410075"/>
                <a:gd name="connsiteX2" fmla="*/ 4543425 w 4543425"/>
                <a:gd name="connsiteY2" fmla="*/ 4410075 h 4410075"/>
                <a:gd name="connsiteX3" fmla="*/ 0 w 4543425"/>
                <a:gd name="connsiteY3" fmla="*/ 4410075 h 44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3425" h="4410075">
                  <a:moveTo>
                    <a:pt x="0" y="0"/>
                  </a:moveTo>
                  <a:lnTo>
                    <a:pt x="4543425" y="0"/>
                  </a:lnTo>
                  <a:lnTo>
                    <a:pt x="4543425" y="4410075"/>
                  </a:lnTo>
                  <a:lnTo>
                    <a:pt x="0" y="4410075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251" name="グラフィックス 1246">
              <a:extLst>
                <a:ext uri="{FF2B5EF4-FFF2-40B4-BE49-F238E27FC236}">
                  <a16:creationId xmlns:a16="http://schemas.microsoft.com/office/drawing/2014/main" id="{D323B5B2-959F-100C-912B-BA54A37EFE05}"/>
                </a:ext>
              </a:extLst>
            </p:cNvPr>
            <p:cNvGrpSpPr/>
            <p:nvPr/>
          </p:nvGrpSpPr>
          <p:grpSpPr>
            <a:xfrm>
              <a:off x="13675518" y="4294981"/>
              <a:ext cx="2667000" cy="533400"/>
              <a:chOff x="13675518" y="4294981"/>
              <a:chExt cx="2667000" cy="533400"/>
            </a:xfrm>
            <a:solidFill>
              <a:srgbClr val="000000"/>
            </a:solidFill>
          </p:grpSpPr>
          <p:sp>
            <p:nvSpPr>
              <p:cNvPr id="1252" name="テキスト ボックス 1251">
                <a:extLst>
                  <a:ext uri="{FF2B5EF4-FFF2-40B4-BE49-F238E27FC236}">
                    <a16:creationId xmlns:a16="http://schemas.microsoft.com/office/drawing/2014/main" id="{700D24CA-4AEA-2C65-7585-D75E28AF7242}"/>
                  </a:ext>
                </a:extLst>
              </p:cNvPr>
              <p:cNvSpPr txBox="1"/>
              <p:nvPr/>
            </p:nvSpPr>
            <p:spPr>
              <a:xfrm>
                <a:off x="14698503" y="4249261"/>
                <a:ext cx="1735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申請・届出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申請・届出機能</a:t>
                </a:r>
              </a:p>
            </p:txBody>
          </p:sp>
          <p:sp>
            <p:nvSpPr>
              <p:cNvPr id="1253" name="テキスト ボックス 1252">
                <a:extLst>
                  <a:ext uri="{FF2B5EF4-FFF2-40B4-BE49-F238E27FC236}">
                    <a16:creationId xmlns:a16="http://schemas.microsoft.com/office/drawing/2014/main" id="{65D75E87-DF9D-8024-3BA0-05D1ADA12332}"/>
                  </a:ext>
                </a:extLst>
              </p:cNvPr>
              <p:cNvSpPr txBox="1"/>
              <p:nvPr/>
            </p:nvSpPr>
            <p:spPr>
              <a:xfrm>
                <a:off x="14698503" y="4382611"/>
                <a:ext cx="1735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データ管理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データ収集機能</a:t>
                </a:r>
              </a:p>
            </p:txBody>
          </p:sp>
          <p:sp>
            <p:nvSpPr>
              <p:cNvPr id="1254" name="テキスト ボックス 1253">
                <a:extLst>
                  <a:ext uri="{FF2B5EF4-FFF2-40B4-BE49-F238E27FC236}">
                    <a16:creationId xmlns:a16="http://schemas.microsoft.com/office/drawing/2014/main" id="{C725AA47-85C2-436A-F6E6-C43C4D07DF29}"/>
                  </a:ext>
                </a:extLst>
              </p:cNvPr>
              <p:cNvSpPr txBox="1"/>
              <p:nvPr/>
            </p:nvSpPr>
            <p:spPr>
              <a:xfrm>
                <a:off x="13955553" y="4515961"/>
                <a:ext cx="24784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利用者認証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ユーザ認証機能（国民向け）</a:t>
                </a:r>
              </a:p>
            </p:txBody>
          </p:sp>
          <p:sp>
            <p:nvSpPr>
              <p:cNvPr id="1255" name="テキスト ボックス 1254">
                <a:extLst>
                  <a:ext uri="{FF2B5EF4-FFF2-40B4-BE49-F238E27FC236}">
                    <a16:creationId xmlns:a16="http://schemas.microsoft.com/office/drawing/2014/main" id="{DDE0E28A-08A9-2092-3D4C-BA26A4F16D41}"/>
                  </a:ext>
                </a:extLst>
              </p:cNvPr>
              <p:cNvSpPr txBox="1"/>
              <p:nvPr/>
            </p:nvSpPr>
            <p:spPr>
              <a:xfrm>
                <a:off x="13584078" y="4649311"/>
                <a:ext cx="28498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利用者認証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ユーザ認証機能（企業ユーザ向け）</a:t>
                </a:r>
              </a:p>
            </p:txBody>
          </p:sp>
        </p:grpSp>
        <p:pic>
          <p:nvPicPr>
            <p:cNvPr id="1256" name="図 1255">
              <a:extLst>
                <a:ext uri="{FF2B5EF4-FFF2-40B4-BE49-F238E27FC236}">
                  <a16:creationId xmlns:a16="http://schemas.microsoft.com/office/drawing/2014/main" id="{FD6C6D09-66F8-5540-E21D-0CFDE33CD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16296" y="3971131"/>
              <a:ext cx="1231487" cy="190500"/>
            </a:xfrm>
            <a:custGeom>
              <a:avLst/>
              <a:gdLst>
                <a:gd name="connsiteX0" fmla="*/ 0 w 1231487"/>
                <a:gd name="connsiteY0" fmla="*/ 0 h 190500"/>
                <a:gd name="connsiteX1" fmla="*/ 1231487 w 1231487"/>
                <a:gd name="connsiteY1" fmla="*/ 0 h 190500"/>
                <a:gd name="connsiteX2" fmla="*/ 1231487 w 1231487"/>
                <a:gd name="connsiteY2" fmla="*/ 190500 h 190500"/>
                <a:gd name="connsiteX3" fmla="*/ 0 w 1231487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487" h="190500">
                  <a:moveTo>
                    <a:pt x="0" y="0"/>
                  </a:moveTo>
                  <a:lnTo>
                    <a:pt x="1231487" y="0"/>
                  </a:lnTo>
                  <a:lnTo>
                    <a:pt x="1231487" y="190500"/>
                  </a:lnTo>
                  <a:lnTo>
                    <a:pt x="0" y="190500"/>
                  </a:lnTo>
                  <a:close/>
                </a:path>
              </a:pathLst>
            </a:custGeom>
          </p:spPr>
        </p:pic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D806CA65-F0D0-4638-15C3-A1AA4C6D3DE2}"/>
                </a:ext>
              </a:extLst>
            </p:cNvPr>
            <p:cNvSpPr/>
            <p:nvPr/>
          </p:nvSpPr>
          <p:spPr>
            <a:xfrm>
              <a:off x="12867512" y="5776119"/>
              <a:ext cx="1238" cy="419100"/>
            </a:xfrm>
            <a:custGeom>
              <a:avLst/>
              <a:gdLst>
                <a:gd name="connsiteX0" fmla="*/ 0 w 1238"/>
                <a:gd name="connsiteY0" fmla="*/ 419100 h 419100"/>
                <a:gd name="connsiteX1" fmla="*/ 0 w 1238"/>
                <a:gd name="connsiteY1" fmla="*/ 215932 h 419100"/>
                <a:gd name="connsiteX2" fmla="*/ 1238 w 1238"/>
                <a:gd name="connsiteY2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" h="419100">
                  <a:moveTo>
                    <a:pt x="0" y="419100"/>
                  </a:moveTo>
                  <a:lnTo>
                    <a:pt x="0" y="215932"/>
                  </a:lnTo>
                  <a:lnTo>
                    <a:pt x="1238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7D5C5AD9-7BAD-6870-9FD8-D89945DE3E40}"/>
                </a:ext>
              </a:extLst>
            </p:cNvPr>
            <p:cNvSpPr/>
            <p:nvPr/>
          </p:nvSpPr>
          <p:spPr>
            <a:xfrm>
              <a:off x="9306401" y="7528719"/>
              <a:ext cx="1609725" cy="781050"/>
            </a:xfrm>
            <a:custGeom>
              <a:avLst/>
              <a:gdLst>
                <a:gd name="connsiteX0" fmla="*/ 0 w 1609725"/>
                <a:gd name="connsiteY0" fmla="*/ 0 h 781050"/>
                <a:gd name="connsiteX1" fmla="*/ 1609725 w 1609725"/>
                <a:gd name="connsiteY1" fmla="*/ 0 h 781050"/>
                <a:gd name="connsiteX2" fmla="*/ 1609725 w 1609725"/>
                <a:gd name="connsiteY2" fmla="*/ 781050 h 781050"/>
                <a:gd name="connsiteX3" fmla="*/ 0 w 1609725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5" h="781050">
                  <a:moveTo>
                    <a:pt x="0" y="0"/>
                  </a:moveTo>
                  <a:lnTo>
                    <a:pt x="1609725" y="0"/>
                  </a:lnTo>
                  <a:lnTo>
                    <a:pt x="1609725" y="781050"/>
                  </a:lnTo>
                  <a:lnTo>
                    <a:pt x="0" y="7810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260" name="グラフィックス 1246">
              <a:extLst>
                <a:ext uri="{FF2B5EF4-FFF2-40B4-BE49-F238E27FC236}">
                  <a16:creationId xmlns:a16="http://schemas.microsoft.com/office/drawing/2014/main" id="{6B24CCA3-59BE-6AC3-1CEB-30BF0CEA544E}"/>
                </a:ext>
              </a:extLst>
            </p:cNvPr>
            <p:cNvGrpSpPr/>
            <p:nvPr/>
          </p:nvGrpSpPr>
          <p:grpSpPr>
            <a:xfrm>
              <a:off x="9320688" y="7790656"/>
              <a:ext cx="2486024" cy="266700"/>
              <a:chOff x="9320688" y="7790656"/>
              <a:chExt cx="2486024" cy="266700"/>
            </a:xfrm>
            <a:solidFill>
              <a:srgbClr val="000000"/>
            </a:solidFill>
          </p:grpSpPr>
          <p:sp>
            <p:nvSpPr>
              <p:cNvPr id="1261" name="テキスト ボックス 1260">
                <a:extLst>
                  <a:ext uri="{FF2B5EF4-FFF2-40B4-BE49-F238E27FC236}">
                    <a16:creationId xmlns:a16="http://schemas.microsoft.com/office/drawing/2014/main" id="{7FB1FE62-00AD-EA8A-2672-46523E1214C1}"/>
                  </a:ext>
                </a:extLst>
              </p:cNvPr>
              <p:cNvSpPr txBox="1"/>
              <p:nvPr/>
            </p:nvSpPr>
            <p:spPr>
              <a:xfrm>
                <a:off x="9229248" y="7744936"/>
                <a:ext cx="2668904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公的個人認証サービス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(JPKI)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フェデレーション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ID</a:t>
                </a:r>
              </a:p>
            </p:txBody>
          </p:sp>
          <p:sp>
            <p:nvSpPr>
              <p:cNvPr id="1262" name="テキスト ボックス 1261">
                <a:extLst>
                  <a:ext uri="{FF2B5EF4-FFF2-40B4-BE49-F238E27FC236}">
                    <a16:creationId xmlns:a16="http://schemas.microsoft.com/office/drawing/2014/main" id="{A2DC789A-CBEB-144B-DFC1-11BAEB5B24CD}"/>
                  </a:ext>
                </a:extLst>
              </p:cNvPr>
              <p:cNvSpPr txBox="1"/>
              <p:nvPr/>
            </p:nvSpPr>
            <p:spPr>
              <a:xfrm>
                <a:off x="9229248" y="7878286"/>
                <a:ext cx="1783079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プロバイダ外部の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ID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プロバイダ</a:t>
                </a:r>
              </a:p>
            </p:txBody>
          </p:sp>
        </p:grp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3D9394B5-3044-D943-DBA6-BF46107B79CC}"/>
                </a:ext>
              </a:extLst>
            </p:cNvPr>
            <p:cNvSpPr/>
            <p:nvPr/>
          </p:nvSpPr>
          <p:spPr>
            <a:xfrm>
              <a:off x="10108406" y="6566694"/>
              <a:ext cx="2762" cy="901350"/>
            </a:xfrm>
            <a:custGeom>
              <a:avLst/>
              <a:gdLst>
                <a:gd name="connsiteX0" fmla="*/ 0 w 2762"/>
                <a:gd name="connsiteY0" fmla="*/ 0 h 901350"/>
                <a:gd name="connsiteX1" fmla="*/ 0 w 2762"/>
                <a:gd name="connsiteY1" fmla="*/ 482632 h 901350"/>
                <a:gd name="connsiteX2" fmla="*/ 2762 w 2762"/>
                <a:gd name="connsiteY2" fmla="*/ 901351 h 9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" h="901350">
                  <a:moveTo>
                    <a:pt x="0" y="0"/>
                  </a:moveTo>
                  <a:lnTo>
                    <a:pt x="0" y="482632"/>
                  </a:lnTo>
                  <a:lnTo>
                    <a:pt x="2762" y="90135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5B324B65-5261-CE67-EFD8-EC1884167361}"/>
                </a:ext>
              </a:extLst>
            </p:cNvPr>
            <p:cNvSpPr/>
            <p:nvPr/>
          </p:nvSpPr>
          <p:spPr>
            <a:xfrm>
              <a:off x="10077735" y="7451185"/>
              <a:ext cx="66675" cy="66865"/>
            </a:xfrm>
            <a:custGeom>
              <a:avLst/>
              <a:gdLst>
                <a:gd name="connsiteX0" fmla="*/ 33814 w 66675"/>
                <a:gd name="connsiteY0" fmla="*/ 66866 h 66865"/>
                <a:gd name="connsiteX1" fmla="*/ 0 w 66675"/>
                <a:gd name="connsiteY1" fmla="*/ 476 h 66865"/>
                <a:gd name="connsiteX2" fmla="*/ 33433 w 66675"/>
                <a:gd name="connsiteY2" fmla="*/ 16859 h 66865"/>
                <a:gd name="connsiteX3" fmla="*/ 66675 w 66675"/>
                <a:gd name="connsiteY3" fmla="*/ 0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865">
                  <a:moveTo>
                    <a:pt x="33814" y="66866"/>
                  </a:moveTo>
                  <a:lnTo>
                    <a:pt x="0" y="476"/>
                  </a:lnTo>
                  <a:lnTo>
                    <a:pt x="33433" y="1685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E5D2062B-2820-C8E9-E9D9-EECF625F5412}"/>
                </a:ext>
              </a:extLst>
            </p:cNvPr>
            <p:cNvSpPr/>
            <p:nvPr/>
          </p:nvSpPr>
          <p:spPr>
            <a:xfrm>
              <a:off x="17214056" y="5499894"/>
              <a:ext cx="4543425" cy="2952750"/>
            </a:xfrm>
            <a:custGeom>
              <a:avLst/>
              <a:gdLst>
                <a:gd name="connsiteX0" fmla="*/ 0 w 4543425"/>
                <a:gd name="connsiteY0" fmla="*/ 0 h 2952750"/>
                <a:gd name="connsiteX1" fmla="*/ 4543425 w 4543425"/>
                <a:gd name="connsiteY1" fmla="*/ 0 h 2952750"/>
                <a:gd name="connsiteX2" fmla="*/ 4543425 w 4543425"/>
                <a:gd name="connsiteY2" fmla="*/ 2952750 h 2952750"/>
                <a:gd name="connsiteX3" fmla="*/ 0 w 4543425"/>
                <a:gd name="connsiteY3" fmla="*/ 2952750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3425" h="2952750">
                  <a:moveTo>
                    <a:pt x="0" y="0"/>
                  </a:moveTo>
                  <a:lnTo>
                    <a:pt x="4543425" y="0"/>
                  </a:lnTo>
                  <a:lnTo>
                    <a:pt x="4543425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266" name="グラフィックス 1246">
              <a:extLst>
                <a:ext uri="{FF2B5EF4-FFF2-40B4-BE49-F238E27FC236}">
                  <a16:creationId xmlns:a16="http://schemas.microsoft.com/office/drawing/2014/main" id="{A68FACBA-290E-556C-2BD8-D6461C417B8F}"/>
                </a:ext>
              </a:extLst>
            </p:cNvPr>
            <p:cNvGrpSpPr/>
            <p:nvPr/>
          </p:nvGrpSpPr>
          <p:grpSpPr>
            <a:xfrm>
              <a:off x="19438143" y="5561806"/>
              <a:ext cx="2295525" cy="266700"/>
              <a:chOff x="19438143" y="5561806"/>
              <a:chExt cx="2295525" cy="266700"/>
            </a:xfrm>
            <a:solidFill>
              <a:srgbClr val="000000"/>
            </a:solidFill>
          </p:grpSpPr>
          <p:sp>
            <p:nvSpPr>
              <p:cNvPr id="1267" name="テキスト ボックス 1266">
                <a:extLst>
                  <a:ext uri="{FF2B5EF4-FFF2-40B4-BE49-F238E27FC236}">
                    <a16:creationId xmlns:a16="http://schemas.microsoft.com/office/drawing/2014/main" id="{3E998FCD-98D9-7B7A-FEE4-FE63F0D64EF9}"/>
                  </a:ext>
                </a:extLst>
              </p:cNvPr>
              <p:cNvSpPr txBox="1"/>
              <p:nvPr/>
            </p:nvSpPr>
            <p:spPr>
              <a:xfrm>
                <a:off x="20089653" y="5516086"/>
                <a:ext cx="1735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審査・承認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審査・承認機能</a:t>
                </a:r>
              </a:p>
            </p:txBody>
          </p:sp>
          <p:sp>
            <p:nvSpPr>
              <p:cNvPr id="1268" name="テキスト ボックス 1267">
                <a:extLst>
                  <a:ext uri="{FF2B5EF4-FFF2-40B4-BE49-F238E27FC236}">
                    <a16:creationId xmlns:a16="http://schemas.microsoft.com/office/drawing/2014/main" id="{A77204C3-6CF4-2D27-FE3C-7ECE5322DE03}"/>
                  </a:ext>
                </a:extLst>
              </p:cNvPr>
              <p:cNvSpPr txBox="1"/>
              <p:nvPr/>
            </p:nvSpPr>
            <p:spPr>
              <a:xfrm>
                <a:off x="19346703" y="5649436"/>
                <a:ext cx="24784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利用者認証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ユーザ認証機能（職員向け）</a:t>
                </a:r>
              </a:p>
            </p:txBody>
          </p:sp>
        </p:grpSp>
        <p:pic>
          <p:nvPicPr>
            <p:cNvPr id="1269" name="図 1268">
              <a:extLst>
                <a:ext uri="{FF2B5EF4-FFF2-40B4-BE49-F238E27FC236}">
                  <a16:creationId xmlns:a16="http://schemas.microsoft.com/office/drawing/2014/main" id="{C99C3E62-E7E0-613A-5150-4DBE85B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55688" y="6733381"/>
              <a:ext cx="647700" cy="647700"/>
            </a:xfrm>
            <a:custGeom>
              <a:avLst/>
              <a:gdLst>
                <a:gd name="connsiteX0" fmla="*/ 0 w 647700"/>
                <a:gd name="connsiteY0" fmla="*/ 0 h 647700"/>
                <a:gd name="connsiteX1" fmla="*/ 647700 w 647700"/>
                <a:gd name="connsiteY1" fmla="*/ 0 h 647700"/>
                <a:gd name="connsiteX2" fmla="*/ 647700 w 647700"/>
                <a:gd name="connsiteY2" fmla="*/ 647700 h 647700"/>
                <a:gd name="connsiteX3" fmla="*/ 0 w 6477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647700">
                  <a:moveTo>
                    <a:pt x="0" y="0"/>
                  </a:moveTo>
                  <a:lnTo>
                    <a:pt x="647700" y="0"/>
                  </a:lnTo>
                  <a:lnTo>
                    <a:pt x="647700" y="647700"/>
                  </a:lnTo>
                  <a:lnTo>
                    <a:pt x="0" y="647700"/>
                  </a:lnTo>
                  <a:close/>
                </a:path>
              </a:pathLst>
            </a:custGeom>
          </p:spPr>
        </p:pic>
        <p:grpSp>
          <p:nvGrpSpPr>
            <p:cNvPr id="1270" name="グラフィックス 1246">
              <a:extLst>
                <a:ext uri="{FF2B5EF4-FFF2-40B4-BE49-F238E27FC236}">
                  <a16:creationId xmlns:a16="http://schemas.microsoft.com/office/drawing/2014/main" id="{F843D387-2D08-3C95-9E7E-0AC5B6CF22ED}"/>
                </a:ext>
              </a:extLst>
            </p:cNvPr>
            <p:cNvGrpSpPr/>
            <p:nvPr/>
          </p:nvGrpSpPr>
          <p:grpSpPr>
            <a:xfrm>
              <a:off x="22805231" y="7457281"/>
              <a:ext cx="361950" cy="290512"/>
              <a:chOff x="22805231" y="7457281"/>
              <a:chExt cx="361950" cy="290512"/>
            </a:xfrm>
          </p:grpSpPr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DB1DCC37-D7E7-AB9F-3522-8B54BEFC1CAD}"/>
                  </a:ext>
                </a:extLst>
              </p:cNvPr>
              <p:cNvSpPr/>
              <p:nvPr/>
            </p:nvSpPr>
            <p:spPr>
              <a:xfrm>
                <a:off x="22805231" y="7462044"/>
                <a:ext cx="361950" cy="285750"/>
              </a:xfrm>
              <a:custGeom>
                <a:avLst/>
                <a:gdLst>
                  <a:gd name="connsiteX0" fmla="*/ 0 w 361950"/>
                  <a:gd name="connsiteY0" fmla="*/ 0 h 285750"/>
                  <a:gd name="connsiteX1" fmla="*/ 361950 w 361950"/>
                  <a:gd name="connsiteY1" fmla="*/ 0 h 285750"/>
                  <a:gd name="connsiteX2" fmla="*/ 361950 w 361950"/>
                  <a:gd name="connsiteY2" fmla="*/ 285750 h 285750"/>
                  <a:gd name="connsiteX3" fmla="*/ 0 w 36195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28575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72" name="テキスト ボックス 1271">
                <a:extLst>
                  <a:ext uri="{FF2B5EF4-FFF2-40B4-BE49-F238E27FC236}">
                    <a16:creationId xmlns:a16="http://schemas.microsoft.com/office/drawing/2014/main" id="{0F15011C-43C2-FAC0-8E8E-8B3DAEF4D1B4}"/>
                  </a:ext>
                </a:extLst>
              </p:cNvPr>
              <p:cNvSpPr txBox="1"/>
              <p:nvPr/>
            </p:nvSpPr>
            <p:spPr>
              <a:xfrm>
                <a:off x="22716648" y="7411561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承認者</a:t>
                </a:r>
              </a:p>
            </p:txBody>
          </p:sp>
          <p:sp>
            <p:nvSpPr>
              <p:cNvPr id="1273" name="テキスト ボックス 1272">
                <a:extLst>
                  <a:ext uri="{FF2B5EF4-FFF2-40B4-BE49-F238E27FC236}">
                    <a16:creationId xmlns:a16="http://schemas.microsoft.com/office/drawing/2014/main" id="{4886B900-7F8A-FA5D-7677-6EF6E8AEFB01}"/>
                  </a:ext>
                </a:extLst>
              </p:cNvPr>
              <p:cNvSpPr txBox="1"/>
              <p:nvPr/>
            </p:nvSpPr>
            <p:spPr>
              <a:xfrm>
                <a:off x="22735698" y="7535386"/>
                <a:ext cx="4876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職員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pic>
          <p:nvPicPr>
            <p:cNvPr id="1274" name="図 1273">
              <a:extLst>
                <a:ext uri="{FF2B5EF4-FFF2-40B4-BE49-F238E27FC236}">
                  <a16:creationId xmlns:a16="http://schemas.microsoft.com/office/drawing/2014/main" id="{C779B253-F145-93B6-DEF5-12CE43A74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5256" y="7462405"/>
              <a:ext cx="805912" cy="805961"/>
            </a:xfrm>
            <a:custGeom>
              <a:avLst/>
              <a:gdLst>
                <a:gd name="connsiteX0" fmla="*/ 0 w 805912"/>
                <a:gd name="connsiteY0" fmla="*/ 0 h 805961"/>
                <a:gd name="connsiteX1" fmla="*/ 805913 w 805912"/>
                <a:gd name="connsiteY1" fmla="*/ 0 h 805961"/>
                <a:gd name="connsiteX2" fmla="*/ 805913 w 805912"/>
                <a:gd name="connsiteY2" fmla="*/ 805962 h 805961"/>
                <a:gd name="connsiteX3" fmla="*/ 0 w 805912"/>
                <a:gd name="connsiteY3" fmla="*/ 805962 h 80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12" h="805961">
                  <a:moveTo>
                    <a:pt x="0" y="0"/>
                  </a:moveTo>
                  <a:lnTo>
                    <a:pt x="805913" y="0"/>
                  </a:lnTo>
                  <a:lnTo>
                    <a:pt x="805913" y="805962"/>
                  </a:lnTo>
                  <a:lnTo>
                    <a:pt x="0" y="805962"/>
                  </a:lnTo>
                  <a:close/>
                </a:path>
              </a:pathLst>
            </a:custGeom>
          </p:spPr>
        </p:pic>
        <p:grpSp>
          <p:nvGrpSpPr>
            <p:cNvPr id="1275" name="グラフィックス 1246">
              <a:extLst>
                <a:ext uri="{FF2B5EF4-FFF2-40B4-BE49-F238E27FC236}">
                  <a16:creationId xmlns:a16="http://schemas.microsoft.com/office/drawing/2014/main" id="{503B83CB-76E6-1D57-8628-960D1AF51A64}"/>
                </a:ext>
              </a:extLst>
            </p:cNvPr>
            <p:cNvGrpSpPr/>
            <p:nvPr/>
          </p:nvGrpSpPr>
          <p:grpSpPr>
            <a:xfrm>
              <a:off x="20728781" y="8133556"/>
              <a:ext cx="800100" cy="290512"/>
              <a:chOff x="20728781" y="8133556"/>
              <a:chExt cx="800100" cy="290512"/>
            </a:xfrm>
          </p:grpSpPr>
          <p:sp>
            <p:nvSpPr>
              <p:cNvPr id="1276" name="フリーフォーム: 図形 1275">
                <a:extLst>
                  <a:ext uri="{FF2B5EF4-FFF2-40B4-BE49-F238E27FC236}">
                    <a16:creationId xmlns:a16="http://schemas.microsoft.com/office/drawing/2014/main" id="{C5F3D45C-B666-27E7-832E-73685782BD01}"/>
                  </a:ext>
                </a:extLst>
              </p:cNvPr>
              <p:cNvSpPr/>
              <p:nvPr/>
            </p:nvSpPr>
            <p:spPr>
              <a:xfrm>
                <a:off x="20728781" y="8138319"/>
                <a:ext cx="800100" cy="285750"/>
              </a:xfrm>
              <a:custGeom>
                <a:avLst/>
                <a:gdLst>
                  <a:gd name="connsiteX0" fmla="*/ 0 w 800100"/>
                  <a:gd name="connsiteY0" fmla="*/ 0 h 285750"/>
                  <a:gd name="connsiteX1" fmla="*/ 800100 w 800100"/>
                  <a:gd name="connsiteY1" fmla="*/ 0 h 285750"/>
                  <a:gd name="connsiteX2" fmla="*/ 800100 w 800100"/>
                  <a:gd name="connsiteY2" fmla="*/ 285750 h 285750"/>
                  <a:gd name="connsiteX3" fmla="*/ 0 w 80010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0100" h="285750">
                    <a:moveTo>
                      <a:pt x="0" y="0"/>
                    </a:moveTo>
                    <a:lnTo>
                      <a:pt x="800100" y="0"/>
                    </a:lnTo>
                    <a:lnTo>
                      <a:pt x="80010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DAE8F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77" name="テキスト ボックス 1276">
                <a:extLst>
                  <a:ext uri="{FF2B5EF4-FFF2-40B4-BE49-F238E27FC236}">
                    <a16:creationId xmlns:a16="http://schemas.microsoft.com/office/drawing/2014/main" id="{13510FB6-84D0-13F8-465B-4A02612786ED}"/>
                  </a:ext>
                </a:extLst>
              </p:cNvPr>
              <p:cNvSpPr txBox="1"/>
              <p:nvPr/>
            </p:nvSpPr>
            <p:spPr>
              <a:xfrm>
                <a:off x="20640198" y="8087836"/>
                <a:ext cx="9639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999999"/>
                    </a:solidFill>
                    <a:latin typeface="Helvetica"/>
                    <a:cs typeface="Helvetica"/>
                    <a:sym typeface="Helvetica"/>
                    <a:rtl val="0"/>
                  </a:rPr>
                  <a:t>Identity-Aware</a:t>
                </a:r>
              </a:p>
            </p:txBody>
          </p:sp>
          <p:sp>
            <p:nvSpPr>
              <p:cNvPr id="1278" name="テキスト ボックス 1277">
                <a:extLst>
                  <a:ext uri="{FF2B5EF4-FFF2-40B4-BE49-F238E27FC236}">
                    <a16:creationId xmlns:a16="http://schemas.microsoft.com/office/drawing/2014/main" id="{623C261D-F8ED-BB5A-B234-4C738761EF2B}"/>
                  </a:ext>
                </a:extLst>
              </p:cNvPr>
              <p:cNvSpPr txBox="1"/>
              <p:nvPr/>
            </p:nvSpPr>
            <p:spPr>
              <a:xfrm>
                <a:off x="20873561" y="8221186"/>
                <a:ext cx="4972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999999"/>
                    </a:solidFill>
                    <a:latin typeface="Helvetica"/>
                    <a:cs typeface="Helvetica"/>
                    <a:sym typeface="Helvetica"/>
                    <a:rtl val="0"/>
                  </a:rPr>
                  <a:t>Proxy</a:t>
                </a:r>
              </a:p>
            </p:txBody>
          </p:sp>
        </p:grp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0D39EDDF-DEF4-78D3-6068-1D0BB20E7594}"/>
                </a:ext>
              </a:extLst>
            </p:cNvPr>
            <p:cNvSpPr/>
            <p:nvPr/>
          </p:nvSpPr>
          <p:spPr>
            <a:xfrm>
              <a:off x="21126926" y="7262019"/>
              <a:ext cx="9525" cy="390525"/>
            </a:xfrm>
            <a:custGeom>
              <a:avLst/>
              <a:gdLst>
                <a:gd name="connsiteX0" fmla="*/ 0 w 9525"/>
                <a:gd name="connsiteY0" fmla="*/ 0 h 390525"/>
                <a:gd name="connsiteX1" fmla="*/ 0 w 9525"/>
                <a:gd name="connsiteY1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90525">
                  <a:moveTo>
                    <a:pt x="0" y="0"/>
                  </a:moveTo>
                  <a:lnTo>
                    <a:pt x="0" y="39052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D91FB5DF-DB12-DE24-0D33-538EE226BC43}"/>
                </a:ext>
              </a:extLst>
            </p:cNvPr>
            <p:cNvSpPr/>
            <p:nvPr/>
          </p:nvSpPr>
          <p:spPr>
            <a:xfrm>
              <a:off x="16461581" y="4233069"/>
              <a:ext cx="1714500" cy="1143000"/>
            </a:xfrm>
            <a:custGeom>
              <a:avLst/>
              <a:gdLst>
                <a:gd name="connsiteX0" fmla="*/ 0 w 1714500"/>
                <a:gd name="connsiteY0" fmla="*/ 0 h 1143000"/>
                <a:gd name="connsiteX1" fmla="*/ 1714500 w 1714500"/>
                <a:gd name="connsiteY1" fmla="*/ 0 h 1143000"/>
                <a:gd name="connsiteX2" fmla="*/ 1714500 w 1714500"/>
                <a:gd name="connsiteY2" fmla="*/ 1143000 h 1143000"/>
                <a:gd name="connsiteX3" fmla="*/ 0 w 171450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143000">
                  <a:moveTo>
                    <a:pt x="0" y="0"/>
                  </a:moveTo>
                  <a:lnTo>
                    <a:pt x="1714500" y="0"/>
                  </a:lnTo>
                  <a:lnTo>
                    <a:pt x="171450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281" name="グラフィックス 1246">
              <a:extLst>
                <a:ext uri="{FF2B5EF4-FFF2-40B4-BE49-F238E27FC236}">
                  <a16:creationId xmlns:a16="http://schemas.microsoft.com/office/drawing/2014/main" id="{D2BACACE-3873-65D1-EECA-F8097E17207A}"/>
                </a:ext>
              </a:extLst>
            </p:cNvPr>
            <p:cNvGrpSpPr/>
            <p:nvPr/>
          </p:nvGrpSpPr>
          <p:grpSpPr>
            <a:xfrm>
              <a:off x="17037843" y="4294981"/>
              <a:ext cx="1114425" cy="257175"/>
              <a:chOff x="17037843" y="4294981"/>
              <a:chExt cx="1114425" cy="257175"/>
            </a:xfrm>
            <a:solidFill>
              <a:srgbClr val="000000"/>
            </a:solidFill>
          </p:grpSpPr>
          <p:sp>
            <p:nvSpPr>
              <p:cNvPr id="1282" name="テキスト ボックス 1281">
                <a:extLst>
                  <a:ext uri="{FF2B5EF4-FFF2-40B4-BE49-F238E27FC236}">
                    <a16:creationId xmlns:a16="http://schemas.microsoft.com/office/drawing/2014/main" id="{DB0B4866-F7E0-1248-3C47-3B163F5B9326}"/>
                  </a:ext>
                </a:extLst>
              </p:cNvPr>
              <p:cNvSpPr txBox="1"/>
              <p:nvPr/>
            </p:nvSpPr>
            <p:spPr>
              <a:xfrm>
                <a:off x="17375028" y="4249261"/>
                <a:ext cx="8686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利用者通知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</a:p>
            </p:txBody>
          </p:sp>
          <p:sp>
            <p:nvSpPr>
              <p:cNvPr id="1283" name="テキスト ボックス 1282">
                <a:extLst>
                  <a:ext uri="{FF2B5EF4-FFF2-40B4-BE49-F238E27FC236}">
                    <a16:creationId xmlns:a16="http://schemas.microsoft.com/office/drawing/2014/main" id="{E548AD8B-A24D-6FF1-640A-268D402F671F}"/>
                  </a:ext>
                </a:extLst>
              </p:cNvPr>
              <p:cNvSpPr txBox="1"/>
              <p:nvPr/>
            </p:nvSpPr>
            <p:spPr>
              <a:xfrm>
                <a:off x="16946403" y="4392136"/>
                <a:ext cx="1297305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メッセージ通知機能</a:t>
                </a:r>
              </a:p>
            </p:txBody>
          </p:sp>
        </p:grp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BE771E56-DF69-2941-3B56-F0714101435C}"/>
                </a:ext>
              </a:extLst>
            </p:cNvPr>
            <p:cNvSpPr/>
            <p:nvPr/>
          </p:nvSpPr>
          <p:spPr>
            <a:xfrm>
              <a:off x="9592151" y="3690144"/>
              <a:ext cx="1657350" cy="1047750"/>
            </a:xfrm>
            <a:custGeom>
              <a:avLst/>
              <a:gdLst>
                <a:gd name="connsiteX0" fmla="*/ 0 w 1657350"/>
                <a:gd name="connsiteY0" fmla="*/ 0 h 1047750"/>
                <a:gd name="connsiteX1" fmla="*/ 1657350 w 1657350"/>
                <a:gd name="connsiteY1" fmla="*/ 0 h 1047750"/>
                <a:gd name="connsiteX2" fmla="*/ 1657350 w 1657350"/>
                <a:gd name="connsiteY2" fmla="*/ 1047750 h 1047750"/>
                <a:gd name="connsiteX3" fmla="*/ 0 w 1657350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7350" h="1047750">
                  <a:moveTo>
                    <a:pt x="0" y="0"/>
                  </a:moveTo>
                  <a:lnTo>
                    <a:pt x="1657350" y="0"/>
                  </a:lnTo>
                  <a:lnTo>
                    <a:pt x="1657350" y="1047750"/>
                  </a:lnTo>
                  <a:lnTo>
                    <a:pt x="0" y="104775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6D39ACBC-2793-A0D6-8E34-3BF96DCE7058}"/>
                </a:ext>
              </a:extLst>
            </p:cNvPr>
            <p:cNvSpPr/>
            <p:nvPr/>
          </p:nvSpPr>
          <p:spPr>
            <a:xfrm>
              <a:off x="16373951" y="8928894"/>
              <a:ext cx="3459480" cy="2381250"/>
            </a:xfrm>
            <a:custGeom>
              <a:avLst/>
              <a:gdLst>
                <a:gd name="connsiteX0" fmla="*/ 0 w 3459480"/>
                <a:gd name="connsiteY0" fmla="*/ 0 h 2381250"/>
                <a:gd name="connsiteX1" fmla="*/ 3459480 w 3459480"/>
                <a:gd name="connsiteY1" fmla="*/ 0 h 2381250"/>
                <a:gd name="connsiteX2" fmla="*/ 3459480 w 3459480"/>
                <a:gd name="connsiteY2" fmla="*/ 2381250 h 2381250"/>
                <a:gd name="connsiteX3" fmla="*/ 0 w 3459480"/>
                <a:gd name="connsiteY3" fmla="*/ 2381250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9480" h="2381250">
                  <a:moveTo>
                    <a:pt x="0" y="0"/>
                  </a:moveTo>
                  <a:lnTo>
                    <a:pt x="3459480" y="0"/>
                  </a:lnTo>
                  <a:lnTo>
                    <a:pt x="3459480" y="2381250"/>
                  </a:lnTo>
                  <a:lnTo>
                    <a:pt x="0" y="23812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286" name="グラフィックス 1246">
              <a:extLst>
                <a:ext uri="{FF2B5EF4-FFF2-40B4-BE49-F238E27FC236}">
                  <a16:creationId xmlns:a16="http://schemas.microsoft.com/office/drawing/2014/main" id="{3A0F5276-25E0-6E7A-CCF2-725BC1EE21E0}"/>
                </a:ext>
              </a:extLst>
            </p:cNvPr>
            <p:cNvGrpSpPr/>
            <p:nvPr/>
          </p:nvGrpSpPr>
          <p:grpSpPr>
            <a:xfrm>
              <a:off x="18257043" y="8990806"/>
              <a:ext cx="1552575" cy="266700"/>
              <a:chOff x="18257043" y="8990806"/>
              <a:chExt cx="1552575" cy="266700"/>
            </a:xfrm>
            <a:solidFill>
              <a:srgbClr val="000000"/>
            </a:solidFill>
          </p:grpSpPr>
          <p:sp>
            <p:nvSpPr>
              <p:cNvPr id="1287" name="テキスト ボックス 1286">
                <a:extLst>
                  <a:ext uri="{FF2B5EF4-FFF2-40B4-BE49-F238E27FC236}">
                    <a16:creationId xmlns:a16="http://schemas.microsoft.com/office/drawing/2014/main" id="{A8E2684F-9987-EC8E-9A95-863E24D20D29}"/>
                  </a:ext>
                </a:extLst>
              </p:cNvPr>
              <p:cNvSpPr txBox="1"/>
              <p:nvPr/>
            </p:nvSpPr>
            <p:spPr>
              <a:xfrm>
                <a:off x="18289428" y="8945086"/>
                <a:ext cx="16116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申請・届出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電子決裁機能</a:t>
                </a:r>
              </a:p>
            </p:txBody>
          </p:sp>
          <p:sp>
            <p:nvSpPr>
              <p:cNvPr id="1288" name="テキスト ボックス 1287">
                <a:extLst>
                  <a:ext uri="{FF2B5EF4-FFF2-40B4-BE49-F238E27FC236}">
                    <a16:creationId xmlns:a16="http://schemas.microsoft.com/office/drawing/2014/main" id="{FE21D702-5627-8ABC-5B7D-0CEA52F757CF}"/>
                  </a:ext>
                </a:extLst>
              </p:cNvPr>
              <p:cNvSpPr txBox="1"/>
              <p:nvPr/>
            </p:nvSpPr>
            <p:spPr>
              <a:xfrm>
                <a:off x="18165603" y="9078436"/>
                <a:ext cx="1735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書類出力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法定帳票作成機能</a:t>
                </a:r>
              </a:p>
            </p:txBody>
          </p:sp>
        </p:grp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DA6214DF-52FD-2588-4468-C7B4D82B2DE9}"/>
                </a:ext>
              </a:extLst>
            </p:cNvPr>
            <p:cNvSpPr/>
            <p:nvPr/>
          </p:nvSpPr>
          <p:spPr>
            <a:xfrm>
              <a:off x="20193476" y="9824244"/>
              <a:ext cx="2095500" cy="1047750"/>
            </a:xfrm>
            <a:custGeom>
              <a:avLst/>
              <a:gdLst>
                <a:gd name="connsiteX0" fmla="*/ 0 w 2095500"/>
                <a:gd name="connsiteY0" fmla="*/ 0 h 1047750"/>
                <a:gd name="connsiteX1" fmla="*/ 2095501 w 2095500"/>
                <a:gd name="connsiteY1" fmla="*/ 0 h 1047750"/>
                <a:gd name="connsiteX2" fmla="*/ 2095501 w 2095500"/>
                <a:gd name="connsiteY2" fmla="*/ 1047750 h 1047750"/>
                <a:gd name="connsiteX3" fmla="*/ 0 w 2095500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0" h="1047750">
                  <a:moveTo>
                    <a:pt x="0" y="0"/>
                  </a:moveTo>
                  <a:lnTo>
                    <a:pt x="2095501" y="0"/>
                  </a:lnTo>
                  <a:lnTo>
                    <a:pt x="2095501" y="104775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91" name="テキスト ボックス 1290">
              <a:extLst>
                <a:ext uri="{FF2B5EF4-FFF2-40B4-BE49-F238E27FC236}">
                  <a16:creationId xmlns:a16="http://schemas.microsoft.com/office/drawing/2014/main" id="{48945388-EA37-11B8-3CF7-988AD87D7E10}"/>
                </a:ext>
              </a:extLst>
            </p:cNvPr>
            <p:cNvSpPr txBox="1"/>
            <p:nvPr/>
          </p:nvSpPr>
          <p:spPr>
            <a:xfrm>
              <a:off x="20125848" y="9840436"/>
              <a:ext cx="22307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申請・届出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公文書ダウンロード機能</a:t>
              </a:r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A1792C61-50EC-D730-3A0D-83B0075F5670}"/>
                </a:ext>
              </a:extLst>
            </p:cNvPr>
            <p:cNvSpPr/>
            <p:nvPr/>
          </p:nvSpPr>
          <p:spPr>
            <a:xfrm>
              <a:off x="15547181" y="12624594"/>
              <a:ext cx="4476750" cy="971550"/>
            </a:xfrm>
            <a:custGeom>
              <a:avLst/>
              <a:gdLst>
                <a:gd name="connsiteX0" fmla="*/ 0 w 4476750"/>
                <a:gd name="connsiteY0" fmla="*/ 0 h 971550"/>
                <a:gd name="connsiteX1" fmla="*/ 4476750 w 4476750"/>
                <a:gd name="connsiteY1" fmla="*/ 0 h 971550"/>
                <a:gd name="connsiteX2" fmla="*/ 4476750 w 4476750"/>
                <a:gd name="connsiteY2" fmla="*/ 971550 h 971550"/>
                <a:gd name="connsiteX3" fmla="*/ 0 w 4476750"/>
                <a:gd name="connsiteY3" fmla="*/ 97155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750" h="971550">
                  <a:moveTo>
                    <a:pt x="0" y="0"/>
                  </a:moveTo>
                  <a:lnTo>
                    <a:pt x="4476750" y="0"/>
                  </a:lnTo>
                  <a:lnTo>
                    <a:pt x="4476750" y="971550"/>
                  </a:lnTo>
                  <a:lnTo>
                    <a:pt x="0" y="9715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94" name="テキスト ボックス 1293">
              <a:extLst>
                <a:ext uri="{FF2B5EF4-FFF2-40B4-BE49-F238E27FC236}">
                  <a16:creationId xmlns:a16="http://schemas.microsoft.com/office/drawing/2014/main" id="{CA1E354C-1189-3AF5-C10D-EDC24C2D049F}"/>
                </a:ext>
              </a:extLst>
            </p:cNvPr>
            <p:cNvSpPr txBox="1"/>
            <p:nvPr/>
          </p:nvSpPr>
          <p:spPr>
            <a:xfrm>
              <a:off x="18356103" y="13393261"/>
              <a:ext cx="17354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データ管理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データ連携機能</a:t>
              </a:r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3F6842F1-B5B9-1838-D8F1-C0EF51E0266B}"/>
                </a:ext>
              </a:extLst>
            </p:cNvPr>
            <p:cNvSpPr/>
            <p:nvPr/>
          </p:nvSpPr>
          <p:spPr>
            <a:xfrm>
              <a:off x="17966531" y="14005719"/>
              <a:ext cx="3238500" cy="2305050"/>
            </a:xfrm>
            <a:custGeom>
              <a:avLst/>
              <a:gdLst>
                <a:gd name="connsiteX0" fmla="*/ 0 w 3238500"/>
                <a:gd name="connsiteY0" fmla="*/ 0 h 2305050"/>
                <a:gd name="connsiteX1" fmla="*/ 3238500 w 3238500"/>
                <a:gd name="connsiteY1" fmla="*/ 0 h 2305050"/>
                <a:gd name="connsiteX2" fmla="*/ 3238500 w 3238500"/>
                <a:gd name="connsiteY2" fmla="*/ 2305050 h 2305050"/>
                <a:gd name="connsiteX3" fmla="*/ 0 w 3238500"/>
                <a:gd name="connsiteY3" fmla="*/ 2305050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2305050">
                  <a:moveTo>
                    <a:pt x="0" y="0"/>
                  </a:moveTo>
                  <a:lnTo>
                    <a:pt x="3238500" y="0"/>
                  </a:lnTo>
                  <a:lnTo>
                    <a:pt x="3238500" y="2305050"/>
                  </a:lnTo>
                  <a:lnTo>
                    <a:pt x="0" y="23050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97" name="テキスト ボックス 1296">
              <a:extLst>
                <a:ext uri="{FF2B5EF4-FFF2-40B4-BE49-F238E27FC236}">
                  <a16:creationId xmlns:a16="http://schemas.microsoft.com/office/drawing/2014/main" id="{62E5D819-FB8B-918E-17A5-823725BBEFF2}"/>
                </a:ext>
              </a:extLst>
            </p:cNvPr>
            <p:cNvSpPr txBox="1"/>
            <p:nvPr/>
          </p:nvSpPr>
          <p:spPr>
            <a:xfrm>
              <a:off x="18918078" y="14021911"/>
              <a:ext cx="23545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データ管理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分析用ダッシュボード機能</a:t>
              </a:r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51237764-D9D9-0DB5-6A3F-B30AFCB1C011}"/>
                </a:ext>
              </a:extLst>
            </p:cNvPr>
            <p:cNvSpPr/>
            <p:nvPr/>
          </p:nvSpPr>
          <p:spPr>
            <a:xfrm>
              <a:off x="19223831" y="15501144"/>
              <a:ext cx="857250" cy="133350"/>
            </a:xfrm>
            <a:custGeom>
              <a:avLst/>
              <a:gdLst>
                <a:gd name="connsiteX0" fmla="*/ 0 w 857250"/>
                <a:gd name="connsiteY0" fmla="*/ 0 h 133350"/>
                <a:gd name="connsiteX1" fmla="*/ 857250 w 857250"/>
                <a:gd name="connsiteY1" fmla="*/ 0 h 133350"/>
                <a:gd name="connsiteX2" fmla="*/ 857250 w 857250"/>
                <a:gd name="connsiteY2" fmla="*/ 133350 h 133350"/>
                <a:gd name="connsiteX3" fmla="*/ 0 w 857250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0" h="133350">
                  <a:moveTo>
                    <a:pt x="0" y="0"/>
                  </a:moveTo>
                  <a:lnTo>
                    <a:pt x="857250" y="0"/>
                  </a:lnTo>
                  <a:lnTo>
                    <a:pt x="857250" y="13335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D6440D56-9E33-72CA-D693-07E815768A11}"/>
                </a:ext>
              </a:extLst>
            </p:cNvPr>
            <p:cNvSpPr/>
            <p:nvPr/>
          </p:nvSpPr>
          <p:spPr>
            <a:xfrm>
              <a:off x="18382488" y="13177044"/>
              <a:ext cx="1083564" cy="1362075"/>
            </a:xfrm>
            <a:custGeom>
              <a:avLst/>
              <a:gdLst>
                <a:gd name="connsiteX0" fmla="*/ 1238 w 1083564"/>
                <a:gd name="connsiteY0" fmla="*/ 0 h 1362075"/>
                <a:gd name="connsiteX1" fmla="*/ 0 w 1083564"/>
                <a:gd name="connsiteY1" fmla="*/ 1362075 h 1362075"/>
                <a:gd name="connsiteX2" fmla="*/ 1083564 w 1083564"/>
                <a:gd name="connsiteY2" fmla="*/ 1362075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3564" h="1362075">
                  <a:moveTo>
                    <a:pt x="1238" y="0"/>
                  </a:moveTo>
                  <a:lnTo>
                    <a:pt x="0" y="1362075"/>
                  </a:lnTo>
                  <a:lnTo>
                    <a:pt x="1083564" y="136207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4E008FB9-F107-6F38-E086-04349A90C4B6}"/>
                </a:ext>
              </a:extLst>
            </p:cNvPr>
            <p:cNvSpPr/>
            <p:nvPr/>
          </p:nvSpPr>
          <p:spPr>
            <a:xfrm>
              <a:off x="19449383" y="1450578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594E6AEC-A5E0-E0EE-0770-C834A28C29C3}"/>
                </a:ext>
              </a:extLst>
            </p:cNvPr>
            <p:cNvSpPr/>
            <p:nvPr/>
          </p:nvSpPr>
          <p:spPr>
            <a:xfrm>
              <a:off x="18382488" y="13177044"/>
              <a:ext cx="1016889" cy="2066925"/>
            </a:xfrm>
            <a:custGeom>
              <a:avLst/>
              <a:gdLst>
                <a:gd name="connsiteX0" fmla="*/ 0 w 1016889"/>
                <a:gd name="connsiteY0" fmla="*/ 0 h 2066925"/>
                <a:gd name="connsiteX1" fmla="*/ 0 w 1016889"/>
                <a:gd name="connsiteY1" fmla="*/ 2066925 h 2066925"/>
                <a:gd name="connsiteX2" fmla="*/ 1016889 w 1016889"/>
                <a:gd name="connsiteY2" fmla="*/ 2066925 h 20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889" h="2066925">
                  <a:moveTo>
                    <a:pt x="0" y="0"/>
                  </a:moveTo>
                  <a:lnTo>
                    <a:pt x="0" y="2066925"/>
                  </a:lnTo>
                  <a:lnTo>
                    <a:pt x="1016889" y="206692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BC749D88-B3AB-3009-66BC-98B67E0E53E9}"/>
                </a:ext>
              </a:extLst>
            </p:cNvPr>
            <p:cNvSpPr/>
            <p:nvPr/>
          </p:nvSpPr>
          <p:spPr>
            <a:xfrm>
              <a:off x="19382708" y="1521063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67E5AA11-6294-364C-D411-FF2A78A1236A}"/>
                </a:ext>
              </a:extLst>
            </p:cNvPr>
            <p:cNvSpPr/>
            <p:nvPr/>
          </p:nvSpPr>
          <p:spPr>
            <a:xfrm>
              <a:off x="19835050" y="13258006"/>
              <a:ext cx="3478148" cy="1281112"/>
            </a:xfrm>
            <a:custGeom>
              <a:avLst/>
              <a:gdLst>
                <a:gd name="connsiteX0" fmla="*/ 3477863 w 3478148"/>
                <a:gd name="connsiteY0" fmla="*/ 0 h 1281112"/>
                <a:gd name="connsiteX1" fmla="*/ 3478148 w 3478148"/>
                <a:gd name="connsiteY1" fmla="*/ 1281113 h 1281112"/>
                <a:gd name="connsiteX2" fmla="*/ 0 w 3478148"/>
                <a:gd name="connsiteY2" fmla="*/ 1281113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8148" h="1281112">
                  <a:moveTo>
                    <a:pt x="3477863" y="0"/>
                  </a:moveTo>
                  <a:lnTo>
                    <a:pt x="3478148" y="1281113"/>
                  </a:lnTo>
                  <a:lnTo>
                    <a:pt x="0" y="128111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1FAA1E65-7D32-77DF-3303-EED443CD052C}"/>
                </a:ext>
              </a:extLst>
            </p:cNvPr>
            <p:cNvSpPr/>
            <p:nvPr/>
          </p:nvSpPr>
          <p:spPr>
            <a:xfrm>
              <a:off x="19785044" y="14505781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A0021F9D-4F64-A647-916D-4EA6D20F1521}"/>
                </a:ext>
              </a:extLst>
            </p:cNvPr>
            <p:cNvSpPr/>
            <p:nvPr/>
          </p:nvSpPr>
          <p:spPr>
            <a:xfrm>
              <a:off x="19901725" y="13258006"/>
              <a:ext cx="3411473" cy="1985962"/>
            </a:xfrm>
            <a:custGeom>
              <a:avLst/>
              <a:gdLst>
                <a:gd name="connsiteX0" fmla="*/ 3411188 w 3411473"/>
                <a:gd name="connsiteY0" fmla="*/ 0 h 1985962"/>
                <a:gd name="connsiteX1" fmla="*/ 3411473 w 3411473"/>
                <a:gd name="connsiteY1" fmla="*/ 1985963 h 1985962"/>
                <a:gd name="connsiteX2" fmla="*/ 0 w 3411473"/>
                <a:gd name="connsiteY2" fmla="*/ 1985963 h 19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473" h="1985962">
                  <a:moveTo>
                    <a:pt x="3411188" y="0"/>
                  </a:moveTo>
                  <a:lnTo>
                    <a:pt x="3411473" y="1985963"/>
                  </a:lnTo>
                  <a:lnTo>
                    <a:pt x="0" y="198596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91B02ED9-99B4-2769-0CF2-6181DF0D5507}"/>
                </a:ext>
              </a:extLst>
            </p:cNvPr>
            <p:cNvSpPr/>
            <p:nvPr/>
          </p:nvSpPr>
          <p:spPr>
            <a:xfrm>
              <a:off x="19851719" y="15210631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FFA83184-0E54-7998-3F71-2EABB265A542}"/>
                </a:ext>
              </a:extLst>
            </p:cNvPr>
            <p:cNvSpPr/>
            <p:nvPr/>
          </p:nvSpPr>
          <p:spPr>
            <a:xfrm>
              <a:off x="11954351" y="11005344"/>
              <a:ext cx="3116580" cy="1447800"/>
            </a:xfrm>
            <a:custGeom>
              <a:avLst/>
              <a:gdLst>
                <a:gd name="connsiteX0" fmla="*/ 0 w 3116580"/>
                <a:gd name="connsiteY0" fmla="*/ 0 h 1447800"/>
                <a:gd name="connsiteX1" fmla="*/ 3116580 w 3116580"/>
                <a:gd name="connsiteY1" fmla="*/ 0 h 1447800"/>
                <a:gd name="connsiteX2" fmla="*/ 3116580 w 3116580"/>
                <a:gd name="connsiteY2" fmla="*/ 1447800 h 1447800"/>
                <a:gd name="connsiteX3" fmla="*/ 0 w 3116580"/>
                <a:gd name="connsiteY3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580" h="1447800">
                  <a:moveTo>
                    <a:pt x="0" y="0"/>
                  </a:moveTo>
                  <a:lnTo>
                    <a:pt x="3116580" y="0"/>
                  </a:lnTo>
                  <a:lnTo>
                    <a:pt x="3116580" y="1447800"/>
                  </a:lnTo>
                  <a:lnTo>
                    <a:pt x="0" y="14478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1" name="テキスト ボックス 1310">
              <a:extLst>
                <a:ext uri="{FF2B5EF4-FFF2-40B4-BE49-F238E27FC236}">
                  <a16:creationId xmlns:a16="http://schemas.microsoft.com/office/drawing/2014/main" id="{0124F404-7FA8-9DDE-7A50-D4EAD7E5E539}"/>
                </a:ext>
              </a:extLst>
            </p:cNvPr>
            <p:cNvSpPr txBox="1"/>
            <p:nvPr/>
          </p:nvSpPr>
          <p:spPr>
            <a:xfrm>
              <a:off x="13031628" y="11021536"/>
              <a:ext cx="21069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申請・届出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手数料等電子納付機能</a:t>
              </a:r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893B51C1-1AC0-DFEA-9C14-81C5366C0AF4}"/>
                </a:ext>
              </a:extLst>
            </p:cNvPr>
            <p:cNvSpPr/>
            <p:nvPr/>
          </p:nvSpPr>
          <p:spPr>
            <a:xfrm>
              <a:off x="17216913" y="12977019"/>
              <a:ext cx="906113" cy="9525"/>
            </a:xfrm>
            <a:custGeom>
              <a:avLst/>
              <a:gdLst>
                <a:gd name="connsiteX0" fmla="*/ 0 w 906113"/>
                <a:gd name="connsiteY0" fmla="*/ 0 h 9525"/>
                <a:gd name="connsiteX1" fmla="*/ 906113 w 90611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13" h="9525">
                  <a:moveTo>
                    <a:pt x="0" y="0"/>
                  </a:moveTo>
                  <a:lnTo>
                    <a:pt x="90611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0372FCCA-874B-2607-0863-844057C1B5B7}"/>
                </a:ext>
              </a:extLst>
            </p:cNvPr>
            <p:cNvSpPr/>
            <p:nvPr/>
          </p:nvSpPr>
          <p:spPr>
            <a:xfrm>
              <a:off x="18106358" y="1294368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1DFA1430-6829-E8D0-F554-55DFEABEFF29}"/>
                </a:ext>
              </a:extLst>
            </p:cNvPr>
            <p:cNvSpPr/>
            <p:nvPr/>
          </p:nvSpPr>
          <p:spPr>
            <a:xfrm>
              <a:off x="8298656" y="10771981"/>
              <a:ext cx="2124075" cy="876300"/>
            </a:xfrm>
            <a:custGeom>
              <a:avLst/>
              <a:gdLst>
                <a:gd name="connsiteX0" fmla="*/ 0 w 2124075"/>
                <a:gd name="connsiteY0" fmla="*/ 0 h 876300"/>
                <a:gd name="connsiteX1" fmla="*/ 2124075 w 2124075"/>
                <a:gd name="connsiteY1" fmla="*/ 0 h 876300"/>
                <a:gd name="connsiteX2" fmla="*/ 2124075 w 2124075"/>
                <a:gd name="connsiteY2" fmla="*/ 876300 h 876300"/>
                <a:gd name="connsiteX3" fmla="*/ 0 w 2124075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876300">
                  <a:moveTo>
                    <a:pt x="0" y="0"/>
                  </a:moveTo>
                  <a:lnTo>
                    <a:pt x="2124075" y="0"/>
                  </a:lnTo>
                  <a:lnTo>
                    <a:pt x="2124075" y="876300"/>
                  </a:lnTo>
                  <a:lnTo>
                    <a:pt x="0" y="8763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316" name="グラフィックス 1246">
              <a:extLst>
                <a:ext uri="{FF2B5EF4-FFF2-40B4-BE49-F238E27FC236}">
                  <a16:creationId xmlns:a16="http://schemas.microsoft.com/office/drawing/2014/main" id="{3AC5D537-AC98-D0E0-81D9-22C9D25E289C}"/>
                </a:ext>
              </a:extLst>
            </p:cNvPr>
            <p:cNvGrpSpPr/>
            <p:nvPr/>
          </p:nvGrpSpPr>
          <p:grpSpPr>
            <a:xfrm>
              <a:off x="8312943" y="11024394"/>
              <a:ext cx="1257300" cy="381000"/>
              <a:chOff x="8312943" y="11024394"/>
              <a:chExt cx="1257300" cy="381000"/>
            </a:xfrm>
            <a:solidFill>
              <a:srgbClr val="000000"/>
            </a:solidFill>
          </p:grpSpPr>
          <p:sp>
            <p:nvSpPr>
              <p:cNvPr id="1317" name="テキスト ボックス 1316">
                <a:extLst>
                  <a:ext uri="{FF2B5EF4-FFF2-40B4-BE49-F238E27FC236}">
                    <a16:creationId xmlns:a16="http://schemas.microsoft.com/office/drawing/2014/main" id="{44E0F98B-1B2E-33FB-01D2-EF3DAE5B7BD2}"/>
                  </a:ext>
                </a:extLst>
              </p:cNvPr>
              <p:cNvSpPr txBox="1"/>
              <p:nvPr/>
            </p:nvSpPr>
            <p:spPr>
              <a:xfrm>
                <a:off x="8221503" y="10978674"/>
                <a:ext cx="13258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金融機関、コンビニ等</a:t>
                </a:r>
              </a:p>
            </p:txBody>
          </p:sp>
          <p:sp>
            <p:nvSpPr>
              <p:cNvPr id="1318" name="テキスト ボックス 1317">
                <a:extLst>
                  <a:ext uri="{FF2B5EF4-FFF2-40B4-BE49-F238E27FC236}">
                    <a16:creationId xmlns:a16="http://schemas.microsoft.com/office/drawing/2014/main" id="{9F2E8933-7FCE-4492-9A8D-EB0ABDFA085E}"/>
                  </a:ext>
                </a:extLst>
              </p:cNvPr>
              <p:cNvSpPr txBox="1"/>
              <p:nvPr/>
            </p:nvSpPr>
            <p:spPr>
              <a:xfrm>
                <a:off x="8221503" y="11245374"/>
                <a:ext cx="14401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利用者が手数料を支払う</a:t>
                </a:r>
              </a:p>
            </p:txBody>
          </p:sp>
        </p:grp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9E1222A6-8082-B9CA-7045-3F645AC76D7C}"/>
                </a:ext>
              </a:extLst>
            </p:cNvPr>
            <p:cNvSpPr/>
            <p:nvPr/>
          </p:nvSpPr>
          <p:spPr>
            <a:xfrm>
              <a:off x="12702063" y="11786394"/>
              <a:ext cx="678180" cy="9525"/>
            </a:xfrm>
            <a:custGeom>
              <a:avLst/>
              <a:gdLst>
                <a:gd name="connsiteX0" fmla="*/ 0 w 678180"/>
                <a:gd name="connsiteY0" fmla="*/ 0 h 9525"/>
                <a:gd name="connsiteX1" fmla="*/ 678180 w 67818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180" h="9525">
                  <a:moveTo>
                    <a:pt x="0" y="0"/>
                  </a:moveTo>
                  <a:lnTo>
                    <a:pt x="67818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CB87F7DC-DADA-A8F9-246B-ED3B6E675583}"/>
                </a:ext>
              </a:extLst>
            </p:cNvPr>
            <p:cNvSpPr/>
            <p:nvPr/>
          </p:nvSpPr>
          <p:spPr>
            <a:xfrm>
              <a:off x="13363574" y="1175305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7EA693AD-77D9-E3F5-F80B-4960FF32D338}"/>
                </a:ext>
              </a:extLst>
            </p:cNvPr>
            <p:cNvSpPr/>
            <p:nvPr/>
          </p:nvSpPr>
          <p:spPr>
            <a:xfrm>
              <a:off x="13840967" y="11786394"/>
              <a:ext cx="626364" cy="9525"/>
            </a:xfrm>
            <a:custGeom>
              <a:avLst/>
              <a:gdLst>
                <a:gd name="connsiteX0" fmla="*/ 0 w 626364"/>
                <a:gd name="connsiteY0" fmla="*/ 0 h 9525"/>
                <a:gd name="connsiteX1" fmla="*/ 626364 w 62636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364" h="9525">
                  <a:moveTo>
                    <a:pt x="0" y="0"/>
                  </a:moveTo>
                  <a:lnTo>
                    <a:pt x="62636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87A3DA40-1756-9A6F-ED5C-24BD447833CA}"/>
                </a:ext>
              </a:extLst>
            </p:cNvPr>
            <p:cNvSpPr/>
            <p:nvPr/>
          </p:nvSpPr>
          <p:spPr>
            <a:xfrm>
              <a:off x="14450663" y="1175305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04657AEF-33E8-5415-432E-A96BD0FE7340}"/>
                </a:ext>
              </a:extLst>
            </p:cNvPr>
            <p:cNvSpPr/>
            <p:nvPr/>
          </p:nvSpPr>
          <p:spPr>
            <a:xfrm>
              <a:off x="10483405" y="11926125"/>
              <a:ext cx="895921" cy="304800"/>
            </a:xfrm>
            <a:custGeom>
              <a:avLst/>
              <a:gdLst>
                <a:gd name="connsiteX0" fmla="*/ 0 w 895921"/>
                <a:gd name="connsiteY0" fmla="*/ 304419 h 304800"/>
                <a:gd name="connsiteX1" fmla="*/ 447294 w 895921"/>
                <a:gd name="connsiteY1" fmla="*/ 304800 h 304800"/>
                <a:gd name="connsiteX2" fmla="*/ 447294 w 895921"/>
                <a:gd name="connsiteY2" fmla="*/ 0 h 304800"/>
                <a:gd name="connsiteX3" fmla="*/ 895922 w 895921"/>
                <a:gd name="connsiteY3" fmla="*/ 104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921" h="304800">
                  <a:moveTo>
                    <a:pt x="0" y="304419"/>
                  </a:moveTo>
                  <a:lnTo>
                    <a:pt x="447294" y="304800"/>
                  </a:lnTo>
                  <a:lnTo>
                    <a:pt x="447294" y="0"/>
                  </a:lnTo>
                  <a:lnTo>
                    <a:pt x="895922" y="104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355B8F3E-C64B-9983-3A13-350D7A747F9C}"/>
                </a:ext>
              </a:extLst>
            </p:cNvPr>
            <p:cNvSpPr/>
            <p:nvPr/>
          </p:nvSpPr>
          <p:spPr>
            <a:xfrm>
              <a:off x="10433398" y="12197207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BB34BB8C-A652-E80A-DAC3-19F055C86809}"/>
                </a:ext>
              </a:extLst>
            </p:cNvPr>
            <p:cNvSpPr/>
            <p:nvPr/>
          </p:nvSpPr>
          <p:spPr>
            <a:xfrm>
              <a:off x="11362562" y="11893836"/>
              <a:ext cx="66770" cy="66675"/>
            </a:xfrm>
            <a:custGeom>
              <a:avLst/>
              <a:gdLst>
                <a:gd name="connsiteX0" fmla="*/ 66770 w 66770"/>
                <a:gd name="connsiteY0" fmla="*/ 33528 h 66675"/>
                <a:gd name="connsiteX1" fmla="*/ 0 w 66770"/>
                <a:gd name="connsiteY1" fmla="*/ 66675 h 66675"/>
                <a:gd name="connsiteX2" fmla="*/ 16764 w 66770"/>
                <a:gd name="connsiteY2" fmla="*/ 33338 h 66675"/>
                <a:gd name="connsiteX3" fmla="*/ 190 w 6677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70" h="66675">
                  <a:moveTo>
                    <a:pt x="66770" y="33528"/>
                  </a:moveTo>
                  <a:lnTo>
                    <a:pt x="0" y="66675"/>
                  </a:lnTo>
                  <a:lnTo>
                    <a:pt x="16764" y="3333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329" name="グラフィックス 1246">
              <a:extLst>
                <a:ext uri="{FF2B5EF4-FFF2-40B4-BE49-F238E27FC236}">
                  <a16:creationId xmlns:a16="http://schemas.microsoft.com/office/drawing/2014/main" id="{955511DF-17F6-E0B3-84D5-1DF540D8CD90}"/>
                </a:ext>
              </a:extLst>
            </p:cNvPr>
            <p:cNvGrpSpPr/>
            <p:nvPr/>
          </p:nvGrpSpPr>
          <p:grpSpPr>
            <a:xfrm>
              <a:off x="10589418" y="11851640"/>
              <a:ext cx="461962" cy="258603"/>
              <a:chOff x="10589418" y="11851640"/>
              <a:chExt cx="461962" cy="258603"/>
            </a:xfrm>
          </p:grpSpPr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8449C7DA-690A-13F4-6B4D-BD62A86BE9A6}"/>
                  </a:ext>
                </a:extLst>
              </p:cNvPr>
              <p:cNvSpPr/>
              <p:nvPr/>
            </p:nvSpPr>
            <p:spPr>
              <a:xfrm>
                <a:off x="10613231" y="11853069"/>
                <a:ext cx="438150" cy="257175"/>
              </a:xfrm>
              <a:custGeom>
                <a:avLst/>
                <a:gdLst>
                  <a:gd name="connsiteX0" fmla="*/ 0 w 438150"/>
                  <a:gd name="connsiteY0" fmla="*/ 0 h 257175"/>
                  <a:gd name="connsiteX1" fmla="*/ 438150 w 438150"/>
                  <a:gd name="connsiteY1" fmla="*/ 0 h 257175"/>
                  <a:gd name="connsiteX2" fmla="*/ 438150 w 438150"/>
                  <a:gd name="connsiteY2" fmla="*/ 257175 h 257175"/>
                  <a:gd name="connsiteX3" fmla="*/ 0 w 438150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50" h="257175">
                    <a:moveTo>
                      <a:pt x="0" y="0"/>
                    </a:moveTo>
                    <a:lnTo>
                      <a:pt x="438150" y="0"/>
                    </a:lnTo>
                    <a:lnTo>
                      <a:pt x="438150" y="257175"/>
                    </a:lnTo>
                    <a:lnTo>
                      <a:pt x="0" y="25717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31" name="テキスト ボックス 1330">
                <a:extLst>
                  <a:ext uri="{FF2B5EF4-FFF2-40B4-BE49-F238E27FC236}">
                    <a16:creationId xmlns:a16="http://schemas.microsoft.com/office/drawing/2014/main" id="{C97736B7-5B4E-17C3-E32E-FCFD9341DE99}"/>
                  </a:ext>
                </a:extLst>
              </p:cNvPr>
              <p:cNvSpPr txBox="1"/>
              <p:nvPr/>
            </p:nvSpPr>
            <p:spPr>
              <a:xfrm>
                <a:off x="10497978" y="11805920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納付情報</a:t>
                </a:r>
              </a:p>
            </p:txBody>
          </p:sp>
          <p:sp>
            <p:nvSpPr>
              <p:cNvPr id="1332" name="テキスト ボックス 1331">
                <a:extLst>
                  <a:ext uri="{FF2B5EF4-FFF2-40B4-BE49-F238E27FC236}">
                    <a16:creationId xmlns:a16="http://schemas.microsoft.com/office/drawing/2014/main" id="{415CEBC1-52DA-2782-C41B-3E204642295B}"/>
                  </a:ext>
                </a:extLst>
              </p:cNvPr>
              <p:cNvSpPr txBox="1"/>
              <p:nvPr/>
            </p:nvSpPr>
            <p:spPr>
              <a:xfrm>
                <a:off x="10612278" y="11929745"/>
                <a:ext cx="4114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連携</a:t>
                </a:r>
              </a:p>
            </p:txBody>
          </p:sp>
        </p:grp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4F89395B-8B4A-5351-9430-E2A920B39304}"/>
                </a:ext>
              </a:extLst>
            </p:cNvPr>
            <p:cNvSpPr/>
            <p:nvPr/>
          </p:nvSpPr>
          <p:spPr>
            <a:xfrm>
              <a:off x="8298656" y="11934031"/>
              <a:ext cx="2124075" cy="1185862"/>
            </a:xfrm>
            <a:custGeom>
              <a:avLst/>
              <a:gdLst>
                <a:gd name="connsiteX0" fmla="*/ 0 w 2124075"/>
                <a:gd name="connsiteY0" fmla="*/ 0 h 1185862"/>
                <a:gd name="connsiteX1" fmla="*/ 2124075 w 2124075"/>
                <a:gd name="connsiteY1" fmla="*/ 0 h 1185862"/>
                <a:gd name="connsiteX2" fmla="*/ 2124075 w 2124075"/>
                <a:gd name="connsiteY2" fmla="*/ 1185863 h 1185862"/>
                <a:gd name="connsiteX3" fmla="*/ 0 w 2124075"/>
                <a:gd name="connsiteY3" fmla="*/ 1185863 h 11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1185862">
                  <a:moveTo>
                    <a:pt x="0" y="0"/>
                  </a:moveTo>
                  <a:lnTo>
                    <a:pt x="2124075" y="0"/>
                  </a:lnTo>
                  <a:lnTo>
                    <a:pt x="2124075" y="1185863"/>
                  </a:lnTo>
                  <a:lnTo>
                    <a:pt x="0" y="118586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334" name="グラフィックス 1246">
              <a:extLst>
                <a:ext uri="{FF2B5EF4-FFF2-40B4-BE49-F238E27FC236}">
                  <a16:creationId xmlns:a16="http://schemas.microsoft.com/office/drawing/2014/main" id="{CE5AAC31-45F4-0995-BB62-FC5CD811EA41}"/>
                </a:ext>
              </a:extLst>
            </p:cNvPr>
            <p:cNvGrpSpPr/>
            <p:nvPr/>
          </p:nvGrpSpPr>
          <p:grpSpPr>
            <a:xfrm>
              <a:off x="8312943" y="12141200"/>
              <a:ext cx="2057400" cy="790575"/>
              <a:chOff x="8312943" y="12141200"/>
              <a:chExt cx="2057400" cy="790575"/>
            </a:xfrm>
            <a:solidFill>
              <a:srgbClr val="000000"/>
            </a:solidFill>
          </p:grpSpPr>
          <p:sp>
            <p:nvSpPr>
              <p:cNvPr id="1335" name="テキスト ボックス 1334">
                <a:extLst>
                  <a:ext uri="{FF2B5EF4-FFF2-40B4-BE49-F238E27FC236}">
                    <a16:creationId xmlns:a16="http://schemas.microsoft.com/office/drawing/2014/main" id="{9A771A51-3256-5F0D-ADFB-9F19D0093DC2}"/>
                  </a:ext>
                </a:extLst>
              </p:cNvPr>
              <p:cNvSpPr txBox="1"/>
              <p:nvPr/>
            </p:nvSpPr>
            <p:spPr>
              <a:xfrm>
                <a:off x="8221503" y="12095480"/>
                <a:ext cx="8686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外部システム</a:t>
                </a:r>
              </a:p>
            </p:txBody>
          </p:sp>
          <p:sp>
            <p:nvSpPr>
              <p:cNvPr id="1336" name="テキスト ボックス 1335">
                <a:extLst>
                  <a:ext uri="{FF2B5EF4-FFF2-40B4-BE49-F238E27FC236}">
                    <a16:creationId xmlns:a16="http://schemas.microsoft.com/office/drawing/2014/main" id="{29954931-AAEE-A6B8-9420-068F5937B448}"/>
                  </a:ext>
                </a:extLst>
              </p:cNvPr>
              <p:cNvSpPr txBox="1"/>
              <p:nvPr/>
            </p:nvSpPr>
            <p:spPr>
              <a:xfrm>
                <a:off x="8221503" y="12362180"/>
                <a:ext cx="22402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金融機関等と連携し、金銭処理を行う。</a:t>
                </a:r>
              </a:p>
            </p:txBody>
          </p:sp>
          <p:sp>
            <p:nvSpPr>
              <p:cNvPr id="1337" name="テキスト ボックス 1336">
                <a:extLst>
                  <a:ext uri="{FF2B5EF4-FFF2-40B4-BE49-F238E27FC236}">
                    <a16:creationId xmlns:a16="http://schemas.microsoft.com/office/drawing/2014/main" id="{4ED80790-F445-EC35-4F8E-10947DE0F32B}"/>
                  </a:ext>
                </a:extLst>
              </p:cNvPr>
              <p:cNvSpPr txBox="1"/>
              <p:nvPr/>
            </p:nvSpPr>
            <p:spPr>
              <a:xfrm>
                <a:off x="8221503" y="12628880"/>
                <a:ext cx="2971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例</a:t>
                </a:r>
              </a:p>
            </p:txBody>
          </p:sp>
          <p:sp>
            <p:nvSpPr>
              <p:cNvPr id="1338" name="テキスト ボックス 1337">
                <a:extLst>
                  <a:ext uri="{FF2B5EF4-FFF2-40B4-BE49-F238E27FC236}">
                    <a16:creationId xmlns:a16="http://schemas.microsoft.com/office/drawing/2014/main" id="{294C7E73-C678-4644-A7CD-39C41AA0B1A1}"/>
                  </a:ext>
                </a:extLst>
              </p:cNvPr>
              <p:cNvSpPr txBox="1"/>
              <p:nvPr/>
            </p:nvSpPr>
            <p:spPr>
              <a:xfrm>
                <a:off x="8221503" y="12752705"/>
                <a:ext cx="18307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歳入金電子納付システム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(REPS)</a:t>
                </a:r>
              </a:p>
            </p:txBody>
          </p:sp>
        </p:grp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12F12317-DBB4-1BB4-D6B0-4FB6992F53C1}"/>
                </a:ext>
              </a:extLst>
            </p:cNvPr>
            <p:cNvSpPr/>
            <p:nvPr/>
          </p:nvSpPr>
          <p:spPr>
            <a:xfrm>
              <a:off x="9361169" y="11648281"/>
              <a:ext cx="1142" cy="225075"/>
            </a:xfrm>
            <a:custGeom>
              <a:avLst/>
              <a:gdLst>
                <a:gd name="connsiteX0" fmla="*/ 1143 w 1142"/>
                <a:gd name="connsiteY0" fmla="*/ 0 h 225075"/>
                <a:gd name="connsiteX1" fmla="*/ 1143 w 1142"/>
                <a:gd name="connsiteY1" fmla="*/ 188881 h 225075"/>
                <a:gd name="connsiteX2" fmla="*/ 1143 w 1142"/>
                <a:gd name="connsiteY2" fmla="*/ 93631 h 225075"/>
                <a:gd name="connsiteX3" fmla="*/ 0 w 1142"/>
                <a:gd name="connsiteY3" fmla="*/ 225076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" h="225075">
                  <a:moveTo>
                    <a:pt x="1143" y="0"/>
                  </a:moveTo>
                  <a:lnTo>
                    <a:pt x="1143" y="188881"/>
                  </a:lnTo>
                  <a:lnTo>
                    <a:pt x="1143" y="93631"/>
                  </a:lnTo>
                  <a:lnTo>
                    <a:pt x="0" y="22507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33696194-985C-0B7F-EE9B-404AA987080E}"/>
                </a:ext>
              </a:extLst>
            </p:cNvPr>
            <p:cNvSpPr/>
            <p:nvPr/>
          </p:nvSpPr>
          <p:spPr>
            <a:xfrm>
              <a:off x="9328022" y="11856402"/>
              <a:ext cx="66675" cy="66961"/>
            </a:xfrm>
            <a:custGeom>
              <a:avLst/>
              <a:gdLst>
                <a:gd name="connsiteX0" fmla="*/ 32766 w 66675"/>
                <a:gd name="connsiteY0" fmla="*/ 66961 h 66961"/>
                <a:gd name="connsiteX1" fmla="*/ 0 w 66675"/>
                <a:gd name="connsiteY1" fmla="*/ 0 h 66961"/>
                <a:gd name="connsiteX2" fmla="*/ 33147 w 66675"/>
                <a:gd name="connsiteY2" fmla="*/ 16955 h 66961"/>
                <a:gd name="connsiteX3" fmla="*/ 66675 w 66675"/>
                <a:gd name="connsiteY3" fmla="*/ 571 h 6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961">
                  <a:moveTo>
                    <a:pt x="32766" y="66961"/>
                  </a:moveTo>
                  <a:lnTo>
                    <a:pt x="0" y="0"/>
                  </a:lnTo>
                  <a:lnTo>
                    <a:pt x="33147" y="16955"/>
                  </a:lnTo>
                  <a:lnTo>
                    <a:pt x="66675" y="5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939FCC1B-9A3B-DA59-D02D-DACC5894BF45}"/>
                </a:ext>
              </a:extLst>
            </p:cNvPr>
            <p:cNvSpPr/>
            <p:nvPr/>
          </p:nvSpPr>
          <p:spPr>
            <a:xfrm>
              <a:off x="16337756" y="6566694"/>
              <a:ext cx="1626869" cy="1028700"/>
            </a:xfrm>
            <a:custGeom>
              <a:avLst/>
              <a:gdLst>
                <a:gd name="connsiteX0" fmla="*/ 0 w 1626869"/>
                <a:gd name="connsiteY0" fmla="*/ 0 h 1028700"/>
                <a:gd name="connsiteX1" fmla="*/ 1626871 w 1626869"/>
                <a:gd name="connsiteY1" fmla="*/ 0 h 1028700"/>
                <a:gd name="connsiteX2" fmla="*/ 1626871 w 1626869"/>
                <a:gd name="connsiteY2" fmla="*/ 1028700 h 1028700"/>
                <a:gd name="connsiteX3" fmla="*/ 1 w 1626869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6869" h="1028700">
                  <a:moveTo>
                    <a:pt x="0" y="0"/>
                  </a:moveTo>
                  <a:lnTo>
                    <a:pt x="1626871" y="0"/>
                  </a:lnTo>
                  <a:lnTo>
                    <a:pt x="1626871" y="1028700"/>
                  </a:lnTo>
                  <a:lnTo>
                    <a:pt x="1" y="10287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2" name="テキスト ボックス 1341">
              <a:extLst>
                <a:ext uri="{FF2B5EF4-FFF2-40B4-BE49-F238E27FC236}">
                  <a16:creationId xmlns:a16="http://schemas.microsoft.com/office/drawing/2014/main" id="{7527344F-9965-88A5-683A-CF8E5442AE11}"/>
                </a:ext>
              </a:extLst>
            </p:cNvPr>
            <p:cNvSpPr txBox="1"/>
            <p:nvPr/>
          </p:nvSpPr>
          <p:spPr>
            <a:xfrm>
              <a:off x="16260603" y="6592411"/>
              <a:ext cx="1049655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データ連携機能</a:t>
              </a:r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88F23997-D88A-40DB-ECC9-029C4392416A}"/>
                </a:ext>
              </a:extLst>
            </p:cNvPr>
            <p:cNvSpPr/>
            <p:nvPr/>
          </p:nvSpPr>
          <p:spPr>
            <a:xfrm>
              <a:off x="21397150" y="10405269"/>
              <a:ext cx="1777650" cy="3143"/>
            </a:xfrm>
            <a:custGeom>
              <a:avLst/>
              <a:gdLst>
                <a:gd name="connsiteX0" fmla="*/ 1777651 w 1777650"/>
                <a:gd name="connsiteY0" fmla="*/ 0 h 3143"/>
                <a:gd name="connsiteX1" fmla="*/ 858773 w 1777650"/>
                <a:gd name="connsiteY1" fmla="*/ 3143 h 3143"/>
                <a:gd name="connsiteX2" fmla="*/ 0 w 1777650"/>
                <a:gd name="connsiteY2" fmla="*/ 191 h 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650" h="3143">
                  <a:moveTo>
                    <a:pt x="1777651" y="0"/>
                  </a:moveTo>
                  <a:lnTo>
                    <a:pt x="858773" y="3143"/>
                  </a:lnTo>
                  <a:lnTo>
                    <a:pt x="0" y="19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3ADFB2E9-24DA-2B4F-6DC8-6C1A4B83D1C9}"/>
                </a:ext>
              </a:extLst>
            </p:cNvPr>
            <p:cNvSpPr/>
            <p:nvPr/>
          </p:nvSpPr>
          <p:spPr>
            <a:xfrm>
              <a:off x="21347144" y="10372217"/>
              <a:ext cx="66770" cy="66675"/>
            </a:xfrm>
            <a:custGeom>
              <a:avLst/>
              <a:gdLst>
                <a:gd name="connsiteX0" fmla="*/ 0 w 66770"/>
                <a:gd name="connsiteY0" fmla="*/ 33051 h 66675"/>
                <a:gd name="connsiteX1" fmla="*/ 66770 w 66770"/>
                <a:gd name="connsiteY1" fmla="*/ 0 h 66675"/>
                <a:gd name="connsiteX2" fmla="*/ 50006 w 66770"/>
                <a:gd name="connsiteY2" fmla="*/ 33242 h 66675"/>
                <a:gd name="connsiteX3" fmla="*/ 66580 w 6677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70" h="66675">
                  <a:moveTo>
                    <a:pt x="0" y="33051"/>
                  </a:moveTo>
                  <a:lnTo>
                    <a:pt x="66770" y="0"/>
                  </a:lnTo>
                  <a:lnTo>
                    <a:pt x="50006" y="33242"/>
                  </a:lnTo>
                  <a:lnTo>
                    <a:pt x="66580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1345" name="図 1344">
              <a:extLst>
                <a:ext uri="{FF2B5EF4-FFF2-40B4-BE49-F238E27FC236}">
                  <a16:creationId xmlns:a16="http://schemas.microsoft.com/office/drawing/2014/main" id="{E8E71BCE-7B9A-BC7D-D108-41D6E09E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55738" y="10076656"/>
              <a:ext cx="647700" cy="647700"/>
            </a:xfrm>
            <a:custGeom>
              <a:avLst/>
              <a:gdLst>
                <a:gd name="connsiteX0" fmla="*/ 0 w 647700"/>
                <a:gd name="connsiteY0" fmla="*/ 0 h 647700"/>
                <a:gd name="connsiteX1" fmla="*/ 647700 w 647700"/>
                <a:gd name="connsiteY1" fmla="*/ 0 h 647700"/>
                <a:gd name="connsiteX2" fmla="*/ 647700 w 647700"/>
                <a:gd name="connsiteY2" fmla="*/ 647700 h 647700"/>
                <a:gd name="connsiteX3" fmla="*/ 0 w 6477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647700">
                  <a:moveTo>
                    <a:pt x="0" y="0"/>
                  </a:moveTo>
                  <a:lnTo>
                    <a:pt x="647700" y="0"/>
                  </a:lnTo>
                  <a:lnTo>
                    <a:pt x="647700" y="647700"/>
                  </a:lnTo>
                  <a:lnTo>
                    <a:pt x="0" y="647700"/>
                  </a:lnTo>
                  <a:close/>
                </a:path>
              </a:pathLst>
            </a:custGeom>
          </p:spPr>
        </p:pic>
        <p:grpSp>
          <p:nvGrpSpPr>
            <p:cNvPr id="1346" name="グラフィックス 1246">
              <a:extLst>
                <a:ext uri="{FF2B5EF4-FFF2-40B4-BE49-F238E27FC236}">
                  <a16:creationId xmlns:a16="http://schemas.microsoft.com/office/drawing/2014/main" id="{B13BCE60-5CB7-CE0F-9E08-9B7CEB58A112}"/>
                </a:ext>
              </a:extLst>
            </p:cNvPr>
            <p:cNvGrpSpPr/>
            <p:nvPr/>
          </p:nvGrpSpPr>
          <p:grpSpPr>
            <a:xfrm>
              <a:off x="23098601" y="10800556"/>
              <a:ext cx="582929" cy="290512"/>
              <a:chOff x="23098601" y="10800556"/>
              <a:chExt cx="582929" cy="290512"/>
            </a:xfrm>
          </p:grpSpPr>
          <p:sp>
            <p:nvSpPr>
              <p:cNvPr id="1347" name="フリーフォーム: 図形 1346">
                <a:extLst>
                  <a:ext uri="{FF2B5EF4-FFF2-40B4-BE49-F238E27FC236}">
                    <a16:creationId xmlns:a16="http://schemas.microsoft.com/office/drawing/2014/main" id="{B404B27C-6CFA-275C-8317-3A77BC2D4B06}"/>
                  </a:ext>
                </a:extLst>
              </p:cNvPr>
              <p:cNvSpPr/>
              <p:nvPr/>
            </p:nvSpPr>
            <p:spPr>
              <a:xfrm>
                <a:off x="23100506" y="10805319"/>
                <a:ext cx="581025" cy="285750"/>
              </a:xfrm>
              <a:custGeom>
                <a:avLst/>
                <a:gdLst>
                  <a:gd name="connsiteX0" fmla="*/ 0 w 581025"/>
                  <a:gd name="connsiteY0" fmla="*/ 0 h 285750"/>
                  <a:gd name="connsiteX1" fmla="*/ 581025 w 581025"/>
                  <a:gd name="connsiteY1" fmla="*/ 0 h 285750"/>
                  <a:gd name="connsiteX2" fmla="*/ 581025 w 581025"/>
                  <a:gd name="connsiteY2" fmla="*/ 285750 h 285750"/>
                  <a:gd name="connsiteX3" fmla="*/ 0 w 581025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85750">
                    <a:moveTo>
                      <a:pt x="0" y="0"/>
                    </a:moveTo>
                    <a:lnTo>
                      <a:pt x="581025" y="0"/>
                    </a:lnTo>
                    <a:lnTo>
                      <a:pt x="581025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48" name="テキスト ボックス 1347">
                <a:extLst>
                  <a:ext uri="{FF2B5EF4-FFF2-40B4-BE49-F238E27FC236}">
                    <a16:creationId xmlns:a16="http://schemas.microsoft.com/office/drawing/2014/main" id="{0473A7EE-876E-29DE-98A2-11A633E94245}"/>
                  </a:ext>
                </a:extLst>
              </p:cNvPr>
              <p:cNvSpPr txBox="1"/>
              <p:nvPr/>
            </p:nvSpPr>
            <p:spPr>
              <a:xfrm>
                <a:off x="23116698" y="10754836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申請者</a:t>
                </a:r>
              </a:p>
            </p:txBody>
          </p:sp>
          <p:sp>
            <p:nvSpPr>
              <p:cNvPr id="1349" name="テキスト ボックス 1348">
                <a:extLst>
                  <a:ext uri="{FF2B5EF4-FFF2-40B4-BE49-F238E27FC236}">
                    <a16:creationId xmlns:a16="http://schemas.microsoft.com/office/drawing/2014/main" id="{5FBC6874-8871-972B-5089-B5B81E8344D4}"/>
                  </a:ext>
                </a:extLst>
              </p:cNvPr>
              <p:cNvSpPr txBox="1"/>
              <p:nvPr/>
            </p:nvSpPr>
            <p:spPr>
              <a:xfrm>
                <a:off x="23007161" y="10878661"/>
                <a:ext cx="7448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国民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/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企業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sp>
          <p:nvSpPr>
            <p:cNvPr id="1350" name="テキスト ボックス 1349">
              <a:extLst>
                <a:ext uri="{FF2B5EF4-FFF2-40B4-BE49-F238E27FC236}">
                  <a16:creationId xmlns:a16="http://schemas.microsoft.com/office/drawing/2014/main" id="{497D39E6-E37E-082A-DC98-A3EA7A6A9905}"/>
                </a:ext>
              </a:extLst>
            </p:cNvPr>
            <p:cNvSpPr txBox="1"/>
            <p:nvPr/>
          </p:nvSpPr>
          <p:spPr>
            <a:xfrm>
              <a:off x="16506348" y="7221061"/>
              <a:ext cx="659130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825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BigQuery</a:t>
              </a:r>
            </a:p>
          </p:txBody>
        </p:sp>
        <p:pic>
          <p:nvPicPr>
            <p:cNvPr id="1351" name="図 1350">
              <a:extLst>
                <a:ext uri="{FF2B5EF4-FFF2-40B4-BE49-F238E27FC236}">
                  <a16:creationId xmlns:a16="http://schemas.microsoft.com/office/drawing/2014/main" id="{66398C17-F00E-0793-6927-FA1869660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62668" y="15652401"/>
              <a:ext cx="1158478" cy="579144"/>
            </a:xfrm>
            <a:custGeom>
              <a:avLst/>
              <a:gdLst>
                <a:gd name="connsiteX0" fmla="*/ 0 w 1158478"/>
                <a:gd name="connsiteY0" fmla="*/ 0 h 579144"/>
                <a:gd name="connsiteX1" fmla="*/ 1158478 w 1158478"/>
                <a:gd name="connsiteY1" fmla="*/ 0 h 579144"/>
                <a:gd name="connsiteX2" fmla="*/ 1158478 w 1158478"/>
                <a:gd name="connsiteY2" fmla="*/ 579145 h 579144"/>
                <a:gd name="connsiteX3" fmla="*/ 0 w 1158478"/>
                <a:gd name="connsiteY3" fmla="*/ 579145 h 57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478" h="579144">
                  <a:moveTo>
                    <a:pt x="0" y="0"/>
                  </a:moveTo>
                  <a:lnTo>
                    <a:pt x="1158478" y="0"/>
                  </a:lnTo>
                  <a:lnTo>
                    <a:pt x="1158478" y="579145"/>
                  </a:lnTo>
                  <a:lnTo>
                    <a:pt x="0" y="579145"/>
                  </a:lnTo>
                  <a:close/>
                </a:path>
              </a:pathLst>
            </a:custGeom>
          </p:spPr>
        </p:pic>
        <p:sp>
          <p:nvSpPr>
            <p:cNvPr id="1352" name="テキスト ボックス 1351">
              <a:extLst>
                <a:ext uri="{FF2B5EF4-FFF2-40B4-BE49-F238E27FC236}">
                  <a16:creationId xmlns:a16="http://schemas.microsoft.com/office/drawing/2014/main" id="{72B3A043-6584-F4BC-3F0D-8FD7B8872AED}"/>
                </a:ext>
              </a:extLst>
            </p:cNvPr>
            <p:cNvSpPr txBox="1"/>
            <p:nvPr/>
          </p:nvSpPr>
          <p:spPr>
            <a:xfrm>
              <a:off x="19297173" y="16117411"/>
              <a:ext cx="697230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825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AppSheet</a:t>
              </a:r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D45762D7-EAA9-D4B0-EC63-9FECDED00FCC}"/>
                </a:ext>
              </a:extLst>
            </p:cNvPr>
            <p:cNvSpPr/>
            <p:nvPr/>
          </p:nvSpPr>
          <p:spPr>
            <a:xfrm>
              <a:off x="19869531" y="13258006"/>
              <a:ext cx="3443667" cy="2700337"/>
            </a:xfrm>
            <a:custGeom>
              <a:avLst/>
              <a:gdLst>
                <a:gd name="connsiteX0" fmla="*/ 3443383 w 3443667"/>
                <a:gd name="connsiteY0" fmla="*/ 0 h 2700337"/>
                <a:gd name="connsiteX1" fmla="*/ 3443668 w 3443667"/>
                <a:gd name="connsiteY1" fmla="*/ 2700338 h 2700337"/>
                <a:gd name="connsiteX2" fmla="*/ 0 w 3443667"/>
                <a:gd name="connsiteY2" fmla="*/ 2700338 h 270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3667" h="2700337">
                  <a:moveTo>
                    <a:pt x="3443383" y="0"/>
                  </a:moveTo>
                  <a:lnTo>
                    <a:pt x="3443668" y="2700338"/>
                  </a:lnTo>
                  <a:lnTo>
                    <a:pt x="0" y="270033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4" name="フリーフォーム: 図形 1353">
              <a:extLst>
                <a:ext uri="{FF2B5EF4-FFF2-40B4-BE49-F238E27FC236}">
                  <a16:creationId xmlns:a16="http://schemas.microsoft.com/office/drawing/2014/main" id="{3B2039D7-2B7D-E321-19F9-3D087A47B427}"/>
                </a:ext>
              </a:extLst>
            </p:cNvPr>
            <p:cNvSpPr/>
            <p:nvPr/>
          </p:nvSpPr>
          <p:spPr>
            <a:xfrm>
              <a:off x="19819524" y="15925006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85621DA1-555C-03D3-E69D-E757DDBF3EB8}"/>
                </a:ext>
              </a:extLst>
            </p:cNvPr>
            <p:cNvSpPr/>
            <p:nvPr/>
          </p:nvSpPr>
          <p:spPr>
            <a:xfrm>
              <a:off x="16042481" y="12977019"/>
              <a:ext cx="713708" cy="9525"/>
            </a:xfrm>
            <a:custGeom>
              <a:avLst/>
              <a:gdLst>
                <a:gd name="connsiteX0" fmla="*/ 0 w 713708"/>
                <a:gd name="connsiteY0" fmla="*/ 0 h 9525"/>
                <a:gd name="connsiteX1" fmla="*/ 713708 w 71370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3708" h="9525">
                  <a:moveTo>
                    <a:pt x="0" y="0"/>
                  </a:moveTo>
                  <a:lnTo>
                    <a:pt x="713708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230048F8-D5B8-DA64-F205-BB409723DF9E}"/>
                </a:ext>
              </a:extLst>
            </p:cNvPr>
            <p:cNvSpPr/>
            <p:nvPr/>
          </p:nvSpPr>
          <p:spPr>
            <a:xfrm>
              <a:off x="16739520" y="1294368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B8BB7A4D-43A9-4089-B3B5-2C30EF51F3B7}"/>
                </a:ext>
              </a:extLst>
            </p:cNvPr>
            <p:cNvSpPr/>
            <p:nvPr/>
          </p:nvSpPr>
          <p:spPr>
            <a:xfrm>
              <a:off x="18382488" y="13177044"/>
              <a:ext cx="1049083" cy="2781300"/>
            </a:xfrm>
            <a:custGeom>
              <a:avLst/>
              <a:gdLst>
                <a:gd name="connsiteX0" fmla="*/ 0 w 1049083"/>
                <a:gd name="connsiteY0" fmla="*/ 0 h 2781300"/>
                <a:gd name="connsiteX1" fmla="*/ 0 w 1049083"/>
                <a:gd name="connsiteY1" fmla="*/ 2781300 h 2781300"/>
                <a:gd name="connsiteX2" fmla="*/ 1049084 w 1049083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083" h="2781300">
                  <a:moveTo>
                    <a:pt x="0" y="0"/>
                  </a:moveTo>
                  <a:lnTo>
                    <a:pt x="0" y="2781300"/>
                  </a:lnTo>
                  <a:lnTo>
                    <a:pt x="1049084" y="27813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0" name="フリーフォーム: 図形 1359">
              <a:extLst>
                <a:ext uri="{FF2B5EF4-FFF2-40B4-BE49-F238E27FC236}">
                  <a16:creationId xmlns:a16="http://schemas.microsoft.com/office/drawing/2014/main" id="{A71D12A5-DA9E-F0A9-CB99-DBE296EC7F9D}"/>
                </a:ext>
              </a:extLst>
            </p:cNvPr>
            <p:cNvSpPr/>
            <p:nvPr/>
          </p:nvSpPr>
          <p:spPr>
            <a:xfrm>
              <a:off x="19414903" y="1592500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52E95352-4B40-7570-6798-97335B9307DC}"/>
                </a:ext>
              </a:extLst>
            </p:cNvPr>
            <p:cNvSpPr/>
            <p:nvPr/>
          </p:nvSpPr>
          <p:spPr>
            <a:xfrm>
              <a:off x="14499431" y="6357144"/>
              <a:ext cx="1682972" cy="1333500"/>
            </a:xfrm>
            <a:custGeom>
              <a:avLst/>
              <a:gdLst>
                <a:gd name="connsiteX0" fmla="*/ 0 w 1682972"/>
                <a:gd name="connsiteY0" fmla="*/ 0 h 1333500"/>
                <a:gd name="connsiteX1" fmla="*/ 1682972 w 1682972"/>
                <a:gd name="connsiteY1" fmla="*/ 0 h 1333500"/>
                <a:gd name="connsiteX2" fmla="*/ 1682972 w 1682972"/>
                <a:gd name="connsiteY2" fmla="*/ 1333500 h 1333500"/>
                <a:gd name="connsiteX3" fmla="*/ 0 w 1682972"/>
                <a:gd name="connsiteY3" fmla="*/ 13335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972" h="1333500">
                  <a:moveTo>
                    <a:pt x="0" y="0"/>
                  </a:moveTo>
                  <a:lnTo>
                    <a:pt x="1682972" y="0"/>
                  </a:lnTo>
                  <a:lnTo>
                    <a:pt x="1682972" y="1333500"/>
                  </a:lnTo>
                  <a:lnTo>
                    <a:pt x="0" y="13335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30F2306A-054D-F163-CB58-AB92B5F38982}"/>
                </a:ext>
              </a:extLst>
            </p:cNvPr>
            <p:cNvSpPr/>
            <p:nvPr/>
          </p:nvSpPr>
          <p:spPr>
            <a:xfrm>
              <a:off x="14911196" y="6404769"/>
              <a:ext cx="338423" cy="285750"/>
            </a:xfrm>
            <a:custGeom>
              <a:avLst/>
              <a:gdLst>
                <a:gd name="connsiteX0" fmla="*/ 0 w 338423"/>
                <a:gd name="connsiteY0" fmla="*/ 0 h 285750"/>
                <a:gd name="connsiteX1" fmla="*/ 338423 w 338423"/>
                <a:gd name="connsiteY1" fmla="*/ 0 h 285750"/>
                <a:gd name="connsiteX2" fmla="*/ 338423 w 338423"/>
                <a:gd name="connsiteY2" fmla="*/ 285750 h 285750"/>
                <a:gd name="connsiteX3" fmla="*/ 0 w 338423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423" h="285750">
                  <a:moveTo>
                    <a:pt x="0" y="0"/>
                  </a:moveTo>
                  <a:lnTo>
                    <a:pt x="338423" y="0"/>
                  </a:lnTo>
                  <a:lnTo>
                    <a:pt x="338423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3" name="テキスト ボックス 1362">
              <a:extLst>
                <a:ext uri="{FF2B5EF4-FFF2-40B4-BE49-F238E27FC236}">
                  <a16:creationId xmlns:a16="http://schemas.microsoft.com/office/drawing/2014/main" id="{BE5797AB-C367-ADC9-718D-F8E20DD245E7}"/>
                </a:ext>
              </a:extLst>
            </p:cNvPr>
            <p:cNvSpPr txBox="1"/>
            <p:nvPr/>
          </p:nvSpPr>
          <p:spPr>
            <a:xfrm>
              <a:off x="14884241" y="6449536"/>
              <a:ext cx="382905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75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VPC</a:t>
              </a:r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D649B5F5-11B0-54FE-0148-1160110CF782}"/>
                </a:ext>
              </a:extLst>
            </p:cNvPr>
            <p:cNvSpPr/>
            <p:nvPr/>
          </p:nvSpPr>
          <p:spPr>
            <a:xfrm>
              <a:off x="16034765" y="7061994"/>
              <a:ext cx="545210" cy="9525"/>
            </a:xfrm>
            <a:custGeom>
              <a:avLst/>
              <a:gdLst>
                <a:gd name="connsiteX0" fmla="*/ 0 w 545210"/>
                <a:gd name="connsiteY0" fmla="*/ 0 h 9525"/>
                <a:gd name="connsiteX1" fmla="*/ 545211 w 54521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5210" h="9525">
                  <a:moveTo>
                    <a:pt x="0" y="0"/>
                  </a:moveTo>
                  <a:lnTo>
                    <a:pt x="545211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019A05E3-9390-3D31-0011-F8FE721EC20E}"/>
                </a:ext>
              </a:extLst>
            </p:cNvPr>
            <p:cNvSpPr/>
            <p:nvPr/>
          </p:nvSpPr>
          <p:spPr>
            <a:xfrm>
              <a:off x="16563307" y="702865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937939EF-03E4-A0BC-6795-D1B42894DD8E}"/>
                </a:ext>
              </a:extLst>
            </p:cNvPr>
            <p:cNvSpPr/>
            <p:nvPr/>
          </p:nvSpPr>
          <p:spPr>
            <a:xfrm>
              <a:off x="15894843" y="7262019"/>
              <a:ext cx="1619" cy="5454300"/>
            </a:xfrm>
            <a:custGeom>
              <a:avLst/>
              <a:gdLst>
                <a:gd name="connsiteX0" fmla="*/ 1619 w 1619"/>
                <a:gd name="connsiteY0" fmla="*/ 0 h 5454300"/>
                <a:gd name="connsiteX1" fmla="*/ 1619 w 1619"/>
                <a:gd name="connsiteY1" fmla="*/ 2762250 h 5454300"/>
                <a:gd name="connsiteX2" fmla="*/ 0 w 1619"/>
                <a:gd name="connsiteY2" fmla="*/ 5454301 h 545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" h="5454300">
                  <a:moveTo>
                    <a:pt x="1619" y="0"/>
                  </a:moveTo>
                  <a:lnTo>
                    <a:pt x="1619" y="2762250"/>
                  </a:lnTo>
                  <a:lnTo>
                    <a:pt x="0" y="545430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F9185929-ABD9-37C9-DB3B-6C3EE1F9C0E5}"/>
                </a:ext>
              </a:extLst>
            </p:cNvPr>
            <p:cNvSpPr/>
            <p:nvPr/>
          </p:nvSpPr>
          <p:spPr>
            <a:xfrm>
              <a:off x="15861506" y="12699651"/>
              <a:ext cx="66675" cy="66675"/>
            </a:xfrm>
            <a:custGeom>
              <a:avLst/>
              <a:gdLst>
                <a:gd name="connsiteX0" fmla="*/ 33338 w 66675"/>
                <a:gd name="connsiteY0" fmla="*/ 66675 h 66675"/>
                <a:gd name="connsiteX1" fmla="*/ 0 w 66675"/>
                <a:gd name="connsiteY1" fmla="*/ 0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338" y="66675"/>
                  </a:moveTo>
                  <a:lnTo>
                    <a:pt x="0" y="0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BF43AA5C-DC23-B2D8-400E-B543A487F6BB}"/>
                </a:ext>
              </a:extLst>
            </p:cNvPr>
            <p:cNvSpPr/>
            <p:nvPr/>
          </p:nvSpPr>
          <p:spPr>
            <a:xfrm>
              <a:off x="15304484" y="7057231"/>
              <a:ext cx="364807" cy="3809"/>
            </a:xfrm>
            <a:custGeom>
              <a:avLst/>
              <a:gdLst>
                <a:gd name="connsiteX0" fmla="*/ 0 w 364807"/>
                <a:gd name="connsiteY0" fmla="*/ 0 h 3809"/>
                <a:gd name="connsiteX1" fmla="*/ 214122 w 364807"/>
                <a:gd name="connsiteY1" fmla="*/ 1619 h 3809"/>
                <a:gd name="connsiteX2" fmla="*/ 364807 w 364807"/>
                <a:gd name="connsiteY2" fmla="*/ 381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807" h="3809">
                  <a:moveTo>
                    <a:pt x="0" y="0"/>
                  </a:moveTo>
                  <a:lnTo>
                    <a:pt x="214122" y="1619"/>
                  </a:lnTo>
                  <a:lnTo>
                    <a:pt x="364807" y="381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8AFC5F14-7FAF-5C37-C531-468CFE6BCC74}"/>
                </a:ext>
              </a:extLst>
            </p:cNvPr>
            <p:cNvSpPr/>
            <p:nvPr/>
          </p:nvSpPr>
          <p:spPr>
            <a:xfrm>
              <a:off x="15652146" y="7027513"/>
              <a:ext cx="67151" cy="66675"/>
            </a:xfrm>
            <a:custGeom>
              <a:avLst/>
              <a:gdLst>
                <a:gd name="connsiteX0" fmla="*/ 67151 w 67151"/>
                <a:gd name="connsiteY0" fmla="*/ 34290 h 66675"/>
                <a:gd name="connsiteX1" fmla="*/ 0 w 67151"/>
                <a:gd name="connsiteY1" fmla="*/ 66675 h 66675"/>
                <a:gd name="connsiteX2" fmla="*/ 17145 w 67151"/>
                <a:gd name="connsiteY2" fmla="*/ 33528 h 66675"/>
                <a:gd name="connsiteX3" fmla="*/ 1048 w 67151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51" h="66675">
                  <a:moveTo>
                    <a:pt x="67151" y="34290"/>
                  </a:moveTo>
                  <a:lnTo>
                    <a:pt x="0" y="66675"/>
                  </a:lnTo>
                  <a:lnTo>
                    <a:pt x="17145" y="33528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1373" name="図 1372">
              <a:extLst>
                <a:ext uri="{FF2B5EF4-FFF2-40B4-BE49-F238E27FC236}">
                  <a16:creationId xmlns:a16="http://schemas.microsoft.com/office/drawing/2014/main" id="{E182A811-00A2-6181-407A-0AE0049A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25090" y="6847681"/>
              <a:ext cx="474630" cy="409575"/>
            </a:xfrm>
            <a:custGeom>
              <a:avLst/>
              <a:gdLst>
                <a:gd name="connsiteX0" fmla="*/ 0 w 474630"/>
                <a:gd name="connsiteY0" fmla="*/ 0 h 409575"/>
                <a:gd name="connsiteX1" fmla="*/ 474631 w 474630"/>
                <a:gd name="connsiteY1" fmla="*/ 0 h 409575"/>
                <a:gd name="connsiteX2" fmla="*/ 474631 w 474630"/>
                <a:gd name="connsiteY2" fmla="*/ 409575 h 409575"/>
                <a:gd name="connsiteX3" fmla="*/ 0 w 474630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630" h="409575">
                  <a:moveTo>
                    <a:pt x="0" y="0"/>
                  </a:moveTo>
                  <a:lnTo>
                    <a:pt x="474631" y="0"/>
                  </a:lnTo>
                  <a:lnTo>
                    <a:pt x="474631" y="409575"/>
                  </a:lnTo>
                  <a:lnTo>
                    <a:pt x="0" y="409575"/>
                  </a:lnTo>
                  <a:close/>
                </a:path>
              </a:pathLst>
            </a:custGeom>
          </p:spPr>
        </p:pic>
        <p:grpSp>
          <p:nvGrpSpPr>
            <p:cNvPr id="1374" name="グラフィックス 1246">
              <a:extLst>
                <a:ext uri="{FF2B5EF4-FFF2-40B4-BE49-F238E27FC236}">
                  <a16:creationId xmlns:a16="http://schemas.microsoft.com/office/drawing/2014/main" id="{C2913030-A058-EB32-3175-82FB0066042F}"/>
                </a:ext>
              </a:extLst>
            </p:cNvPr>
            <p:cNvGrpSpPr/>
            <p:nvPr/>
          </p:nvGrpSpPr>
          <p:grpSpPr>
            <a:xfrm>
              <a:off x="14586203" y="7323931"/>
              <a:ext cx="952500" cy="238125"/>
              <a:chOff x="14586203" y="7323931"/>
              <a:chExt cx="952500" cy="238125"/>
            </a:xfrm>
            <a:solidFill>
              <a:srgbClr val="999999"/>
            </a:solidFill>
          </p:grpSpPr>
          <p:sp>
            <p:nvSpPr>
              <p:cNvPr id="1375" name="テキスト ボックス 1374">
                <a:extLst>
                  <a:ext uri="{FF2B5EF4-FFF2-40B4-BE49-F238E27FC236}">
                    <a16:creationId xmlns:a16="http://schemas.microsoft.com/office/drawing/2014/main" id="{8FF81BF9-BC75-0DA2-DF2C-51E670EB4C56}"/>
                  </a:ext>
                </a:extLst>
              </p:cNvPr>
              <p:cNvSpPr txBox="1"/>
              <p:nvPr/>
            </p:nvSpPr>
            <p:spPr>
              <a:xfrm>
                <a:off x="14556676" y="7278211"/>
                <a:ext cx="1011555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825" b="1" spc="0" baseline="0">
                    <a:ln/>
                    <a:solidFill>
                      <a:srgbClr val="999999"/>
                    </a:solidFill>
                    <a:latin typeface="Helvetica"/>
                    <a:cs typeface="Helvetica"/>
                    <a:sym typeface="Helvetica"/>
                    <a:rtl val="0"/>
                  </a:rPr>
                  <a:t>Serverless VPC</a:t>
                </a:r>
              </a:p>
            </p:txBody>
          </p:sp>
          <p:sp>
            <p:nvSpPr>
              <p:cNvPr id="1376" name="テキスト ボックス 1375">
                <a:extLst>
                  <a:ext uri="{FF2B5EF4-FFF2-40B4-BE49-F238E27FC236}">
                    <a16:creationId xmlns:a16="http://schemas.microsoft.com/office/drawing/2014/main" id="{D53EC899-2779-4CBE-3524-A2984FAD504C}"/>
                  </a:ext>
                </a:extLst>
              </p:cNvPr>
              <p:cNvSpPr txBox="1"/>
              <p:nvPr/>
            </p:nvSpPr>
            <p:spPr>
              <a:xfrm>
                <a:off x="14494763" y="7402036"/>
                <a:ext cx="11353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825" b="1" spc="0" baseline="0">
                    <a:ln/>
                    <a:solidFill>
                      <a:srgbClr val="999999"/>
                    </a:solidFill>
                    <a:latin typeface="Helvetica"/>
                    <a:cs typeface="Helvetica"/>
                    <a:sym typeface="Helvetica"/>
                    <a:rtl val="0"/>
                  </a:rPr>
                  <a:t>Access connector</a:t>
                </a:r>
              </a:p>
            </p:txBody>
          </p:sp>
        </p:grp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95123B15-C995-9790-46D0-67F319688BD8}"/>
                </a:ext>
              </a:extLst>
            </p:cNvPr>
            <p:cNvSpPr/>
            <p:nvPr/>
          </p:nvSpPr>
          <p:spPr>
            <a:xfrm>
              <a:off x="20041076" y="11157744"/>
              <a:ext cx="1295400" cy="1143000"/>
            </a:xfrm>
            <a:custGeom>
              <a:avLst/>
              <a:gdLst>
                <a:gd name="connsiteX0" fmla="*/ 0 w 1295400"/>
                <a:gd name="connsiteY0" fmla="*/ 0 h 1143000"/>
                <a:gd name="connsiteX1" fmla="*/ 1295401 w 1295400"/>
                <a:gd name="connsiteY1" fmla="*/ 0 h 1143000"/>
                <a:gd name="connsiteX2" fmla="*/ 1295401 w 1295400"/>
                <a:gd name="connsiteY2" fmla="*/ 1143000 h 1143000"/>
                <a:gd name="connsiteX3" fmla="*/ 0 w 129540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1143000">
                  <a:moveTo>
                    <a:pt x="0" y="0"/>
                  </a:moveTo>
                  <a:lnTo>
                    <a:pt x="1295401" y="0"/>
                  </a:lnTo>
                  <a:lnTo>
                    <a:pt x="1295401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78" name="テキスト ボックス 1377">
              <a:extLst>
                <a:ext uri="{FF2B5EF4-FFF2-40B4-BE49-F238E27FC236}">
                  <a16:creationId xmlns:a16="http://schemas.microsoft.com/office/drawing/2014/main" id="{72B2C466-DC3A-5B24-8B32-D903287B2A4F}"/>
                </a:ext>
              </a:extLst>
            </p:cNvPr>
            <p:cNvSpPr txBox="1"/>
            <p:nvPr/>
          </p:nvSpPr>
          <p:spPr>
            <a:xfrm>
              <a:off x="19420998" y="11173936"/>
              <a:ext cx="19831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利用者通知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メッセージ通知機能</a:t>
              </a:r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19C2F618-56E5-FA10-F6D2-0D7A20EA4B9D}"/>
                </a:ext>
              </a:extLst>
            </p:cNvPr>
            <p:cNvSpPr/>
            <p:nvPr/>
          </p:nvSpPr>
          <p:spPr>
            <a:xfrm>
              <a:off x="20707826" y="11776869"/>
              <a:ext cx="2551080" cy="9048"/>
            </a:xfrm>
            <a:custGeom>
              <a:avLst/>
              <a:gdLst>
                <a:gd name="connsiteX0" fmla="*/ 0 w 2551080"/>
                <a:gd name="connsiteY0" fmla="*/ 0 h 9048"/>
                <a:gd name="connsiteX1" fmla="*/ 1306830 w 2551080"/>
                <a:gd name="connsiteY1" fmla="*/ 0 h 9048"/>
                <a:gd name="connsiteX2" fmla="*/ 2551080 w 2551080"/>
                <a:gd name="connsiteY2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1080" h="9048">
                  <a:moveTo>
                    <a:pt x="0" y="0"/>
                  </a:moveTo>
                  <a:lnTo>
                    <a:pt x="1306830" y="0"/>
                  </a:lnTo>
                  <a:lnTo>
                    <a:pt x="2551080" y="904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BAB6923D-423F-5F80-788E-FF99C19A271D}"/>
                </a:ext>
              </a:extLst>
            </p:cNvPr>
            <p:cNvSpPr/>
            <p:nvPr/>
          </p:nvSpPr>
          <p:spPr>
            <a:xfrm>
              <a:off x="23242047" y="11752485"/>
              <a:ext cx="66865" cy="66675"/>
            </a:xfrm>
            <a:custGeom>
              <a:avLst/>
              <a:gdLst>
                <a:gd name="connsiteX0" fmla="*/ 66866 w 66865"/>
                <a:gd name="connsiteY0" fmla="*/ 33814 h 66675"/>
                <a:gd name="connsiteX1" fmla="*/ 0 w 66865"/>
                <a:gd name="connsiteY1" fmla="*/ 66675 h 66675"/>
                <a:gd name="connsiteX2" fmla="*/ 16859 w 66865"/>
                <a:gd name="connsiteY2" fmla="*/ 33433 h 66675"/>
                <a:gd name="connsiteX3" fmla="*/ 477 w 6686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65" h="66675">
                  <a:moveTo>
                    <a:pt x="66866" y="33814"/>
                  </a:moveTo>
                  <a:lnTo>
                    <a:pt x="0" y="66675"/>
                  </a:lnTo>
                  <a:lnTo>
                    <a:pt x="16859" y="33433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81" name="テキスト ボックス 1380">
              <a:extLst>
                <a:ext uri="{FF2B5EF4-FFF2-40B4-BE49-F238E27FC236}">
                  <a16:creationId xmlns:a16="http://schemas.microsoft.com/office/drawing/2014/main" id="{E0ACFB12-213E-4072-8EAB-0C10063B97E2}"/>
                </a:ext>
              </a:extLst>
            </p:cNvPr>
            <p:cNvSpPr txBox="1"/>
            <p:nvPr/>
          </p:nvSpPr>
          <p:spPr>
            <a:xfrm>
              <a:off x="21613176" y="11692286"/>
              <a:ext cx="840105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825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webhook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連携</a:t>
              </a:r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1D4E865B-8E30-7090-5147-01AFF92B1B76}"/>
                </a:ext>
              </a:extLst>
            </p:cNvPr>
            <p:cNvSpPr/>
            <p:nvPr/>
          </p:nvSpPr>
          <p:spPr>
            <a:xfrm>
              <a:off x="23205281" y="11262519"/>
              <a:ext cx="1657350" cy="1047750"/>
            </a:xfrm>
            <a:custGeom>
              <a:avLst/>
              <a:gdLst>
                <a:gd name="connsiteX0" fmla="*/ 0 w 1657350"/>
                <a:gd name="connsiteY0" fmla="*/ 0 h 1047750"/>
                <a:gd name="connsiteX1" fmla="*/ 1657350 w 1657350"/>
                <a:gd name="connsiteY1" fmla="*/ 0 h 1047750"/>
                <a:gd name="connsiteX2" fmla="*/ 1657350 w 1657350"/>
                <a:gd name="connsiteY2" fmla="*/ 1047750 h 1047750"/>
                <a:gd name="connsiteX3" fmla="*/ 0 w 1657350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7350" h="1047750">
                  <a:moveTo>
                    <a:pt x="0" y="0"/>
                  </a:moveTo>
                  <a:lnTo>
                    <a:pt x="1657350" y="0"/>
                  </a:lnTo>
                  <a:lnTo>
                    <a:pt x="1657350" y="1047750"/>
                  </a:lnTo>
                  <a:lnTo>
                    <a:pt x="0" y="104775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386" name="グラフィックス 1246">
              <a:extLst>
                <a:ext uri="{FF2B5EF4-FFF2-40B4-BE49-F238E27FC236}">
                  <a16:creationId xmlns:a16="http://schemas.microsoft.com/office/drawing/2014/main" id="{A16DC67F-33CA-7B8F-1214-72E52E994E03}"/>
                </a:ext>
              </a:extLst>
            </p:cNvPr>
            <p:cNvGrpSpPr/>
            <p:nvPr/>
          </p:nvGrpSpPr>
          <p:grpSpPr>
            <a:xfrm>
              <a:off x="16578738" y="4942681"/>
              <a:ext cx="514350" cy="238125"/>
              <a:chOff x="16578738" y="4942681"/>
              <a:chExt cx="514350" cy="238125"/>
            </a:xfrm>
            <a:solidFill>
              <a:srgbClr val="999999"/>
            </a:solidFill>
          </p:grpSpPr>
          <p:sp>
            <p:nvSpPr>
              <p:cNvPr id="1387" name="テキスト ボックス 1386">
                <a:extLst>
                  <a:ext uri="{FF2B5EF4-FFF2-40B4-BE49-F238E27FC236}">
                    <a16:creationId xmlns:a16="http://schemas.microsoft.com/office/drawing/2014/main" id="{9D7FF3C0-E9EE-DB8C-5EDA-F39D03B24CF4}"/>
                  </a:ext>
                </a:extLst>
              </p:cNvPr>
              <p:cNvSpPr txBox="1"/>
              <p:nvPr/>
            </p:nvSpPr>
            <p:spPr>
              <a:xfrm>
                <a:off x="16592073" y="4896961"/>
                <a:ext cx="4876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825" b="1" spc="0" baseline="0">
                    <a:ln/>
                    <a:solidFill>
                      <a:srgbClr val="999999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</a:t>
                </a:r>
              </a:p>
            </p:txBody>
          </p:sp>
          <p:sp>
            <p:nvSpPr>
              <p:cNvPr id="1388" name="テキスト ボックス 1387">
                <a:extLst>
                  <a:ext uri="{FF2B5EF4-FFF2-40B4-BE49-F238E27FC236}">
                    <a16:creationId xmlns:a16="http://schemas.microsoft.com/office/drawing/2014/main" id="{CF7EF5BE-57B3-7E61-1192-57E43A0B3375}"/>
                  </a:ext>
                </a:extLst>
              </p:cNvPr>
              <p:cNvSpPr txBox="1"/>
              <p:nvPr/>
            </p:nvSpPr>
            <p:spPr>
              <a:xfrm>
                <a:off x="16487298" y="5020786"/>
                <a:ext cx="69723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825" b="1" spc="0" baseline="0">
                    <a:ln/>
                    <a:solidFill>
                      <a:srgbClr val="999999"/>
                    </a:solidFill>
                    <a:latin typeface="Helvetica"/>
                    <a:cs typeface="Helvetica"/>
                    <a:sym typeface="Helvetica"/>
                    <a:rtl val="0"/>
                  </a:rPr>
                  <a:t>Functions</a:t>
                </a:r>
              </a:p>
            </p:txBody>
          </p:sp>
        </p:grp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08677BFE-D35C-0575-5E6C-93C7FF4DAE58}"/>
                </a:ext>
              </a:extLst>
            </p:cNvPr>
            <p:cNvSpPr/>
            <p:nvPr/>
          </p:nvSpPr>
          <p:spPr>
            <a:xfrm>
              <a:off x="10419587" y="3404394"/>
              <a:ext cx="6421088" cy="1209675"/>
            </a:xfrm>
            <a:custGeom>
              <a:avLst/>
              <a:gdLst>
                <a:gd name="connsiteX0" fmla="*/ 6421088 w 6421088"/>
                <a:gd name="connsiteY0" fmla="*/ 1209675 h 1209675"/>
                <a:gd name="connsiteX1" fmla="*/ 6419850 w 6421088"/>
                <a:gd name="connsiteY1" fmla="*/ 0 h 1209675"/>
                <a:gd name="connsiteX2" fmla="*/ 0 w 6421088"/>
                <a:gd name="connsiteY2" fmla="*/ 0 h 1209675"/>
                <a:gd name="connsiteX3" fmla="*/ 952 w 6421088"/>
                <a:gd name="connsiteY3" fmla="*/ 225076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088" h="1209675">
                  <a:moveTo>
                    <a:pt x="6421088" y="1209675"/>
                  </a:moveTo>
                  <a:lnTo>
                    <a:pt x="6419850" y="0"/>
                  </a:lnTo>
                  <a:lnTo>
                    <a:pt x="0" y="0"/>
                  </a:lnTo>
                  <a:lnTo>
                    <a:pt x="952" y="22507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56A07C75-CCFD-ED24-BF01-6284161D9FBC}"/>
                </a:ext>
              </a:extLst>
            </p:cNvPr>
            <p:cNvSpPr/>
            <p:nvPr/>
          </p:nvSpPr>
          <p:spPr>
            <a:xfrm>
              <a:off x="10387107" y="3612705"/>
              <a:ext cx="66675" cy="66770"/>
            </a:xfrm>
            <a:custGeom>
              <a:avLst/>
              <a:gdLst>
                <a:gd name="connsiteX0" fmla="*/ 33718 w 66675"/>
                <a:gd name="connsiteY0" fmla="*/ 66770 h 66770"/>
                <a:gd name="connsiteX1" fmla="*/ 0 w 66675"/>
                <a:gd name="connsiteY1" fmla="*/ 286 h 66770"/>
                <a:gd name="connsiteX2" fmla="*/ 33433 w 66675"/>
                <a:gd name="connsiteY2" fmla="*/ 16764 h 66770"/>
                <a:gd name="connsiteX3" fmla="*/ 66675 w 66675"/>
                <a:gd name="connsiteY3" fmla="*/ 0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770">
                  <a:moveTo>
                    <a:pt x="33718" y="66770"/>
                  </a:moveTo>
                  <a:lnTo>
                    <a:pt x="0" y="286"/>
                  </a:lnTo>
                  <a:lnTo>
                    <a:pt x="33433" y="16764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391" name="グラフィックス 1246">
              <a:extLst>
                <a:ext uri="{FF2B5EF4-FFF2-40B4-BE49-F238E27FC236}">
                  <a16:creationId xmlns:a16="http://schemas.microsoft.com/office/drawing/2014/main" id="{DF9A829C-F817-B91B-61E1-27638C74EDB0}"/>
                </a:ext>
              </a:extLst>
            </p:cNvPr>
            <p:cNvGrpSpPr/>
            <p:nvPr/>
          </p:nvGrpSpPr>
          <p:grpSpPr>
            <a:xfrm>
              <a:off x="14175581" y="3344100"/>
              <a:ext cx="666750" cy="136493"/>
              <a:chOff x="14175581" y="3344100"/>
              <a:chExt cx="666750" cy="136493"/>
            </a:xfrm>
          </p:grpSpPr>
          <p:sp>
            <p:nvSpPr>
              <p:cNvPr id="1392" name="フリーフォーム: 図形 1391">
                <a:extLst>
                  <a:ext uri="{FF2B5EF4-FFF2-40B4-BE49-F238E27FC236}">
                    <a16:creationId xmlns:a16="http://schemas.microsoft.com/office/drawing/2014/main" id="{F4D1A96D-54EE-BB79-56E6-E8B1E4D8FC69}"/>
                  </a:ext>
                </a:extLst>
              </p:cNvPr>
              <p:cNvSpPr/>
              <p:nvPr/>
            </p:nvSpPr>
            <p:spPr>
              <a:xfrm>
                <a:off x="14194631" y="3347244"/>
                <a:ext cx="647700" cy="133350"/>
              </a:xfrm>
              <a:custGeom>
                <a:avLst/>
                <a:gdLst>
                  <a:gd name="connsiteX0" fmla="*/ 0 w 647700"/>
                  <a:gd name="connsiteY0" fmla="*/ 0 h 133350"/>
                  <a:gd name="connsiteX1" fmla="*/ 647700 w 647700"/>
                  <a:gd name="connsiteY1" fmla="*/ 0 h 133350"/>
                  <a:gd name="connsiteX2" fmla="*/ 647700 w 647700"/>
                  <a:gd name="connsiteY2" fmla="*/ 133350 h 133350"/>
                  <a:gd name="connsiteX3" fmla="*/ 0 w 647700"/>
                  <a:gd name="connsiteY3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700" h="133350">
                    <a:moveTo>
                      <a:pt x="0" y="0"/>
                    </a:moveTo>
                    <a:lnTo>
                      <a:pt x="647700" y="0"/>
                    </a:lnTo>
                    <a:lnTo>
                      <a:pt x="647700" y="133350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93" name="テキスト ボックス 1392">
                <a:extLst>
                  <a:ext uri="{FF2B5EF4-FFF2-40B4-BE49-F238E27FC236}">
                    <a16:creationId xmlns:a16="http://schemas.microsoft.com/office/drawing/2014/main" id="{8088B598-EB9D-6D12-155C-6DA325FDBBED}"/>
                  </a:ext>
                </a:extLst>
              </p:cNvPr>
              <p:cNvSpPr txBox="1"/>
              <p:nvPr/>
            </p:nvSpPr>
            <p:spPr>
              <a:xfrm>
                <a:off x="14084141" y="3298380"/>
                <a:ext cx="840105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825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webhook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連携</a:t>
                </a:r>
              </a:p>
            </p:txBody>
          </p:sp>
        </p:grp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AFCE76FF-AEC6-E535-3CD8-6EEF42D0A03C}"/>
                </a:ext>
              </a:extLst>
            </p:cNvPr>
            <p:cNvSpPr/>
            <p:nvPr/>
          </p:nvSpPr>
          <p:spPr>
            <a:xfrm>
              <a:off x="17101375" y="4775994"/>
              <a:ext cx="2453925" cy="2085975"/>
            </a:xfrm>
            <a:custGeom>
              <a:avLst/>
              <a:gdLst>
                <a:gd name="connsiteX0" fmla="*/ 2453926 w 2453925"/>
                <a:gd name="connsiteY0" fmla="*/ 2085975 h 2085975"/>
                <a:gd name="connsiteX1" fmla="*/ 2452688 w 2453925"/>
                <a:gd name="connsiteY1" fmla="*/ 0 h 2085975"/>
                <a:gd name="connsiteX2" fmla="*/ 0 w 2453925"/>
                <a:gd name="connsiteY2" fmla="*/ 0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3925" h="2085975">
                  <a:moveTo>
                    <a:pt x="2453926" y="2085975"/>
                  </a:moveTo>
                  <a:lnTo>
                    <a:pt x="2452688" y="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64E34E1D-7A48-788D-F3C5-6801657A54AB}"/>
                </a:ext>
              </a:extLst>
            </p:cNvPr>
            <p:cNvSpPr/>
            <p:nvPr/>
          </p:nvSpPr>
          <p:spPr>
            <a:xfrm>
              <a:off x="17051369" y="4742656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96A0C666-92D6-302F-9A10-B5B863750AE0}"/>
                </a:ext>
              </a:extLst>
            </p:cNvPr>
            <p:cNvSpPr/>
            <p:nvPr/>
          </p:nvSpPr>
          <p:spPr>
            <a:xfrm>
              <a:off x="17040701" y="7061994"/>
              <a:ext cx="444150" cy="9525"/>
            </a:xfrm>
            <a:custGeom>
              <a:avLst/>
              <a:gdLst>
                <a:gd name="connsiteX0" fmla="*/ 0 w 444150"/>
                <a:gd name="connsiteY0" fmla="*/ 0 h 9525"/>
                <a:gd name="connsiteX1" fmla="*/ 444151 w 4441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150" h="9525">
                  <a:moveTo>
                    <a:pt x="0" y="0"/>
                  </a:moveTo>
                  <a:lnTo>
                    <a:pt x="444151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CA6744FE-A993-BAF1-F819-0619180A0140}"/>
                </a:ext>
              </a:extLst>
            </p:cNvPr>
            <p:cNvSpPr/>
            <p:nvPr/>
          </p:nvSpPr>
          <p:spPr>
            <a:xfrm>
              <a:off x="17468183" y="702865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0BD334A4-E3C9-7A60-7A7A-FFC64D6619E1}"/>
                </a:ext>
              </a:extLst>
            </p:cNvPr>
            <p:cNvSpPr/>
            <p:nvPr/>
          </p:nvSpPr>
          <p:spPr>
            <a:xfrm>
              <a:off x="15894843" y="7262019"/>
              <a:ext cx="1801844" cy="5454300"/>
            </a:xfrm>
            <a:custGeom>
              <a:avLst/>
              <a:gdLst>
                <a:gd name="connsiteX0" fmla="*/ 1801845 w 1801844"/>
                <a:gd name="connsiteY0" fmla="*/ 0 h 5454300"/>
                <a:gd name="connsiteX1" fmla="*/ 1801845 w 1801844"/>
                <a:gd name="connsiteY1" fmla="*/ 1476375 h 5454300"/>
                <a:gd name="connsiteX2" fmla="*/ 1619 w 1801844"/>
                <a:gd name="connsiteY2" fmla="*/ 1476375 h 5454300"/>
                <a:gd name="connsiteX3" fmla="*/ 0 w 1801844"/>
                <a:gd name="connsiteY3" fmla="*/ 5454301 h 545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1844" h="5454300">
                  <a:moveTo>
                    <a:pt x="1801845" y="0"/>
                  </a:moveTo>
                  <a:lnTo>
                    <a:pt x="1801845" y="1476375"/>
                  </a:lnTo>
                  <a:lnTo>
                    <a:pt x="1619" y="1476375"/>
                  </a:lnTo>
                  <a:lnTo>
                    <a:pt x="0" y="545430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8B1A5970-9699-D2F4-5108-044722294C1E}"/>
                </a:ext>
              </a:extLst>
            </p:cNvPr>
            <p:cNvSpPr/>
            <p:nvPr/>
          </p:nvSpPr>
          <p:spPr>
            <a:xfrm>
              <a:off x="15861506" y="12699651"/>
              <a:ext cx="66675" cy="66675"/>
            </a:xfrm>
            <a:custGeom>
              <a:avLst/>
              <a:gdLst>
                <a:gd name="connsiteX0" fmla="*/ 33338 w 66675"/>
                <a:gd name="connsiteY0" fmla="*/ 66675 h 66675"/>
                <a:gd name="connsiteX1" fmla="*/ 0 w 66675"/>
                <a:gd name="connsiteY1" fmla="*/ 0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338" y="66675"/>
                  </a:moveTo>
                  <a:lnTo>
                    <a:pt x="0" y="0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E114FD57-6E3A-3990-1B84-1BF4D823BF15}"/>
                </a:ext>
              </a:extLst>
            </p:cNvPr>
            <p:cNvSpPr/>
            <p:nvPr/>
          </p:nvSpPr>
          <p:spPr>
            <a:xfrm>
              <a:off x="11954351" y="13196094"/>
              <a:ext cx="3238499" cy="2686050"/>
            </a:xfrm>
            <a:custGeom>
              <a:avLst/>
              <a:gdLst>
                <a:gd name="connsiteX0" fmla="*/ 0 w 3238499"/>
                <a:gd name="connsiteY0" fmla="*/ 0 h 2686050"/>
                <a:gd name="connsiteX1" fmla="*/ 3238500 w 3238499"/>
                <a:gd name="connsiteY1" fmla="*/ 0 h 2686050"/>
                <a:gd name="connsiteX2" fmla="*/ 3238500 w 3238499"/>
                <a:gd name="connsiteY2" fmla="*/ 2686050 h 2686050"/>
                <a:gd name="connsiteX3" fmla="*/ 0 w 3238499"/>
                <a:gd name="connsiteY3" fmla="*/ 268605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499" h="2686050">
                  <a:moveTo>
                    <a:pt x="0" y="0"/>
                  </a:moveTo>
                  <a:lnTo>
                    <a:pt x="3238500" y="0"/>
                  </a:lnTo>
                  <a:lnTo>
                    <a:pt x="3238500" y="2686050"/>
                  </a:lnTo>
                  <a:lnTo>
                    <a:pt x="0" y="26860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01" name="グラフィックス 1246">
              <a:extLst>
                <a:ext uri="{FF2B5EF4-FFF2-40B4-BE49-F238E27FC236}">
                  <a16:creationId xmlns:a16="http://schemas.microsoft.com/office/drawing/2014/main" id="{EF8851D7-1A32-3C73-28CB-9A71537673CA}"/>
                </a:ext>
              </a:extLst>
            </p:cNvPr>
            <p:cNvGrpSpPr/>
            <p:nvPr/>
          </p:nvGrpSpPr>
          <p:grpSpPr>
            <a:xfrm>
              <a:off x="12873513" y="13258006"/>
              <a:ext cx="2295525" cy="266700"/>
              <a:chOff x="12873513" y="13258006"/>
              <a:chExt cx="2295525" cy="266700"/>
            </a:xfrm>
            <a:solidFill>
              <a:srgbClr val="000000"/>
            </a:solidFill>
          </p:grpSpPr>
          <p:sp>
            <p:nvSpPr>
              <p:cNvPr id="1402" name="テキスト ボックス 1401">
                <a:extLst>
                  <a:ext uri="{FF2B5EF4-FFF2-40B4-BE49-F238E27FC236}">
                    <a16:creationId xmlns:a16="http://schemas.microsoft.com/office/drawing/2014/main" id="{B7504A81-BCD8-20AB-E910-CE79187A6F4C}"/>
                  </a:ext>
                </a:extLst>
              </p:cNvPr>
              <p:cNvSpPr txBox="1"/>
              <p:nvPr/>
            </p:nvSpPr>
            <p:spPr>
              <a:xfrm>
                <a:off x="13153548" y="13212286"/>
                <a:ext cx="21069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申請・届出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補助金等電子交付機能</a:t>
                </a:r>
              </a:p>
            </p:txBody>
          </p:sp>
          <p:sp>
            <p:nvSpPr>
              <p:cNvPr id="1403" name="テキスト ボックス 1402">
                <a:extLst>
                  <a:ext uri="{FF2B5EF4-FFF2-40B4-BE49-F238E27FC236}">
                    <a16:creationId xmlns:a16="http://schemas.microsoft.com/office/drawing/2014/main" id="{D7A34642-3837-7CFD-AD72-1FE7C8280586}"/>
                  </a:ext>
                </a:extLst>
              </p:cNvPr>
              <p:cNvSpPr txBox="1"/>
              <p:nvPr/>
            </p:nvSpPr>
            <p:spPr>
              <a:xfrm>
                <a:off x="12782073" y="13345636"/>
                <a:ext cx="24784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利用者認証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ユーザ認証機能（職員向け）</a:t>
                </a:r>
              </a:p>
            </p:txBody>
          </p:sp>
        </p:grp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E068E905-2A07-510F-DE76-3E5CAE96B352}"/>
                </a:ext>
              </a:extLst>
            </p:cNvPr>
            <p:cNvSpPr/>
            <p:nvPr/>
          </p:nvSpPr>
          <p:spPr>
            <a:xfrm>
              <a:off x="12654438" y="14367669"/>
              <a:ext cx="697230" cy="9525"/>
            </a:xfrm>
            <a:custGeom>
              <a:avLst/>
              <a:gdLst>
                <a:gd name="connsiteX0" fmla="*/ 0 w 697230"/>
                <a:gd name="connsiteY0" fmla="*/ 0 h 9525"/>
                <a:gd name="connsiteX1" fmla="*/ 697230 w 6972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230" h="9525">
                  <a:moveTo>
                    <a:pt x="0" y="0"/>
                  </a:moveTo>
                  <a:lnTo>
                    <a:pt x="69723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C0E41DED-3CFF-55E1-C093-00C4389E6DB5}"/>
                </a:ext>
              </a:extLst>
            </p:cNvPr>
            <p:cNvSpPr/>
            <p:nvPr/>
          </p:nvSpPr>
          <p:spPr>
            <a:xfrm>
              <a:off x="13334999" y="1433433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89D50F8C-55B0-E064-2654-14BFA026473A}"/>
                </a:ext>
              </a:extLst>
            </p:cNvPr>
            <p:cNvSpPr/>
            <p:nvPr/>
          </p:nvSpPr>
          <p:spPr>
            <a:xfrm>
              <a:off x="13812392" y="14367669"/>
              <a:ext cx="654939" cy="9525"/>
            </a:xfrm>
            <a:custGeom>
              <a:avLst/>
              <a:gdLst>
                <a:gd name="connsiteX0" fmla="*/ 0 w 654939"/>
                <a:gd name="connsiteY0" fmla="*/ 0 h 9525"/>
                <a:gd name="connsiteX1" fmla="*/ 654939 w 65493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4939" h="9525">
                  <a:moveTo>
                    <a:pt x="0" y="0"/>
                  </a:moveTo>
                  <a:lnTo>
                    <a:pt x="654939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11" name="フリーフォーム: 図形 1410">
              <a:extLst>
                <a:ext uri="{FF2B5EF4-FFF2-40B4-BE49-F238E27FC236}">
                  <a16:creationId xmlns:a16="http://schemas.microsoft.com/office/drawing/2014/main" id="{96D72919-886C-74C2-9002-420084928F01}"/>
                </a:ext>
              </a:extLst>
            </p:cNvPr>
            <p:cNvSpPr/>
            <p:nvPr/>
          </p:nvSpPr>
          <p:spPr>
            <a:xfrm>
              <a:off x="14450663" y="1433433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1413" name="図 1412">
              <a:extLst>
                <a:ext uri="{FF2B5EF4-FFF2-40B4-BE49-F238E27FC236}">
                  <a16:creationId xmlns:a16="http://schemas.microsoft.com/office/drawing/2014/main" id="{12EE2749-49C6-DCD1-60F6-4F2A4B801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2348" y="14039056"/>
              <a:ext cx="647700" cy="647700"/>
            </a:xfrm>
            <a:custGeom>
              <a:avLst/>
              <a:gdLst>
                <a:gd name="connsiteX0" fmla="*/ 0 w 647700"/>
                <a:gd name="connsiteY0" fmla="*/ 0 h 647700"/>
                <a:gd name="connsiteX1" fmla="*/ 647700 w 647700"/>
                <a:gd name="connsiteY1" fmla="*/ 0 h 647700"/>
                <a:gd name="connsiteX2" fmla="*/ 647700 w 647700"/>
                <a:gd name="connsiteY2" fmla="*/ 647700 h 647700"/>
                <a:gd name="connsiteX3" fmla="*/ 0 w 6477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647700">
                  <a:moveTo>
                    <a:pt x="0" y="0"/>
                  </a:moveTo>
                  <a:lnTo>
                    <a:pt x="647700" y="0"/>
                  </a:lnTo>
                  <a:lnTo>
                    <a:pt x="647700" y="647700"/>
                  </a:lnTo>
                  <a:lnTo>
                    <a:pt x="0" y="647700"/>
                  </a:lnTo>
                  <a:close/>
                </a:path>
              </a:pathLst>
            </a:custGeom>
          </p:spPr>
        </p:pic>
        <p:grpSp>
          <p:nvGrpSpPr>
            <p:cNvPr id="1414" name="グラフィックス 1246">
              <a:extLst>
                <a:ext uri="{FF2B5EF4-FFF2-40B4-BE49-F238E27FC236}">
                  <a16:creationId xmlns:a16="http://schemas.microsoft.com/office/drawing/2014/main" id="{EA818CDD-10F4-91CD-AA1A-B48109EFB59E}"/>
                </a:ext>
              </a:extLst>
            </p:cNvPr>
            <p:cNvGrpSpPr/>
            <p:nvPr/>
          </p:nvGrpSpPr>
          <p:grpSpPr>
            <a:xfrm>
              <a:off x="10564748" y="14762956"/>
              <a:ext cx="362807" cy="290512"/>
              <a:chOff x="10564748" y="14762956"/>
              <a:chExt cx="362807" cy="290512"/>
            </a:xfrm>
          </p:grpSpPr>
          <p:sp>
            <p:nvSpPr>
              <p:cNvPr id="1415" name="フリーフォーム: 図形 1414">
                <a:extLst>
                  <a:ext uri="{FF2B5EF4-FFF2-40B4-BE49-F238E27FC236}">
                    <a16:creationId xmlns:a16="http://schemas.microsoft.com/office/drawing/2014/main" id="{58277593-10B3-195A-75A8-C4F3B5395791}"/>
                  </a:ext>
                </a:extLst>
              </p:cNvPr>
              <p:cNvSpPr/>
              <p:nvPr/>
            </p:nvSpPr>
            <p:spPr>
              <a:xfrm>
                <a:off x="10565606" y="14767719"/>
                <a:ext cx="361950" cy="285750"/>
              </a:xfrm>
              <a:custGeom>
                <a:avLst/>
                <a:gdLst>
                  <a:gd name="connsiteX0" fmla="*/ 0 w 361950"/>
                  <a:gd name="connsiteY0" fmla="*/ 0 h 285750"/>
                  <a:gd name="connsiteX1" fmla="*/ 361950 w 361950"/>
                  <a:gd name="connsiteY1" fmla="*/ 0 h 285750"/>
                  <a:gd name="connsiteX2" fmla="*/ 361950 w 361950"/>
                  <a:gd name="connsiteY2" fmla="*/ 285750 h 285750"/>
                  <a:gd name="connsiteX3" fmla="*/ 0 w 36195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28575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16" name="テキスト ボックス 1415">
                <a:extLst>
                  <a:ext uri="{FF2B5EF4-FFF2-40B4-BE49-F238E27FC236}">
                    <a16:creationId xmlns:a16="http://schemas.microsoft.com/office/drawing/2014/main" id="{E75035AA-A6D8-1EF7-1D23-9EBD6A1B8DFC}"/>
                  </a:ext>
                </a:extLst>
              </p:cNvPr>
              <p:cNvSpPr txBox="1"/>
              <p:nvPr/>
            </p:nvSpPr>
            <p:spPr>
              <a:xfrm>
                <a:off x="10473308" y="14717236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承認者</a:t>
                </a:r>
              </a:p>
            </p:txBody>
          </p:sp>
          <p:sp>
            <p:nvSpPr>
              <p:cNvPr id="1417" name="テキスト ボックス 1416">
                <a:extLst>
                  <a:ext uri="{FF2B5EF4-FFF2-40B4-BE49-F238E27FC236}">
                    <a16:creationId xmlns:a16="http://schemas.microsoft.com/office/drawing/2014/main" id="{BD69D5C9-FFC8-1C3A-C750-601F8DA4892D}"/>
                  </a:ext>
                </a:extLst>
              </p:cNvPr>
              <p:cNvSpPr txBox="1"/>
              <p:nvPr/>
            </p:nvSpPr>
            <p:spPr>
              <a:xfrm>
                <a:off x="10492358" y="14841061"/>
                <a:ext cx="4876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職員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B0EB97B6-B1DC-3386-BE6B-E562B7B2C142}"/>
                </a:ext>
              </a:extLst>
            </p:cNvPr>
            <p:cNvSpPr/>
            <p:nvPr/>
          </p:nvSpPr>
          <p:spPr>
            <a:xfrm>
              <a:off x="7927181" y="16834644"/>
              <a:ext cx="2124075" cy="876300"/>
            </a:xfrm>
            <a:custGeom>
              <a:avLst/>
              <a:gdLst>
                <a:gd name="connsiteX0" fmla="*/ 0 w 2124075"/>
                <a:gd name="connsiteY0" fmla="*/ 0 h 876300"/>
                <a:gd name="connsiteX1" fmla="*/ 2124075 w 2124075"/>
                <a:gd name="connsiteY1" fmla="*/ 0 h 876300"/>
                <a:gd name="connsiteX2" fmla="*/ 2124075 w 2124075"/>
                <a:gd name="connsiteY2" fmla="*/ 876300 h 876300"/>
                <a:gd name="connsiteX3" fmla="*/ 0 w 2124075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876300">
                  <a:moveTo>
                    <a:pt x="0" y="0"/>
                  </a:moveTo>
                  <a:lnTo>
                    <a:pt x="2124075" y="0"/>
                  </a:lnTo>
                  <a:lnTo>
                    <a:pt x="2124075" y="876300"/>
                  </a:lnTo>
                  <a:lnTo>
                    <a:pt x="0" y="8763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19" name="グラフィックス 1246">
              <a:extLst>
                <a:ext uri="{FF2B5EF4-FFF2-40B4-BE49-F238E27FC236}">
                  <a16:creationId xmlns:a16="http://schemas.microsoft.com/office/drawing/2014/main" id="{B95678B0-C5DF-3D40-04B8-C30D842F4BC7}"/>
                </a:ext>
              </a:extLst>
            </p:cNvPr>
            <p:cNvGrpSpPr/>
            <p:nvPr/>
          </p:nvGrpSpPr>
          <p:grpSpPr>
            <a:xfrm>
              <a:off x="7941468" y="17087056"/>
              <a:ext cx="1600200" cy="381000"/>
              <a:chOff x="7941468" y="17087056"/>
              <a:chExt cx="1600200" cy="381000"/>
            </a:xfrm>
            <a:solidFill>
              <a:srgbClr val="000000"/>
            </a:solidFill>
          </p:grpSpPr>
          <p:sp>
            <p:nvSpPr>
              <p:cNvPr id="1420" name="テキスト ボックス 1419">
                <a:extLst>
                  <a:ext uri="{FF2B5EF4-FFF2-40B4-BE49-F238E27FC236}">
                    <a16:creationId xmlns:a16="http://schemas.microsoft.com/office/drawing/2014/main" id="{08B3ECF3-BC2D-35D8-486B-0F2173103222}"/>
                  </a:ext>
                </a:extLst>
              </p:cNvPr>
              <p:cNvSpPr txBox="1"/>
              <p:nvPr/>
            </p:nvSpPr>
            <p:spPr>
              <a:xfrm>
                <a:off x="7850028" y="17041336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金融機関</a:t>
                </a:r>
              </a:p>
            </p:txBody>
          </p:sp>
          <p:sp>
            <p:nvSpPr>
              <p:cNvPr id="1421" name="テキスト ボックス 1420">
                <a:extLst>
                  <a:ext uri="{FF2B5EF4-FFF2-40B4-BE49-F238E27FC236}">
                    <a16:creationId xmlns:a16="http://schemas.microsoft.com/office/drawing/2014/main" id="{ED48FB34-47D0-8196-2EA2-3060029BB523}"/>
                  </a:ext>
                </a:extLst>
              </p:cNvPr>
              <p:cNvSpPr txBox="1"/>
              <p:nvPr/>
            </p:nvSpPr>
            <p:spPr>
              <a:xfrm>
                <a:off x="7850028" y="17308036"/>
                <a:ext cx="1783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利用者が手補助金等を受け取る</a:t>
                </a:r>
              </a:p>
            </p:txBody>
          </p:sp>
        </p:grp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A21CD05C-A66C-375A-70CF-CD9533700460}"/>
                </a:ext>
              </a:extLst>
            </p:cNvPr>
            <p:cNvSpPr/>
            <p:nvPr/>
          </p:nvSpPr>
          <p:spPr>
            <a:xfrm>
              <a:off x="7450931" y="6242844"/>
              <a:ext cx="2333625" cy="11029950"/>
            </a:xfrm>
            <a:custGeom>
              <a:avLst/>
              <a:gdLst>
                <a:gd name="connsiteX0" fmla="*/ 2333625 w 2333625"/>
                <a:gd name="connsiteY0" fmla="*/ 0 h 11029950"/>
                <a:gd name="connsiteX1" fmla="*/ 0 w 2333625"/>
                <a:gd name="connsiteY1" fmla="*/ 0 h 11029950"/>
                <a:gd name="connsiteX2" fmla="*/ 0 w 2333625"/>
                <a:gd name="connsiteY2" fmla="*/ 11029950 h 11029950"/>
                <a:gd name="connsiteX3" fmla="*/ 415576 w 2333625"/>
                <a:gd name="connsiteY3" fmla="*/ 11029950 h 1102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3625" h="11029950">
                  <a:moveTo>
                    <a:pt x="2333625" y="0"/>
                  </a:moveTo>
                  <a:lnTo>
                    <a:pt x="0" y="0"/>
                  </a:lnTo>
                  <a:lnTo>
                    <a:pt x="0" y="11029950"/>
                  </a:lnTo>
                  <a:lnTo>
                    <a:pt x="415576" y="110299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D98A5291-24AB-E444-6817-F1BCC9B2B709}"/>
                </a:ext>
              </a:extLst>
            </p:cNvPr>
            <p:cNvSpPr/>
            <p:nvPr/>
          </p:nvSpPr>
          <p:spPr>
            <a:xfrm>
              <a:off x="7849837" y="1723945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24" name="グラフィックス 1246">
              <a:extLst>
                <a:ext uri="{FF2B5EF4-FFF2-40B4-BE49-F238E27FC236}">
                  <a16:creationId xmlns:a16="http://schemas.microsoft.com/office/drawing/2014/main" id="{211A0AAD-390D-68EB-E4B7-802D1D07A742}"/>
                </a:ext>
              </a:extLst>
            </p:cNvPr>
            <p:cNvGrpSpPr/>
            <p:nvPr/>
          </p:nvGrpSpPr>
          <p:grpSpPr>
            <a:xfrm>
              <a:off x="7166800" y="9362281"/>
              <a:ext cx="571499" cy="261937"/>
              <a:chOff x="7166800" y="9362281"/>
              <a:chExt cx="571499" cy="261937"/>
            </a:xfrm>
          </p:grpSpPr>
          <p:sp>
            <p:nvSpPr>
              <p:cNvPr id="1425" name="フリーフォーム: 図形 1424">
                <a:extLst>
                  <a:ext uri="{FF2B5EF4-FFF2-40B4-BE49-F238E27FC236}">
                    <a16:creationId xmlns:a16="http://schemas.microsoft.com/office/drawing/2014/main" id="{65B1C352-15EB-AA4C-12A7-95755E42F83A}"/>
                  </a:ext>
                </a:extLst>
              </p:cNvPr>
              <p:cNvSpPr/>
              <p:nvPr/>
            </p:nvSpPr>
            <p:spPr>
              <a:xfrm>
                <a:off x="7193756" y="9367044"/>
                <a:ext cx="542925" cy="257175"/>
              </a:xfrm>
              <a:custGeom>
                <a:avLst/>
                <a:gdLst>
                  <a:gd name="connsiteX0" fmla="*/ 0 w 542925"/>
                  <a:gd name="connsiteY0" fmla="*/ 0 h 257175"/>
                  <a:gd name="connsiteX1" fmla="*/ 542925 w 542925"/>
                  <a:gd name="connsiteY1" fmla="*/ 0 h 257175"/>
                  <a:gd name="connsiteX2" fmla="*/ 542925 w 542925"/>
                  <a:gd name="connsiteY2" fmla="*/ 257175 h 257175"/>
                  <a:gd name="connsiteX3" fmla="*/ 0 w 542925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2925" h="257175">
                    <a:moveTo>
                      <a:pt x="0" y="0"/>
                    </a:moveTo>
                    <a:lnTo>
                      <a:pt x="542925" y="0"/>
                    </a:lnTo>
                    <a:lnTo>
                      <a:pt x="542925" y="257175"/>
                    </a:lnTo>
                    <a:lnTo>
                      <a:pt x="0" y="25717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26" name="テキスト ボックス 1425">
                <a:extLst>
                  <a:ext uri="{FF2B5EF4-FFF2-40B4-BE49-F238E27FC236}">
                    <a16:creationId xmlns:a16="http://schemas.microsoft.com/office/drawing/2014/main" id="{2DAF2A59-2971-0438-61C2-AE9B9178FADB}"/>
                  </a:ext>
                </a:extLst>
              </p:cNvPr>
              <p:cNvSpPr txBox="1"/>
              <p:nvPr/>
            </p:nvSpPr>
            <p:spPr>
              <a:xfrm>
                <a:off x="7075360" y="9316561"/>
                <a:ext cx="754379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補助金等の</a:t>
                </a:r>
              </a:p>
            </p:txBody>
          </p:sp>
          <p:sp>
            <p:nvSpPr>
              <p:cNvPr id="1427" name="テキスト ボックス 1426">
                <a:extLst>
                  <a:ext uri="{FF2B5EF4-FFF2-40B4-BE49-F238E27FC236}">
                    <a16:creationId xmlns:a16="http://schemas.microsoft.com/office/drawing/2014/main" id="{1C5FF415-DCCA-2743-9104-15DCA3B511DA}"/>
                  </a:ext>
                </a:extLst>
              </p:cNvPr>
              <p:cNvSpPr txBox="1"/>
              <p:nvPr/>
            </p:nvSpPr>
            <p:spPr>
              <a:xfrm>
                <a:off x="7246810" y="9440386"/>
                <a:ext cx="411479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授受</a:t>
                </a:r>
              </a:p>
            </p:txBody>
          </p:sp>
        </p:grpSp>
        <p:sp>
          <p:nvSpPr>
            <p:cNvPr id="1428" name="フリーフォーム: 図形 1427">
              <a:extLst>
                <a:ext uri="{FF2B5EF4-FFF2-40B4-BE49-F238E27FC236}">
                  <a16:creationId xmlns:a16="http://schemas.microsoft.com/office/drawing/2014/main" id="{2C08747F-EA23-3B3E-8E17-CF62F1323179}"/>
                </a:ext>
              </a:extLst>
            </p:cNvPr>
            <p:cNvSpPr/>
            <p:nvPr/>
          </p:nvSpPr>
          <p:spPr>
            <a:xfrm>
              <a:off x="10111930" y="15334742"/>
              <a:ext cx="1267396" cy="430624"/>
            </a:xfrm>
            <a:custGeom>
              <a:avLst/>
              <a:gdLst>
                <a:gd name="connsiteX0" fmla="*/ 0 w 1267396"/>
                <a:gd name="connsiteY0" fmla="*/ 430625 h 430624"/>
                <a:gd name="connsiteX1" fmla="*/ 634651 w 1267396"/>
                <a:gd name="connsiteY1" fmla="*/ 429959 h 430624"/>
                <a:gd name="connsiteX2" fmla="*/ 634651 w 1267396"/>
                <a:gd name="connsiteY2" fmla="*/ 1334 h 430624"/>
                <a:gd name="connsiteX3" fmla="*/ 1267397 w 1267396"/>
                <a:gd name="connsiteY3" fmla="*/ 0 h 43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396" h="430624">
                  <a:moveTo>
                    <a:pt x="0" y="430625"/>
                  </a:moveTo>
                  <a:lnTo>
                    <a:pt x="634651" y="429959"/>
                  </a:lnTo>
                  <a:lnTo>
                    <a:pt x="634651" y="1334"/>
                  </a:lnTo>
                  <a:lnTo>
                    <a:pt x="1267397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29" name="フリーフォーム: 図形 1428">
              <a:extLst>
                <a:ext uri="{FF2B5EF4-FFF2-40B4-BE49-F238E27FC236}">
                  <a16:creationId xmlns:a16="http://schemas.microsoft.com/office/drawing/2014/main" id="{26D6505C-BE12-90DD-21F9-32E2E1C6C284}"/>
                </a:ext>
              </a:extLst>
            </p:cNvPr>
            <p:cNvSpPr/>
            <p:nvPr/>
          </p:nvSpPr>
          <p:spPr>
            <a:xfrm>
              <a:off x="10061923" y="15732029"/>
              <a:ext cx="66675" cy="66675"/>
            </a:xfrm>
            <a:custGeom>
              <a:avLst/>
              <a:gdLst>
                <a:gd name="connsiteX0" fmla="*/ 0 w 66675"/>
                <a:gd name="connsiteY0" fmla="*/ 33433 h 66675"/>
                <a:gd name="connsiteX1" fmla="*/ 66580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433"/>
                  </a:moveTo>
                  <a:lnTo>
                    <a:pt x="66580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30" name="フリーフォーム: 図形 1429">
              <a:extLst>
                <a:ext uri="{FF2B5EF4-FFF2-40B4-BE49-F238E27FC236}">
                  <a16:creationId xmlns:a16="http://schemas.microsoft.com/office/drawing/2014/main" id="{7241700B-852D-8542-1633-0F1283A91995}"/>
                </a:ext>
              </a:extLst>
            </p:cNvPr>
            <p:cNvSpPr/>
            <p:nvPr/>
          </p:nvSpPr>
          <p:spPr>
            <a:xfrm>
              <a:off x="11362562" y="15301500"/>
              <a:ext cx="66770" cy="66675"/>
            </a:xfrm>
            <a:custGeom>
              <a:avLst/>
              <a:gdLst>
                <a:gd name="connsiteX0" fmla="*/ 66770 w 66770"/>
                <a:gd name="connsiteY0" fmla="*/ 33147 h 66675"/>
                <a:gd name="connsiteX1" fmla="*/ 190 w 66770"/>
                <a:gd name="connsiteY1" fmla="*/ 66675 h 66675"/>
                <a:gd name="connsiteX2" fmla="*/ 16764 w 66770"/>
                <a:gd name="connsiteY2" fmla="*/ 33242 h 66675"/>
                <a:gd name="connsiteX3" fmla="*/ 0 w 6677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70" h="66675">
                  <a:moveTo>
                    <a:pt x="66770" y="33147"/>
                  </a:moveTo>
                  <a:lnTo>
                    <a:pt x="190" y="66675"/>
                  </a:lnTo>
                  <a:lnTo>
                    <a:pt x="16764" y="33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31" name="グラフィックス 1246">
              <a:extLst>
                <a:ext uri="{FF2B5EF4-FFF2-40B4-BE49-F238E27FC236}">
                  <a16:creationId xmlns:a16="http://schemas.microsoft.com/office/drawing/2014/main" id="{1B409A5F-3F6C-EE4A-CB2D-E790D586BC52}"/>
                </a:ext>
              </a:extLst>
            </p:cNvPr>
            <p:cNvGrpSpPr/>
            <p:nvPr/>
          </p:nvGrpSpPr>
          <p:grpSpPr>
            <a:xfrm>
              <a:off x="10348150" y="15452280"/>
              <a:ext cx="914400" cy="258413"/>
              <a:chOff x="10348150" y="15452280"/>
              <a:chExt cx="914400" cy="258413"/>
            </a:xfrm>
          </p:grpSpPr>
          <p:sp>
            <p:nvSpPr>
              <p:cNvPr id="1432" name="フリーフォーム: 図形 1431">
                <a:extLst>
                  <a:ext uri="{FF2B5EF4-FFF2-40B4-BE49-F238E27FC236}">
                    <a16:creationId xmlns:a16="http://schemas.microsoft.com/office/drawing/2014/main" id="{F959B8B4-0829-6718-6B9A-73F728E13FA1}"/>
                  </a:ext>
                </a:extLst>
              </p:cNvPr>
              <p:cNvSpPr/>
              <p:nvPr/>
            </p:nvSpPr>
            <p:spPr>
              <a:xfrm>
                <a:off x="10384631" y="15453519"/>
                <a:ext cx="857250" cy="257175"/>
              </a:xfrm>
              <a:custGeom>
                <a:avLst/>
                <a:gdLst>
                  <a:gd name="connsiteX0" fmla="*/ 0 w 857250"/>
                  <a:gd name="connsiteY0" fmla="*/ 0 h 257175"/>
                  <a:gd name="connsiteX1" fmla="*/ 857250 w 857250"/>
                  <a:gd name="connsiteY1" fmla="*/ 0 h 257175"/>
                  <a:gd name="connsiteX2" fmla="*/ 857250 w 857250"/>
                  <a:gd name="connsiteY2" fmla="*/ 257175 h 257175"/>
                  <a:gd name="connsiteX3" fmla="*/ 0 w 857250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0" h="257175">
                    <a:moveTo>
                      <a:pt x="0" y="0"/>
                    </a:moveTo>
                    <a:lnTo>
                      <a:pt x="857250" y="0"/>
                    </a:lnTo>
                    <a:lnTo>
                      <a:pt x="857250" y="257175"/>
                    </a:lnTo>
                    <a:lnTo>
                      <a:pt x="0" y="25717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33" name="テキスト ボックス 1432">
                <a:extLst>
                  <a:ext uri="{FF2B5EF4-FFF2-40B4-BE49-F238E27FC236}">
                    <a16:creationId xmlns:a16="http://schemas.microsoft.com/office/drawing/2014/main" id="{2BA37621-E681-CE71-A558-3E0CEB56BE45}"/>
                  </a:ext>
                </a:extLst>
              </p:cNvPr>
              <p:cNvSpPr txBox="1"/>
              <p:nvPr/>
            </p:nvSpPr>
            <p:spPr>
              <a:xfrm>
                <a:off x="10428160" y="15406560"/>
                <a:ext cx="7543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振込指示・</a:t>
                </a:r>
              </a:p>
            </p:txBody>
          </p:sp>
          <p:sp>
            <p:nvSpPr>
              <p:cNvPr id="1434" name="テキスト ボックス 1433">
                <a:extLst>
                  <a:ext uri="{FF2B5EF4-FFF2-40B4-BE49-F238E27FC236}">
                    <a16:creationId xmlns:a16="http://schemas.microsoft.com/office/drawing/2014/main" id="{014B4FB4-CBE2-FF61-B0B9-25B20F9CECCA}"/>
                  </a:ext>
                </a:extLst>
              </p:cNvPr>
              <p:cNvSpPr txBox="1"/>
              <p:nvPr/>
            </p:nvSpPr>
            <p:spPr>
              <a:xfrm>
                <a:off x="10256710" y="15530385"/>
                <a:ext cx="10972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振込指示結果連携</a:t>
                </a:r>
              </a:p>
            </p:txBody>
          </p:sp>
        </p:grpSp>
        <p:sp>
          <p:nvSpPr>
            <p:cNvPr id="1435" name="フリーフォーム: 図形 1434">
              <a:extLst>
                <a:ext uri="{FF2B5EF4-FFF2-40B4-BE49-F238E27FC236}">
                  <a16:creationId xmlns:a16="http://schemas.microsoft.com/office/drawing/2014/main" id="{E2650391-3295-CC37-1ED4-584A3736AF8D}"/>
                </a:ext>
              </a:extLst>
            </p:cNvPr>
            <p:cNvSpPr/>
            <p:nvPr/>
          </p:nvSpPr>
          <p:spPr>
            <a:xfrm>
              <a:off x="7927181" y="15172531"/>
              <a:ext cx="2124075" cy="1185862"/>
            </a:xfrm>
            <a:custGeom>
              <a:avLst/>
              <a:gdLst>
                <a:gd name="connsiteX0" fmla="*/ 0 w 2124075"/>
                <a:gd name="connsiteY0" fmla="*/ 0 h 1185862"/>
                <a:gd name="connsiteX1" fmla="*/ 2124075 w 2124075"/>
                <a:gd name="connsiteY1" fmla="*/ 0 h 1185862"/>
                <a:gd name="connsiteX2" fmla="*/ 2124075 w 2124075"/>
                <a:gd name="connsiteY2" fmla="*/ 1185863 h 1185862"/>
                <a:gd name="connsiteX3" fmla="*/ 0 w 2124075"/>
                <a:gd name="connsiteY3" fmla="*/ 1185863 h 11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1185862">
                  <a:moveTo>
                    <a:pt x="0" y="0"/>
                  </a:moveTo>
                  <a:lnTo>
                    <a:pt x="2124075" y="0"/>
                  </a:lnTo>
                  <a:lnTo>
                    <a:pt x="2124075" y="1185863"/>
                  </a:lnTo>
                  <a:lnTo>
                    <a:pt x="0" y="118586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36" name="グラフィックス 1246">
              <a:extLst>
                <a:ext uri="{FF2B5EF4-FFF2-40B4-BE49-F238E27FC236}">
                  <a16:creationId xmlns:a16="http://schemas.microsoft.com/office/drawing/2014/main" id="{CC520612-1D6A-1831-1D28-E795D6D6EE3B}"/>
                </a:ext>
              </a:extLst>
            </p:cNvPr>
            <p:cNvGrpSpPr/>
            <p:nvPr/>
          </p:nvGrpSpPr>
          <p:grpSpPr>
            <a:xfrm>
              <a:off x="7941468" y="15513050"/>
              <a:ext cx="2057400" cy="523875"/>
              <a:chOff x="7941468" y="15513050"/>
              <a:chExt cx="2057400" cy="523875"/>
            </a:xfrm>
            <a:solidFill>
              <a:srgbClr val="000000"/>
            </a:solidFill>
          </p:grpSpPr>
          <p:sp>
            <p:nvSpPr>
              <p:cNvPr id="1437" name="テキスト ボックス 1436">
                <a:extLst>
                  <a:ext uri="{FF2B5EF4-FFF2-40B4-BE49-F238E27FC236}">
                    <a16:creationId xmlns:a16="http://schemas.microsoft.com/office/drawing/2014/main" id="{A3E2DAA2-0504-E37B-3409-76D0BD5D6AE6}"/>
                  </a:ext>
                </a:extLst>
              </p:cNvPr>
              <p:cNvSpPr txBox="1"/>
              <p:nvPr/>
            </p:nvSpPr>
            <p:spPr>
              <a:xfrm>
                <a:off x="7850028" y="15467330"/>
                <a:ext cx="8686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外部システム</a:t>
                </a:r>
              </a:p>
            </p:txBody>
          </p:sp>
          <p:sp>
            <p:nvSpPr>
              <p:cNvPr id="1438" name="テキスト ボックス 1437">
                <a:extLst>
                  <a:ext uri="{FF2B5EF4-FFF2-40B4-BE49-F238E27FC236}">
                    <a16:creationId xmlns:a16="http://schemas.microsoft.com/office/drawing/2014/main" id="{1CFA0DBF-227C-BE52-820E-2C892EDD0930}"/>
                  </a:ext>
                </a:extLst>
              </p:cNvPr>
              <p:cNvSpPr txBox="1"/>
              <p:nvPr/>
            </p:nvSpPr>
            <p:spPr>
              <a:xfrm>
                <a:off x="7850028" y="15734030"/>
                <a:ext cx="22402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金融機関等と連携し、金銭処理を行う。</a:t>
                </a:r>
              </a:p>
            </p:txBody>
          </p:sp>
          <p:sp>
            <p:nvSpPr>
              <p:cNvPr id="1439" name="テキスト ボックス 1438">
                <a:extLst>
                  <a:ext uri="{FF2B5EF4-FFF2-40B4-BE49-F238E27FC236}">
                    <a16:creationId xmlns:a16="http://schemas.microsoft.com/office/drawing/2014/main" id="{332FAE61-DBA4-F0CB-C0EE-06607C00D1C4}"/>
                  </a:ext>
                </a:extLst>
              </p:cNvPr>
              <p:cNvSpPr txBox="1"/>
              <p:nvPr/>
            </p:nvSpPr>
            <p:spPr>
              <a:xfrm>
                <a:off x="7850028" y="15857855"/>
                <a:ext cx="22021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自治体における給付サービス等を想定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sp>
          <p:nvSpPr>
            <p:cNvPr id="1440" name="フリーフォーム: 図形 1439">
              <a:extLst>
                <a:ext uri="{FF2B5EF4-FFF2-40B4-BE49-F238E27FC236}">
                  <a16:creationId xmlns:a16="http://schemas.microsoft.com/office/drawing/2014/main" id="{49B4C67F-E946-71B8-7066-FFAC8D1DC2DC}"/>
                </a:ext>
              </a:extLst>
            </p:cNvPr>
            <p:cNvSpPr/>
            <p:nvPr/>
          </p:nvSpPr>
          <p:spPr>
            <a:xfrm>
              <a:off x="8989218" y="16358394"/>
              <a:ext cx="9525" cy="415575"/>
            </a:xfrm>
            <a:custGeom>
              <a:avLst/>
              <a:gdLst>
                <a:gd name="connsiteX0" fmla="*/ 0 w 9525"/>
                <a:gd name="connsiteY0" fmla="*/ 0 h 415575"/>
                <a:gd name="connsiteX1" fmla="*/ 0 w 9525"/>
                <a:gd name="connsiteY1" fmla="*/ 415576 h 4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5575">
                  <a:moveTo>
                    <a:pt x="0" y="0"/>
                  </a:moveTo>
                  <a:lnTo>
                    <a:pt x="0" y="41557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41" name="フリーフォーム: 図形 1440">
              <a:extLst>
                <a:ext uri="{FF2B5EF4-FFF2-40B4-BE49-F238E27FC236}">
                  <a16:creationId xmlns:a16="http://schemas.microsoft.com/office/drawing/2014/main" id="{6B8D8395-137E-D663-35F1-1B6935233CAC}"/>
                </a:ext>
              </a:extLst>
            </p:cNvPr>
            <p:cNvSpPr/>
            <p:nvPr/>
          </p:nvSpPr>
          <p:spPr>
            <a:xfrm>
              <a:off x="8955881" y="16757301"/>
              <a:ext cx="66675" cy="66675"/>
            </a:xfrm>
            <a:custGeom>
              <a:avLst/>
              <a:gdLst>
                <a:gd name="connsiteX0" fmla="*/ 33338 w 66675"/>
                <a:gd name="connsiteY0" fmla="*/ 66675 h 66675"/>
                <a:gd name="connsiteX1" fmla="*/ 0 w 66675"/>
                <a:gd name="connsiteY1" fmla="*/ 0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338" y="66675"/>
                  </a:moveTo>
                  <a:lnTo>
                    <a:pt x="0" y="0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42" name="グラフィックス 1246">
              <a:extLst>
                <a:ext uri="{FF2B5EF4-FFF2-40B4-BE49-F238E27FC236}">
                  <a16:creationId xmlns:a16="http://schemas.microsoft.com/office/drawing/2014/main" id="{8DE03FC5-1AA5-53FA-FF71-D40C6708F940}"/>
                </a:ext>
              </a:extLst>
            </p:cNvPr>
            <p:cNvGrpSpPr/>
            <p:nvPr/>
          </p:nvGrpSpPr>
          <p:grpSpPr>
            <a:xfrm>
              <a:off x="8600312" y="16472694"/>
              <a:ext cx="800100" cy="133350"/>
              <a:chOff x="8600312" y="16472694"/>
              <a:chExt cx="800100" cy="133350"/>
            </a:xfrm>
          </p:grpSpPr>
          <p:sp>
            <p:nvSpPr>
              <p:cNvPr id="1443" name="フリーフォーム: 図形 1442">
                <a:extLst>
                  <a:ext uri="{FF2B5EF4-FFF2-40B4-BE49-F238E27FC236}">
                    <a16:creationId xmlns:a16="http://schemas.microsoft.com/office/drawing/2014/main" id="{3219481F-05C8-12C7-CAB5-EBF187272ECA}"/>
                  </a:ext>
                </a:extLst>
              </p:cNvPr>
              <p:cNvSpPr/>
              <p:nvPr/>
            </p:nvSpPr>
            <p:spPr>
              <a:xfrm>
                <a:off x="8632031" y="16472694"/>
                <a:ext cx="752475" cy="133350"/>
              </a:xfrm>
              <a:custGeom>
                <a:avLst/>
                <a:gdLst>
                  <a:gd name="connsiteX0" fmla="*/ 0 w 752475"/>
                  <a:gd name="connsiteY0" fmla="*/ 0 h 133350"/>
                  <a:gd name="connsiteX1" fmla="*/ 752475 w 752475"/>
                  <a:gd name="connsiteY1" fmla="*/ 0 h 133350"/>
                  <a:gd name="connsiteX2" fmla="*/ 752475 w 752475"/>
                  <a:gd name="connsiteY2" fmla="*/ 133350 h 133350"/>
                  <a:gd name="connsiteX3" fmla="*/ 0 w 752475"/>
                  <a:gd name="connsiteY3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475" h="133350">
                    <a:moveTo>
                      <a:pt x="0" y="0"/>
                    </a:moveTo>
                    <a:lnTo>
                      <a:pt x="752475" y="0"/>
                    </a:lnTo>
                    <a:lnTo>
                      <a:pt x="752475" y="133350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44" name="テキスト ボックス 1443">
                <a:extLst>
                  <a:ext uri="{FF2B5EF4-FFF2-40B4-BE49-F238E27FC236}">
                    <a16:creationId xmlns:a16="http://schemas.microsoft.com/office/drawing/2014/main" id="{5CBCC28B-42F0-2BC8-E3DF-66970ABD6AB6}"/>
                  </a:ext>
                </a:extLst>
              </p:cNvPr>
              <p:cNvSpPr txBox="1"/>
              <p:nvPr/>
            </p:nvSpPr>
            <p:spPr>
              <a:xfrm>
                <a:off x="8508872" y="16430116"/>
                <a:ext cx="9829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補助金等の交付</a:t>
                </a:r>
              </a:p>
            </p:txBody>
          </p:sp>
        </p:grpSp>
        <p:pic>
          <p:nvPicPr>
            <p:cNvPr id="1445" name="図 1444">
              <a:extLst>
                <a:ext uri="{FF2B5EF4-FFF2-40B4-BE49-F238E27FC236}">
                  <a16:creationId xmlns:a16="http://schemas.microsoft.com/office/drawing/2014/main" id="{B98D3B6F-8D7D-F144-86AA-088C4DD62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2734" y="14815725"/>
              <a:ext cx="805912" cy="805961"/>
            </a:xfrm>
            <a:custGeom>
              <a:avLst/>
              <a:gdLst>
                <a:gd name="connsiteX0" fmla="*/ 0 w 805912"/>
                <a:gd name="connsiteY0" fmla="*/ 0 h 805961"/>
                <a:gd name="connsiteX1" fmla="*/ 805913 w 805912"/>
                <a:gd name="connsiteY1" fmla="*/ 0 h 805961"/>
                <a:gd name="connsiteX2" fmla="*/ 805913 w 805912"/>
                <a:gd name="connsiteY2" fmla="*/ 805962 h 805961"/>
                <a:gd name="connsiteX3" fmla="*/ 0 w 805912"/>
                <a:gd name="connsiteY3" fmla="*/ 805962 h 80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12" h="805961">
                  <a:moveTo>
                    <a:pt x="0" y="0"/>
                  </a:moveTo>
                  <a:lnTo>
                    <a:pt x="805913" y="0"/>
                  </a:lnTo>
                  <a:lnTo>
                    <a:pt x="805913" y="805962"/>
                  </a:lnTo>
                  <a:lnTo>
                    <a:pt x="0" y="805962"/>
                  </a:lnTo>
                  <a:close/>
                </a:path>
              </a:pathLst>
            </a:custGeom>
          </p:spPr>
        </p:pic>
        <p:grpSp>
          <p:nvGrpSpPr>
            <p:cNvPr id="1446" name="グラフィックス 1246">
              <a:extLst>
                <a:ext uri="{FF2B5EF4-FFF2-40B4-BE49-F238E27FC236}">
                  <a16:creationId xmlns:a16="http://schemas.microsoft.com/office/drawing/2014/main" id="{954D81D0-4363-9F51-B7CA-CC040AA34797}"/>
                </a:ext>
              </a:extLst>
            </p:cNvPr>
            <p:cNvGrpSpPr/>
            <p:nvPr/>
          </p:nvGrpSpPr>
          <p:grpSpPr>
            <a:xfrm>
              <a:off x="12059125" y="15486856"/>
              <a:ext cx="781050" cy="266700"/>
              <a:chOff x="12059125" y="15486856"/>
              <a:chExt cx="781050" cy="266700"/>
            </a:xfrm>
            <a:solidFill>
              <a:srgbClr val="999999"/>
            </a:solidFill>
          </p:grpSpPr>
          <p:sp>
            <p:nvSpPr>
              <p:cNvPr id="1447" name="テキスト ボックス 1446">
                <a:extLst>
                  <a:ext uri="{FF2B5EF4-FFF2-40B4-BE49-F238E27FC236}">
                    <a16:creationId xmlns:a16="http://schemas.microsoft.com/office/drawing/2014/main" id="{7F4F075A-F9B0-B6A9-4BDA-A6FFDE56082D}"/>
                  </a:ext>
                </a:extLst>
              </p:cNvPr>
              <p:cNvSpPr txBox="1"/>
              <p:nvPr/>
            </p:nvSpPr>
            <p:spPr>
              <a:xfrm>
                <a:off x="11967685" y="15441136"/>
                <a:ext cx="9639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999999"/>
                    </a:solidFill>
                    <a:latin typeface="Helvetica"/>
                    <a:cs typeface="Helvetica"/>
                    <a:sym typeface="Helvetica"/>
                    <a:rtl val="0"/>
                  </a:rPr>
                  <a:t>Identity-Aware</a:t>
                </a:r>
              </a:p>
            </p:txBody>
          </p:sp>
          <p:sp>
            <p:nvSpPr>
              <p:cNvPr id="1448" name="テキスト ボックス 1447">
                <a:extLst>
                  <a:ext uri="{FF2B5EF4-FFF2-40B4-BE49-F238E27FC236}">
                    <a16:creationId xmlns:a16="http://schemas.microsoft.com/office/drawing/2014/main" id="{651068AA-0027-1321-094B-A376B51C2DE0}"/>
                  </a:ext>
                </a:extLst>
              </p:cNvPr>
              <p:cNvSpPr txBox="1"/>
              <p:nvPr/>
            </p:nvSpPr>
            <p:spPr>
              <a:xfrm>
                <a:off x="12201048" y="15574486"/>
                <a:ext cx="4972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999999"/>
                    </a:solidFill>
                    <a:latin typeface="Helvetica"/>
                    <a:cs typeface="Helvetica"/>
                    <a:sym typeface="Helvetica"/>
                    <a:rtl val="0"/>
                  </a:rPr>
                  <a:t>Proxy</a:t>
                </a:r>
              </a:p>
            </p:txBody>
          </p:sp>
        </p:grpSp>
        <p:sp>
          <p:nvSpPr>
            <p:cNvPr id="1449" name="フリーフォーム: 図形 1448">
              <a:extLst>
                <a:ext uri="{FF2B5EF4-FFF2-40B4-BE49-F238E27FC236}">
                  <a16:creationId xmlns:a16="http://schemas.microsoft.com/office/drawing/2014/main" id="{94FB61F6-F0AD-DC3D-4C77-EA71D6DD919C}"/>
                </a:ext>
              </a:extLst>
            </p:cNvPr>
            <p:cNvSpPr/>
            <p:nvPr/>
          </p:nvSpPr>
          <p:spPr>
            <a:xfrm>
              <a:off x="12454508" y="13843794"/>
              <a:ext cx="269462" cy="263175"/>
            </a:xfrm>
            <a:custGeom>
              <a:avLst/>
              <a:gdLst>
                <a:gd name="connsiteX0" fmla="*/ 269462 w 269462"/>
                <a:gd name="connsiteY0" fmla="*/ 0 h 263175"/>
                <a:gd name="connsiteX1" fmla="*/ 191 w 269462"/>
                <a:gd name="connsiteY1" fmla="*/ 0 h 263175"/>
                <a:gd name="connsiteX2" fmla="*/ 0 w 269462"/>
                <a:gd name="connsiteY2" fmla="*/ 263176 h 26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462" h="263175">
                  <a:moveTo>
                    <a:pt x="269462" y="0"/>
                  </a:moveTo>
                  <a:lnTo>
                    <a:pt x="191" y="0"/>
                  </a:lnTo>
                  <a:lnTo>
                    <a:pt x="0" y="26317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0" name="フリーフォーム: 図形 1449">
              <a:extLst>
                <a:ext uri="{FF2B5EF4-FFF2-40B4-BE49-F238E27FC236}">
                  <a16:creationId xmlns:a16="http://schemas.microsoft.com/office/drawing/2014/main" id="{53D37A6D-0038-D9D1-94C6-D3D358F76FE1}"/>
                </a:ext>
              </a:extLst>
            </p:cNvPr>
            <p:cNvSpPr/>
            <p:nvPr/>
          </p:nvSpPr>
          <p:spPr>
            <a:xfrm>
              <a:off x="12421171" y="14090301"/>
              <a:ext cx="66675" cy="66675"/>
            </a:xfrm>
            <a:custGeom>
              <a:avLst/>
              <a:gdLst>
                <a:gd name="connsiteX0" fmla="*/ 33242 w 66675"/>
                <a:gd name="connsiteY0" fmla="*/ 66675 h 66675"/>
                <a:gd name="connsiteX1" fmla="*/ 0 w 66675"/>
                <a:gd name="connsiteY1" fmla="*/ 0 h 66675"/>
                <a:gd name="connsiteX2" fmla="*/ 33338 w 66675"/>
                <a:gd name="connsiteY2" fmla="*/ 16669 h 66675"/>
                <a:gd name="connsiteX3" fmla="*/ 66675 w 66675"/>
                <a:gd name="connsiteY3" fmla="*/ 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242" y="66675"/>
                  </a:moveTo>
                  <a:lnTo>
                    <a:pt x="0" y="0"/>
                  </a:lnTo>
                  <a:lnTo>
                    <a:pt x="33338" y="16669"/>
                  </a:lnTo>
                  <a:lnTo>
                    <a:pt x="66675" y="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1" name="フリーフォーム: 図形 1450">
              <a:extLst>
                <a:ext uri="{FF2B5EF4-FFF2-40B4-BE49-F238E27FC236}">
                  <a16:creationId xmlns:a16="http://schemas.microsoft.com/office/drawing/2014/main" id="{795DD459-186A-72DB-E308-4DB76B383695}"/>
                </a:ext>
              </a:extLst>
            </p:cNvPr>
            <p:cNvSpPr/>
            <p:nvPr/>
          </p:nvSpPr>
          <p:spPr>
            <a:xfrm>
              <a:off x="11064811" y="14367669"/>
              <a:ext cx="1128902" cy="9525"/>
            </a:xfrm>
            <a:custGeom>
              <a:avLst/>
              <a:gdLst>
                <a:gd name="connsiteX0" fmla="*/ 0 w 1128902"/>
                <a:gd name="connsiteY0" fmla="*/ 0 h 9525"/>
                <a:gd name="connsiteX1" fmla="*/ 1128903 w 11289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902" h="9525">
                  <a:moveTo>
                    <a:pt x="0" y="0"/>
                  </a:moveTo>
                  <a:lnTo>
                    <a:pt x="112890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2" name="フリーフォーム: 図形 1451">
              <a:extLst>
                <a:ext uri="{FF2B5EF4-FFF2-40B4-BE49-F238E27FC236}">
                  <a16:creationId xmlns:a16="http://schemas.microsoft.com/office/drawing/2014/main" id="{3BCD89B7-E4D7-583F-9163-675732CA35FF}"/>
                </a:ext>
              </a:extLst>
            </p:cNvPr>
            <p:cNvSpPr/>
            <p:nvPr/>
          </p:nvSpPr>
          <p:spPr>
            <a:xfrm>
              <a:off x="12177045" y="1433433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3" name="フリーフォーム: 図形 1452">
              <a:extLst>
                <a:ext uri="{FF2B5EF4-FFF2-40B4-BE49-F238E27FC236}">
                  <a16:creationId xmlns:a16="http://schemas.microsoft.com/office/drawing/2014/main" id="{10CB7C4F-987C-3E11-0754-29BED7D5388B}"/>
                </a:ext>
              </a:extLst>
            </p:cNvPr>
            <p:cNvSpPr/>
            <p:nvPr/>
          </p:nvSpPr>
          <p:spPr>
            <a:xfrm>
              <a:off x="12454413" y="14567694"/>
              <a:ext cx="9525" cy="438150"/>
            </a:xfrm>
            <a:custGeom>
              <a:avLst/>
              <a:gdLst>
                <a:gd name="connsiteX0" fmla="*/ 0 w 9525"/>
                <a:gd name="connsiteY0" fmla="*/ 0 h 438150"/>
                <a:gd name="connsiteX1" fmla="*/ 0 w 9525"/>
                <a:gd name="connsiteY1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38150">
                  <a:moveTo>
                    <a:pt x="0" y="0"/>
                  </a:moveTo>
                  <a:lnTo>
                    <a:pt x="0" y="4381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4" name="フリーフォーム: 図形 1453">
              <a:extLst>
                <a:ext uri="{FF2B5EF4-FFF2-40B4-BE49-F238E27FC236}">
                  <a16:creationId xmlns:a16="http://schemas.microsoft.com/office/drawing/2014/main" id="{A4519166-2724-A8DD-77A2-3E4AEEDBEAA8}"/>
                </a:ext>
              </a:extLst>
            </p:cNvPr>
            <p:cNvSpPr/>
            <p:nvPr/>
          </p:nvSpPr>
          <p:spPr>
            <a:xfrm>
              <a:off x="12499181" y="8452644"/>
              <a:ext cx="2667000" cy="2095500"/>
            </a:xfrm>
            <a:custGeom>
              <a:avLst/>
              <a:gdLst>
                <a:gd name="connsiteX0" fmla="*/ 0 w 2667000"/>
                <a:gd name="connsiteY0" fmla="*/ 0 h 2095500"/>
                <a:gd name="connsiteX1" fmla="*/ 2667000 w 2667000"/>
                <a:gd name="connsiteY1" fmla="*/ 0 h 2095500"/>
                <a:gd name="connsiteX2" fmla="*/ 2667000 w 2667000"/>
                <a:gd name="connsiteY2" fmla="*/ 2095500 h 2095500"/>
                <a:gd name="connsiteX3" fmla="*/ 0 w 2667000"/>
                <a:gd name="connsiteY3" fmla="*/ 2095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0" h="2095500">
                  <a:moveTo>
                    <a:pt x="0" y="0"/>
                  </a:moveTo>
                  <a:lnTo>
                    <a:pt x="2667000" y="0"/>
                  </a:lnTo>
                  <a:lnTo>
                    <a:pt x="2667000" y="2095500"/>
                  </a:lnTo>
                  <a:lnTo>
                    <a:pt x="0" y="20955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5" name="フリーフォーム: 図形 1454">
              <a:extLst>
                <a:ext uri="{FF2B5EF4-FFF2-40B4-BE49-F238E27FC236}">
                  <a16:creationId xmlns:a16="http://schemas.microsoft.com/office/drawing/2014/main" id="{657D9A44-247C-47A4-0748-516EB13D821E}"/>
                </a:ext>
              </a:extLst>
            </p:cNvPr>
            <p:cNvSpPr/>
            <p:nvPr/>
          </p:nvSpPr>
          <p:spPr>
            <a:xfrm>
              <a:off x="14137481" y="7057231"/>
              <a:ext cx="631698" cy="9525"/>
            </a:xfrm>
            <a:custGeom>
              <a:avLst/>
              <a:gdLst>
                <a:gd name="connsiteX0" fmla="*/ 0 w 631698"/>
                <a:gd name="connsiteY0" fmla="*/ 0 h 9525"/>
                <a:gd name="connsiteX1" fmla="*/ 631698 w 63169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1698" h="9525">
                  <a:moveTo>
                    <a:pt x="0" y="0"/>
                  </a:moveTo>
                  <a:lnTo>
                    <a:pt x="631698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6" name="フリーフォーム: 図形 1455">
              <a:extLst>
                <a:ext uri="{FF2B5EF4-FFF2-40B4-BE49-F238E27FC236}">
                  <a16:creationId xmlns:a16="http://schemas.microsoft.com/office/drawing/2014/main" id="{687992A3-0CAA-7637-088F-D9492E9E7E03}"/>
                </a:ext>
              </a:extLst>
            </p:cNvPr>
            <p:cNvSpPr/>
            <p:nvPr/>
          </p:nvSpPr>
          <p:spPr>
            <a:xfrm>
              <a:off x="14752510" y="7023894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0" name="フリーフォーム: 図形 1459">
              <a:extLst>
                <a:ext uri="{FF2B5EF4-FFF2-40B4-BE49-F238E27FC236}">
                  <a16:creationId xmlns:a16="http://schemas.microsoft.com/office/drawing/2014/main" id="{0BC64924-609E-B7FF-DC8E-6B19A1EF1F64}"/>
                </a:ext>
              </a:extLst>
            </p:cNvPr>
            <p:cNvSpPr/>
            <p:nvPr/>
          </p:nvSpPr>
          <p:spPr>
            <a:xfrm>
              <a:off x="12502133" y="11262519"/>
              <a:ext cx="269462" cy="263175"/>
            </a:xfrm>
            <a:custGeom>
              <a:avLst/>
              <a:gdLst>
                <a:gd name="connsiteX0" fmla="*/ 269462 w 269462"/>
                <a:gd name="connsiteY0" fmla="*/ 0 h 263175"/>
                <a:gd name="connsiteX1" fmla="*/ 191 w 269462"/>
                <a:gd name="connsiteY1" fmla="*/ 0 h 263175"/>
                <a:gd name="connsiteX2" fmla="*/ 0 w 269462"/>
                <a:gd name="connsiteY2" fmla="*/ 263176 h 26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462" h="263175">
                  <a:moveTo>
                    <a:pt x="269462" y="0"/>
                  </a:moveTo>
                  <a:lnTo>
                    <a:pt x="191" y="0"/>
                  </a:lnTo>
                  <a:lnTo>
                    <a:pt x="0" y="26317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1" name="フリーフォーム: 図形 1460">
              <a:extLst>
                <a:ext uri="{FF2B5EF4-FFF2-40B4-BE49-F238E27FC236}">
                  <a16:creationId xmlns:a16="http://schemas.microsoft.com/office/drawing/2014/main" id="{3253BF73-24CF-C6E8-907B-04FC057439A0}"/>
                </a:ext>
              </a:extLst>
            </p:cNvPr>
            <p:cNvSpPr/>
            <p:nvPr/>
          </p:nvSpPr>
          <p:spPr>
            <a:xfrm>
              <a:off x="12468796" y="11509026"/>
              <a:ext cx="66675" cy="66675"/>
            </a:xfrm>
            <a:custGeom>
              <a:avLst/>
              <a:gdLst>
                <a:gd name="connsiteX0" fmla="*/ 33242 w 66675"/>
                <a:gd name="connsiteY0" fmla="*/ 66675 h 66675"/>
                <a:gd name="connsiteX1" fmla="*/ 0 w 66675"/>
                <a:gd name="connsiteY1" fmla="*/ 0 h 66675"/>
                <a:gd name="connsiteX2" fmla="*/ 33338 w 66675"/>
                <a:gd name="connsiteY2" fmla="*/ 16669 h 66675"/>
                <a:gd name="connsiteX3" fmla="*/ 66675 w 66675"/>
                <a:gd name="connsiteY3" fmla="*/ 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242" y="66675"/>
                  </a:moveTo>
                  <a:lnTo>
                    <a:pt x="0" y="0"/>
                  </a:lnTo>
                  <a:lnTo>
                    <a:pt x="33338" y="16669"/>
                  </a:lnTo>
                  <a:lnTo>
                    <a:pt x="66675" y="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8" name="フリーフォーム: 図形 1467">
              <a:extLst>
                <a:ext uri="{FF2B5EF4-FFF2-40B4-BE49-F238E27FC236}">
                  <a16:creationId xmlns:a16="http://schemas.microsoft.com/office/drawing/2014/main" id="{85124316-2637-4D56-438D-6CC0A7CAAD2C}"/>
                </a:ext>
              </a:extLst>
            </p:cNvPr>
            <p:cNvSpPr/>
            <p:nvPr/>
          </p:nvSpPr>
          <p:spPr>
            <a:xfrm>
              <a:off x="21126926" y="6357144"/>
              <a:ext cx="9525" cy="504825"/>
            </a:xfrm>
            <a:custGeom>
              <a:avLst/>
              <a:gdLst>
                <a:gd name="connsiteX0" fmla="*/ 0 w 9525"/>
                <a:gd name="connsiteY0" fmla="*/ 0 h 504825"/>
                <a:gd name="connsiteX1" fmla="*/ 0 w 9525"/>
                <a:gd name="connsiteY1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4825">
                  <a:moveTo>
                    <a:pt x="0" y="0"/>
                  </a:moveTo>
                  <a:lnTo>
                    <a:pt x="0" y="50482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9" name="フリーフォーム: 図形 1468">
              <a:extLst>
                <a:ext uri="{FF2B5EF4-FFF2-40B4-BE49-F238E27FC236}">
                  <a16:creationId xmlns:a16="http://schemas.microsoft.com/office/drawing/2014/main" id="{DC4B12EB-AD74-7EFC-A1A5-1581650E6E9A}"/>
                </a:ext>
              </a:extLst>
            </p:cNvPr>
            <p:cNvSpPr/>
            <p:nvPr/>
          </p:nvSpPr>
          <p:spPr>
            <a:xfrm>
              <a:off x="21387625" y="7061994"/>
              <a:ext cx="1272825" cy="9525"/>
            </a:xfrm>
            <a:custGeom>
              <a:avLst/>
              <a:gdLst>
                <a:gd name="connsiteX0" fmla="*/ 1272826 w 1272825"/>
                <a:gd name="connsiteY0" fmla="*/ 0 h 9525"/>
                <a:gd name="connsiteX1" fmla="*/ 0 w 1272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825" h="9525">
                  <a:moveTo>
                    <a:pt x="1272826" y="0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0" name="フリーフォーム: 図形 1469">
              <a:extLst>
                <a:ext uri="{FF2B5EF4-FFF2-40B4-BE49-F238E27FC236}">
                  <a16:creationId xmlns:a16="http://schemas.microsoft.com/office/drawing/2014/main" id="{DB9384D9-ADC8-D176-4EA1-43D8DB4EA370}"/>
                </a:ext>
              </a:extLst>
            </p:cNvPr>
            <p:cNvSpPr/>
            <p:nvPr/>
          </p:nvSpPr>
          <p:spPr>
            <a:xfrm>
              <a:off x="21337619" y="7028656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1" name="フリーフォーム: 図形 1470">
              <a:extLst>
                <a:ext uri="{FF2B5EF4-FFF2-40B4-BE49-F238E27FC236}">
                  <a16:creationId xmlns:a16="http://schemas.microsoft.com/office/drawing/2014/main" id="{18522E29-9771-B482-2974-5B24FEDF66D5}"/>
                </a:ext>
              </a:extLst>
            </p:cNvPr>
            <p:cNvSpPr/>
            <p:nvPr/>
          </p:nvSpPr>
          <p:spPr>
            <a:xfrm>
              <a:off x="11641931" y="7219156"/>
              <a:ext cx="3619500" cy="4567237"/>
            </a:xfrm>
            <a:custGeom>
              <a:avLst/>
              <a:gdLst>
                <a:gd name="connsiteX0" fmla="*/ 2295525 w 3619500"/>
                <a:gd name="connsiteY0" fmla="*/ 0 h 4567237"/>
                <a:gd name="connsiteX1" fmla="*/ 2295525 w 3619500"/>
                <a:gd name="connsiteY1" fmla="*/ 1519238 h 4567237"/>
                <a:gd name="connsiteX2" fmla="*/ 3619500 w 3619500"/>
                <a:gd name="connsiteY2" fmla="*/ 1519238 h 4567237"/>
                <a:gd name="connsiteX3" fmla="*/ 3619500 w 3619500"/>
                <a:gd name="connsiteY3" fmla="*/ 3614738 h 4567237"/>
                <a:gd name="connsiteX4" fmla="*/ 0 w 3619500"/>
                <a:gd name="connsiteY4" fmla="*/ 3614738 h 4567237"/>
                <a:gd name="connsiteX5" fmla="*/ 0 w 3619500"/>
                <a:gd name="connsiteY5" fmla="*/ 4567238 h 4567237"/>
                <a:gd name="connsiteX6" fmla="*/ 599408 w 3619500"/>
                <a:gd name="connsiteY6" fmla="*/ 4567238 h 456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0" h="4567237">
                  <a:moveTo>
                    <a:pt x="2295525" y="0"/>
                  </a:moveTo>
                  <a:lnTo>
                    <a:pt x="2295525" y="1519238"/>
                  </a:lnTo>
                  <a:lnTo>
                    <a:pt x="3619500" y="1519238"/>
                  </a:lnTo>
                  <a:lnTo>
                    <a:pt x="3619500" y="3614738"/>
                  </a:lnTo>
                  <a:lnTo>
                    <a:pt x="0" y="3614738"/>
                  </a:lnTo>
                  <a:lnTo>
                    <a:pt x="0" y="4567238"/>
                  </a:lnTo>
                  <a:lnTo>
                    <a:pt x="599408" y="456723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2" name="フリーフォーム: 図形 1471">
              <a:extLst>
                <a:ext uri="{FF2B5EF4-FFF2-40B4-BE49-F238E27FC236}">
                  <a16:creationId xmlns:a16="http://schemas.microsoft.com/office/drawing/2014/main" id="{33844303-9AB4-C481-87C7-1A6E28D83030}"/>
                </a:ext>
              </a:extLst>
            </p:cNvPr>
            <p:cNvSpPr/>
            <p:nvPr/>
          </p:nvSpPr>
          <p:spPr>
            <a:xfrm>
              <a:off x="12224670" y="1175305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1473" name="図 1472">
              <a:extLst>
                <a:ext uri="{FF2B5EF4-FFF2-40B4-BE49-F238E27FC236}">
                  <a16:creationId xmlns:a16="http://schemas.microsoft.com/office/drawing/2014/main" id="{921D50AE-8105-C7C2-5636-D56268F93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9793" y="5914231"/>
              <a:ext cx="647700" cy="647700"/>
            </a:xfrm>
            <a:custGeom>
              <a:avLst/>
              <a:gdLst>
                <a:gd name="connsiteX0" fmla="*/ 0 w 647700"/>
                <a:gd name="connsiteY0" fmla="*/ 0 h 647700"/>
                <a:gd name="connsiteX1" fmla="*/ 647700 w 647700"/>
                <a:gd name="connsiteY1" fmla="*/ 0 h 647700"/>
                <a:gd name="connsiteX2" fmla="*/ 647700 w 647700"/>
                <a:gd name="connsiteY2" fmla="*/ 647700 h 647700"/>
                <a:gd name="connsiteX3" fmla="*/ 0 w 6477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647700">
                  <a:moveTo>
                    <a:pt x="0" y="0"/>
                  </a:moveTo>
                  <a:lnTo>
                    <a:pt x="647700" y="0"/>
                  </a:lnTo>
                  <a:lnTo>
                    <a:pt x="647700" y="647700"/>
                  </a:lnTo>
                  <a:lnTo>
                    <a:pt x="0" y="647700"/>
                  </a:lnTo>
                  <a:close/>
                </a:path>
              </a:pathLst>
            </a:custGeom>
          </p:spPr>
        </p:pic>
        <p:grpSp>
          <p:nvGrpSpPr>
            <p:cNvPr id="1474" name="グラフィックス 1246">
              <a:extLst>
                <a:ext uri="{FF2B5EF4-FFF2-40B4-BE49-F238E27FC236}">
                  <a16:creationId xmlns:a16="http://schemas.microsoft.com/office/drawing/2014/main" id="{CBB8CD09-D045-2B47-042C-7D5D879231C4}"/>
                </a:ext>
              </a:extLst>
            </p:cNvPr>
            <p:cNvGrpSpPr/>
            <p:nvPr/>
          </p:nvGrpSpPr>
          <p:grpSpPr>
            <a:xfrm>
              <a:off x="9822656" y="6628606"/>
              <a:ext cx="561975" cy="271462"/>
              <a:chOff x="9822656" y="6628606"/>
              <a:chExt cx="561975" cy="271462"/>
            </a:xfrm>
          </p:grpSpPr>
          <p:sp>
            <p:nvSpPr>
              <p:cNvPr id="1475" name="フリーフォーム: 図形 1474">
                <a:extLst>
                  <a:ext uri="{FF2B5EF4-FFF2-40B4-BE49-F238E27FC236}">
                    <a16:creationId xmlns:a16="http://schemas.microsoft.com/office/drawing/2014/main" id="{05F17DE9-01E2-1349-4C05-7E9EAEE658FE}"/>
                  </a:ext>
                </a:extLst>
              </p:cNvPr>
              <p:cNvSpPr/>
              <p:nvPr/>
            </p:nvSpPr>
            <p:spPr>
              <a:xfrm>
                <a:off x="9851231" y="6642894"/>
                <a:ext cx="533400" cy="257175"/>
              </a:xfrm>
              <a:custGeom>
                <a:avLst/>
                <a:gdLst>
                  <a:gd name="connsiteX0" fmla="*/ 0 w 533400"/>
                  <a:gd name="connsiteY0" fmla="*/ 0 h 257175"/>
                  <a:gd name="connsiteX1" fmla="*/ 533400 w 533400"/>
                  <a:gd name="connsiteY1" fmla="*/ 0 h 257175"/>
                  <a:gd name="connsiteX2" fmla="*/ 533400 w 533400"/>
                  <a:gd name="connsiteY2" fmla="*/ 257175 h 257175"/>
                  <a:gd name="connsiteX3" fmla="*/ 0 w 533400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257175">
                    <a:moveTo>
                      <a:pt x="0" y="0"/>
                    </a:moveTo>
                    <a:lnTo>
                      <a:pt x="533400" y="0"/>
                    </a:lnTo>
                    <a:lnTo>
                      <a:pt x="533400" y="257175"/>
                    </a:lnTo>
                    <a:lnTo>
                      <a:pt x="0" y="25717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76" name="テキスト ボックス 1475">
                <a:extLst>
                  <a:ext uri="{FF2B5EF4-FFF2-40B4-BE49-F238E27FC236}">
                    <a16:creationId xmlns:a16="http://schemas.microsoft.com/office/drawing/2014/main" id="{99A364DD-D3CA-B281-7C65-3B41DF735801}"/>
                  </a:ext>
                </a:extLst>
              </p:cNvPr>
              <p:cNvSpPr txBox="1"/>
              <p:nvPr/>
            </p:nvSpPr>
            <p:spPr>
              <a:xfrm>
                <a:off x="9840753" y="6582886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申請者</a:t>
                </a:r>
              </a:p>
            </p:txBody>
          </p:sp>
          <p:sp>
            <p:nvSpPr>
              <p:cNvPr id="1477" name="テキスト ボックス 1476">
                <a:extLst>
                  <a:ext uri="{FF2B5EF4-FFF2-40B4-BE49-F238E27FC236}">
                    <a16:creationId xmlns:a16="http://schemas.microsoft.com/office/drawing/2014/main" id="{B13D5F95-5547-3B1E-2621-6A2EBB417389}"/>
                  </a:ext>
                </a:extLst>
              </p:cNvPr>
              <p:cNvSpPr txBox="1"/>
              <p:nvPr/>
            </p:nvSpPr>
            <p:spPr>
              <a:xfrm>
                <a:off x="9731216" y="6706711"/>
                <a:ext cx="744855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825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国民</a:t>
                </a:r>
                <a:r>
                  <a:rPr lang="ja-JP" altLang="en-US" sz="825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/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企業</a:t>
                </a:r>
                <a:r>
                  <a:rPr lang="ja-JP" altLang="en-US" sz="825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sp>
          <p:nvSpPr>
            <p:cNvPr id="1478" name="フリーフォーム: 図形 1477">
              <a:extLst>
                <a:ext uri="{FF2B5EF4-FFF2-40B4-BE49-F238E27FC236}">
                  <a16:creationId xmlns:a16="http://schemas.microsoft.com/office/drawing/2014/main" id="{8F02F3B2-0661-B249-0037-DF916E76565B}"/>
                </a:ext>
              </a:extLst>
            </p:cNvPr>
            <p:cNvSpPr/>
            <p:nvPr/>
          </p:nvSpPr>
          <p:spPr>
            <a:xfrm>
              <a:off x="8003381" y="6242844"/>
              <a:ext cx="1781175" cy="5963697"/>
            </a:xfrm>
            <a:custGeom>
              <a:avLst/>
              <a:gdLst>
                <a:gd name="connsiteX0" fmla="*/ 1781175 w 1781175"/>
                <a:gd name="connsiteY0" fmla="*/ 0 h 5963697"/>
                <a:gd name="connsiteX1" fmla="*/ 0 w 1781175"/>
                <a:gd name="connsiteY1" fmla="*/ 0 h 5963697"/>
                <a:gd name="connsiteX2" fmla="*/ 0 w 1781175"/>
                <a:gd name="connsiteY2" fmla="*/ 5962650 h 5963697"/>
                <a:gd name="connsiteX3" fmla="*/ 228219 w 1781175"/>
                <a:gd name="connsiteY3" fmla="*/ 5963698 h 596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1175" h="5963697">
                  <a:moveTo>
                    <a:pt x="1781175" y="0"/>
                  </a:moveTo>
                  <a:lnTo>
                    <a:pt x="0" y="0"/>
                  </a:lnTo>
                  <a:lnTo>
                    <a:pt x="0" y="5962650"/>
                  </a:lnTo>
                  <a:lnTo>
                    <a:pt x="228219" y="596369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9" name="フリーフォーム: 図形 1478">
              <a:extLst>
                <a:ext uri="{FF2B5EF4-FFF2-40B4-BE49-F238E27FC236}">
                  <a16:creationId xmlns:a16="http://schemas.microsoft.com/office/drawing/2014/main" id="{1865FF46-4A00-9762-F98F-1F3A18BFA62E}"/>
                </a:ext>
              </a:extLst>
            </p:cNvPr>
            <p:cNvSpPr/>
            <p:nvPr/>
          </p:nvSpPr>
          <p:spPr>
            <a:xfrm>
              <a:off x="8214835" y="12173108"/>
              <a:ext cx="66770" cy="66675"/>
            </a:xfrm>
            <a:custGeom>
              <a:avLst/>
              <a:gdLst>
                <a:gd name="connsiteX0" fmla="*/ 66770 w 66770"/>
                <a:gd name="connsiteY0" fmla="*/ 33624 h 66675"/>
                <a:gd name="connsiteX1" fmla="*/ 0 w 66770"/>
                <a:gd name="connsiteY1" fmla="*/ 66675 h 66675"/>
                <a:gd name="connsiteX2" fmla="*/ 16764 w 66770"/>
                <a:gd name="connsiteY2" fmla="*/ 33433 h 66675"/>
                <a:gd name="connsiteX3" fmla="*/ 286 w 6677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70" h="66675">
                  <a:moveTo>
                    <a:pt x="66770" y="33624"/>
                  </a:moveTo>
                  <a:lnTo>
                    <a:pt x="0" y="66675"/>
                  </a:lnTo>
                  <a:lnTo>
                    <a:pt x="16764" y="33433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80" name="グラフィックス 1246">
              <a:extLst>
                <a:ext uri="{FF2B5EF4-FFF2-40B4-BE49-F238E27FC236}">
                  <a16:creationId xmlns:a16="http://schemas.microsoft.com/office/drawing/2014/main" id="{4CD092B5-8562-D455-5D4F-F93F2B302199}"/>
                </a:ext>
              </a:extLst>
            </p:cNvPr>
            <p:cNvGrpSpPr/>
            <p:nvPr/>
          </p:nvGrpSpPr>
          <p:grpSpPr>
            <a:xfrm>
              <a:off x="7757350" y="8676481"/>
              <a:ext cx="571500" cy="261937"/>
              <a:chOff x="7757350" y="8676481"/>
              <a:chExt cx="571500" cy="261937"/>
            </a:xfrm>
          </p:grpSpPr>
          <p:sp>
            <p:nvSpPr>
              <p:cNvPr id="1481" name="フリーフォーム: 図形 1480">
                <a:extLst>
                  <a:ext uri="{FF2B5EF4-FFF2-40B4-BE49-F238E27FC236}">
                    <a16:creationId xmlns:a16="http://schemas.microsoft.com/office/drawing/2014/main" id="{41F095DD-E41E-0E49-E9B2-7A112BE186FC}"/>
                  </a:ext>
                </a:extLst>
              </p:cNvPr>
              <p:cNvSpPr/>
              <p:nvPr/>
            </p:nvSpPr>
            <p:spPr>
              <a:xfrm>
                <a:off x="7784306" y="8681244"/>
                <a:ext cx="542925" cy="257175"/>
              </a:xfrm>
              <a:custGeom>
                <a:avLst/>
                <a:gdLst>
                  <a:gd name="connsiteX0" fmla="*/ 0 w 542925"/>
                  <a:gd name="connsiteY0" fmla="*/ 0 h 257175"/>
                  <a:gd name="connsiteX1" fmla="*/ 542925 w 542925"/>
                  <a:gd name="connsiteY1" fmla="*/ 0 h 257175"/>
                  <a:gd name="connsiteX2" fmla="*/ 542925 w 542925"/>
                  <a:gd name="connsiteY2" fmla="*/ 257175 h 257175"/>
                  <a:gd name="connsiteX3" fmla="*/ 0 w 542925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2925" h="257175">
                    <a:moveTo>
                      <a:pt x="0" y="0"/>
                    </a:moveTo>
                    <a:lnTo>
                      <a:pt x="542925" y="0"/>
                    </a:lnTo>
                    <a:lnTo>
                      <a:pt x="542925" y="257175"/>
                    </a:lnTo>
                    <a:lnTo>
                      <a:pt x="0" y="25717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82" name="テキスト ボックス 1481">
                <a:extLst>
                  <a:ext uri="{FF2B5EF4-FFF2-40B4-BE49-F238E27FC236}">
                    <a16:creationId xmlns:a16="http://schemas.microsoft.com/office/drawing/2014/main" id="{45CD1DD3-E3B6-16EA-8E0F-3A2CF3974957}"/>
                  </a:ext>
                </a:extLst>
              </p:cNvPr>
              <p:cNvSpPr txBox="1"/>
              <p:nvPr/>
            </p:nvSpPr>
            <p:spPr>
              <a:xfrm>
                <a:off x="7665910" y="8630761"/>
                <a:ext cx="7543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手数料等の</a:t>
                </a:r>
              </a:p>
            </p:txBody>
          </p:sp>
          <p:sp>
            <p:nvSpPr>
              <p:cNvPr id="1483" name="テキスト ボックス 1482">
                <a:extLst>
                  <a:ext uri="{FF2B5EF4-FFF2-40B4-BE49-F238E27FC236}">
                    <a16:creationId xmlns:a16="http://schemas.microsoft.com/office/drawing/2014/main" id="{73FE8E34-4ADF-63CD-0E6D-0315B1063423}"/>
                  </a:ext>
                </a:extLst>
              </p:cNvPr>
              <p:cNvSpPr txBox="1"/>
              <p:nvPr/>
            </p:nvSpPr>
            <p:spPr>
              <a:xfrm>
                <a:off x="7837360" y="8754586"/>
                <a:ext cx="4114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納付</a:t>
                </a:r>
              </a:p>
            </p:txBody>
          </p:sp>
        </p:grpSp>
        <p:sp>
          <p:nvSpPr>
            <p:cNvPr id="1484" name="フリーフォーム: 図形 1483">
              <a:extLst>
                <a:ext uri="{FF2B5EF4-FFF2-40B4-BE49-F238E27FC236}">
                  <a16:creationId xmlns:a16="http://schemas.microsoft.com/office/drawing/2014/main" id="{1BBB43F5-DC84-5D69-7128-6194A072232B}"/>
                </a:ext>
              </a:extLst>
            </p:cNvPr>
            <p:cNvSpPr/>
            <p:nvPr/>
          </p:nvSpPr>
          <p:spPr>
            <a:xfrm>
              <a:off x="10432256" y="6242844"/>
              <a:ext cx="1809083" cy="5543550"/>
            </a:xfrm>
            <a:custGeom>
              <a:avLst/>
              <a:gdLst>
                <a:gd name="connsiteX0" fmla="*/ 0 w 1809083"/>
                <a:gd name="connsiteY0" fmla="*/ 0 h 5543550"/>
                <a:gd name="connsiteX1" fmla="*/ 1209675 w 1809083"/>
                <a:gd name="connsiteY1" fmla="*/ 0 h 5543550"/>
                <a:gd name="connsiteX2" fmla="*/ 1209675 w 1809083"/>
                <a:gd name="connsiteY2" fmla="*/ 5543550 h 5543550"/>
                <a:gd name="connsiteX3" fmla="*/ 1809083 w 1809083"/>
                <a:gd name="connsiteY3" fmla="*/ 5543550 h 554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083" h="5543550">
                  <a:moveTo>
                    <a:pt x="0" y="0"/>
                  </a:moveTo>
                  <a:lnTo>
                    <a:pt x="1209675" y="0"/>
                  </a:lnTo>
                  <a:lnTo>
                    <a:pt x="1209675" y="5543550"/>
                  </a:lnTo>
                  <a:lnTo>
                    <a:pt x="1809083" y="55435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85" name="フリーフォーム: 図形 1484">
              <a:extLst>
                <a:ext uri="{FF2B5EF4-FFF2-40B4-BE49-F238E27FC236}">
                  <a16:creationId xmlns:a16="http://schemas.microsoft.com/office/drawing/2014/main" id="{E15279F7-5631-74F0-3C2B-0DFEF39456A9}"/>
                </a:ext>
              </a:extLst>
            </p:cNvPr>
            <p:cNvSpPr/>
            <p:nvPr/>
          </p:nvSpPr>
          <p:spPr>
            <a:xfrm>
              <a:off x="12224670" y="1175305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86" name="フリーフォーム: 図形 1485">
              <a:extLst>
                <a:ext uri="{FF2B5EF4-FFF2-40B4-BE49-F238E27FC236}">
                  <a16:creationId xmlns:a16="http://schemas.microsoft.com/office/drawing/2014/main" id="{BBC6F803-E1E0-E36F-35AD-94B9FCFCAFC5}"/>
                </a:ext>
              </a:extLst>
            </p:cNvPr>
            <p:cNvSpPr/>
            <p:nvPr/>
          </p:nvSpPr>
          <p:spPr>
            <a:xfrm>
              <a:off x="10432256" y="6242844"/>
              <a:ext cx="1874424" cy="1353788"/>
            </a:xfrm>
            <a:custGeom>
              <a:avLst/>
              <a:gdLst>
                <a:gd name="connsiteX0" fmla="*/ 0 w 1874424"/>
                <a:gd name="connsiteY0" fmla="*/ 0 h 1353788"/>
                <a:gd name="connsiteX1" fmla="*/ 1873282 w 1874424"/>
                <a:gd name="connsiteY1" fmla="*/ 0 h 1353788"/>
                <a:gd name="connsiteX2" fmla="*/ 1874425 w 1874424"/>
                <a:gd name="connsiteY2" fmla="*/ 1353788 h 135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424" h="1353788">
                  <a:moveTo>
                    <a:pt x="0" y="0"/>
                  </a:moveTo>
                  <a:lnTo>
                    <a:pt x="1873282" y="0"/>
                  </a:lnTo>
                  <a:lnTo>
                    <a:pt x="1874425" y="135378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87" name="フリーフォーム: 図形 1486">
              <a:extLst>
                <a:ext uri="{FF2B5EF4-FFF2-40B4-BE49-F238E27FC236}">
                  <a16:creationId xmlns:a16="http://schemas.microsoft.com/office/drawing/2014/main" id="{CA048C85-C04A-319E-4EEA-194E1E896549}"/>
                </a:ext>
              </a:extLst>
            </p:cNvPr>
            <p:cNvSpPr/>
            <p:nvPr/>
          </p:nvSpPr>
          <p:spPr>
            <a:xfrm>
              <a:off x="12273343" y="7579963"/>
              <a:ext cx="66675" cy="66675"/>
            </a:xfrm>
            <a:custGeom>
              <a:avLst/>
              <a:gdLst>
                <a:gd name="connsiteX0" fmla="*/ 33433 w 66675"/>
                <a:gd name="connsiteY0" fmla="*/ 66675 h 66675"/>
                <a:gd name="connsiteX1" fmla="*/ 0 w 66675"/>
                <a:gd name="connsiteY1" fmla="*/ 95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433" y="66675"/>
                  </a:moveTo>
                  <a:lnTo>
                    <a:pt x="0" y="95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88" name="フリーフォーム: 図形 1487">
              <a:extLst>
                <a:ext uri="{FF2B5EF4-FFF2-40B4-BE49-F238E27FC236}">
                  <a16:creationId xmlns:a16="http://schemas.microsoft.com/office/drawing/2014/main" id="{E851B2F0-80BA-2DB6-0853-52D9B25C37C9}"/>
                </a:ext>
              </a:extLst>
            </p:cNvPr>
            <p:cNvSpPr/>
            <p:nvPr/>
          </p:nvSpPr>
          <p:spPr>
            <a:xfrm>
              <a:off x="19816000" y="7061994"/>
              <a:ext cx="1110900" cy="9525"/>
            </a:xfrm>
            <a:custGeom>
              <a:avLst/>
              <a:gdLst>
                <a:gd name="connsiteX0" fmla="*/ 1110901 w 1110900"/>
                <a:gd name="connsiteY0" fmla="*/ 0 h 9525"/>
                <a:gd name="connsiteX1" fmla="*/ 0 w 11109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0900" h="9525">
                  <a:moveTo>
                    <a:pt x="1110901" y="0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89" name="フリーフォーム: 図形 1488">
              <a:extLst>
                <a:ext uri="{FF2B5EF4-FFF2-40B4-BE49-F238E27FC236}">
                  <a16:creationId xmlns:a16="http://schemas.microsoft.com/office/drawing/2014/main" id="{9729FA15-20A5-FD8E-EA8F-083C9ADE4DFC}"/>
                </a:ext>
              </a:extLst>
            </p:cNvPr>
            <p:cNvSpPr/>
            <p:nvPr/>
          </p:nvSpPr>
          <p:spPr>
            <a:xfrm>
              <a:off x="19765994" y="7028656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1490" name="図 1489">
              <a:extLst>
                <a:ext uri="{FF2B5EF4-FFF2-40B4-BE49-F238E27FC236}">
                  <a16:creationId xmlns:a16="http://schemas.microsoft.com/office/drawing/2014/main" id="{B9EEB822-C4A1-2E89-A7B5-11BAC7454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09418" y="6852444"/>
              <a:ext cx="474630" cy="409575"/>
            </a:xfrm>
            <a:custGeom>
              <a:avLst/>
              <a:gdLst>
                <a:gd name="connsiteX0" fmla="*/ 0 w 474630"/>
                <a:gd name="connsiteY0" fmla="*/ 0 h 409575"/>
                <a:gd name="connsiteX1" fmla="*/ 474630 w 474630"/>
                <a:gd name="connsiteY1" fmla="*/ 0 h 409575"/>
                <a:gd name="connsiteX2" fmla="*/ 474630 w 474630"/>
                <a:gd name="connsiteY2" fmla="*/ 409575 h 409575"/>
                <a:gd name="connsiteX3" fmla="*/ 0 w 474630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630" h="409575">
                  <a:moveTo>
                    <a:pt x="0" y="0"/>
                  </a:moveTo>
                  <a:lnTo>
                    <a:pt x="474630" y="0"/>
                  </a:lnTo>
                  <a:lnTo>
                    <a:pt x="474630" y="409575"/>
                  </a:lnTo>
                  <a:lnTo>
                    <a:pt x="0" y="409575"/>
                  </a:lnTo>
                  <a:close/>
                </a:path>
              </a:pathLst>
            </a:custGeom>
          </p:spPr>
        </p:pic>
        <p:grpSp>
          <p:nvGrpSpPr>
            <p:cNvPr id="1491" name="グラフィックス 1246">
              <a:extLst>
                <a:ext uri="{FF2B5EF4-FFF2-40B4-BE49-F238E27FC236}">
                  <a16:creationId xmlns:a16="http://schemas.microsoft.com/office/drawing/2014/main" id="{C027126C-396B-3B9D-748A-290FE42E65F6}"/>
                </a:ext>
              </a:extLst>
            </p:cNvPr>
            <p:cNvGrpSpPr/>
            <p:nvPr/>
          </p:nvGrpSpPr>
          <p:grpSpPr>
            <a:xfrm>
              <a:off x="17970436" y="7328694"/>
              <a:ext cx="952500" cy="238125"/>
              <a:chOff x="17970436" y="7328694"/>
              <a:chExt cx="952500" cy="238125"/>
            </a:xfrm>
            <a:solidFill>
              <a:srgbClr val="999999"/>
            </a:solidFill>
          </p:grpSpPr>
          <p:sp>
            <p:nvSpPr>
              <p:cNvPr id="1492" name="テキスト ボックス 1491">
                <a:extLst>
                  <a:ext uri="{FF2B5EF4-FFF2-40B4-BE49-F238E27FC236}">
                    <a16:creationId xmlns:a16="http://schemas.microsoft.com/office/drawing/2014/main" id="{49845D39-118F-C1CE-41EE-71C9FFFE614B}"/>
                  </a:ext>
                </a:extLst>
              </p:cNvPr>
              <p:cNvSpPr txBox="1"/>
              <p:nvPr/>
            </p:nvSpPr>
            <p:spPr>
              <a:xfrm>
                <a:off x="17940909" y="7282974"/>
                <a:ext cx="1011555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825" b="1" spc="0" baseline="0">
                    <a:ln/>
                    <a:solidFill>
                      <a:srgbClr val="999999"/>
                    </a:solidFill>
                    <a:latin typeface="Helvetica"/>
                    <a:cs typeface="Helvetica"/>
                    <a:sym typeface="Helvetica"/>
                    <a:rtl val="0"/>
                  </a:rPr>
                  <a:t>Serverless VPC</a:t>
                </a:r>
              </a:p>
            </p:txBody>
          </p:sp>
          <p:sp>
            <p:nvSpPr>
              <p:cNvPr id="1493" name="テキスト ボックス 1492">
                <a:extLst>
                  <a:ext uri="{FF2B5EF4-FFF2-40B4-BE49-F238E27FC236}">
                    <a16:creationId xmlns:a16="http://schemas.microsoft.com/office/drawing/2014/main" id="{AAF870B6-486E-E4C6-8811-387C8D5710BE}"/>
                  </a:ext>
                </a:extLst>
              </p:cNvPr>
              <p:cNvSpPr txBox="1"/>
              <p:nvPr/>
            </p:nvSpPr>
            <p:spPr>
              <a:xfrm>
                <a:off x="17878996" y="7406799"/>
                <a:ext cx="11353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825" b="1" spc="0" baseline="0">
                    <a:ln/>
                    <a:solidFill>
                      <a:srgbClr val="999999"/>
                    </a:solidFill>
                    <a:latin typeface="Helvetica"/>
                    <a:cs typeface="Helvetica"/>
                    <a:sym typeface="Helvetica"/>
                    <a:rtl val="0"/>
                  </a:rPr>
                  <a:t>Access connector</a:t>
                </a:r>
              </a:p>
            </p:txBody>
          </p:sp>
        </p:grpSp>
        <p:sp>
          <p:nvSpPr>
            <p:cNvPr id="1494" name="フリーフォーム: 図形 1493">
              <a:extLst>
                <a:ext uri="{FF2B5EF4-FFF2-40B4-BE49-F238E27FC236}">
                  <a16:creationId xmlns:a16="http://schemas.microsoft.com/office/drawing/2014/main" id="{C0F1903D-2830-D7C1-4ADD-0C7E5D3C77E8}"/>
                </a:ext>
              </a:extLst>
            </p:cNvPr>
            <p:cNvSpPr/>
            <p:nvPr/>
          </p:nvSpPr>
          <p:spPr>
            <a:xfrm>
              <a:off x="18749485" y="7061994"/>
              <a:ext cx="605790" cy="9525"/>
            </a:xfrm>
            <a:custGeom>
              <a:avLst/>
              <a:gdLst>
                <a:gd name="connsiteX0" fmla="*/ 605791 w 605790"/>
                <a:gd name="connsiteY0" fmla="*/ 0 h 9525"/>
                <a:gd name="connsiteX1" fmla="*/ 0 w 60579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90" h="9525">
                  <a:moveTo>
                    <a:pt x="605791" y="0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5" name="フリーフォーム: 図形 1494">
              <a:extLst>
                <a:ext uri="{FF2B5EF4-FFF2-40B4-BE49-F238E27FC236}">
                  <a16:creationId xmlns:a16="http://schemas.microsoft.com/office/drawing/2014/main" id="{29D6064F-900F-90EB-EDBC-BD04FD77442D}"/>
                </a:ext>
              </a:extLst>
            </p:cNvPr>
            <p:cNvSpPr/>
            <p:nvPr/>
          </p:nvSpPr>
          <p:spPr>
            <a:xfrm>
              <a:off x="18699479" y="7028656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6" name="フリーフォーム: 図形 1495">
              <a:extLst>
                <a:ext uri="{FF2B5EF4-FFF2-40B4-BE49-F238E27FC236}">
                  <a16:creationId xmlns:a16="http://schemas.microsoft.com/office/drawing/2014/main" id="{84B90DAD-85E5-63A1-1AB7-ABBE3C041890}"/>
                </a:ext>
              </a:extLst>
            </p:cNvPr>
            <p:cNvSpPr/>
            <p:nvPr/>
          </p:nvSpPr>
          <p:spPr>
            <a:xfrm>
              <a:off x="17356931" y="6352381"/>
              <a:ext cx="1671542" cy="1333500"/>
            </a:xfrm>
            <a:custGeom>
              <a:avLst/>
              <a:gdLst>
                <a:gd name="connsiteX0" fmla="*/ 0 w 1671542"/>
                <a:gd name="connsiteY0" fmla="*/ 0 h 1333500"/>
                <a:gd name="connsiteX1" fmla="*/ 1671542 w 1671542"/>
                <a:gd name="connsiteY1" fmla="*/ 0 h 1333500"/>
                <a:gd name="connsiteX2" fmla="*/ 1671542 w 1671542"/>
                <a:gd name="connsiteY2" fmla="*/ 1333500 h 1333500"/>
                <a:gd name="connsiteX3" fmla="*/ 0 w 1671542"/>
                <a:gd name="connsiteY3" fmla="*/ 13335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542" h="1333500">
                  <a:moveTo>
                    <a:pt x="0" y="0"/>
                  </a:moveTo>
                  <a:lnTo>
                    <a:pt x="1671542" y="0"/>
                  </a:lnTo>
                  <a:lnTo>
                    <a:pt x="1671542" y="1333500"/>
                  </a:lnTo>
                  <a:lnTo>
                    <a:pt x="0" y="13335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7" name="フリーフォーム: 図形 1496">
              <a:extLst>
                <a:ext uri="{FF2B5EF4-FFF2-40B4-BE49-F238E27FC236}">
                  <a16:creationId xmlns:a16="http://schemas.microsoft.com/office/drawing/2014/main" id="{D04CEDB4-A13B-969B-BF65-F3E1DD31D7FA}"/>
                </a:ext>
              </a:extLst>
            </p:cNvPr>
            <p:cNvSpPr/>
            <p:nvPr/>
          </p:nvSpPr>
          <p:spPr>
            <a:xfrm>
              <a:off x="18643949" y="6401054"/>
              <a:ext cx="338423" cy="285750"/>
            </a:xfrm>
            <a:custGeom>
              <a:avLst/>
              <a:gdLst>
                <a:gd name="connsiteX0" fmla="*/ 0 w 338423"/>
                <a:gd name="connsiteY0" fmla="*/ 0 h 285750"/>
                <a:gd name="connsiteX1" fmla="*/ 338423 w 338423"/>
                <a:gd name="connsiteY1" fmla="*/ 0 h 285750"/>
                <a:gd name="connsiteX2" fmla="*/ 338423 w 338423"/>
                <a:gd name="connsiteY2" fmla="*/ 285750 h 285750"/>
                <a:gd name="connsiteX3" fmla="*/ 0 w 338423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423" h="285750">
                  <a:moveTo>
                    <a:pt x="0" y="0"/>
                  </a:moveTo>
                  <a:lnTo>
                    <a:pt x="338423" y="0"/>
                  </a:lnTo>
                  <a:lnTo>
                    <a:pt x="338423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8" name="テキスト ボックス 1497">
              <a:extLst>
                <a:ext uri="{FF2B5EF4-FFF2-40B4-BE49-F238E27FC236}">
                  <a16:creationId xmlns:a16="http://schemas.microsoft.com/office/drawing/2014/main" id="{AAD49AB1-DE5F-C64A-2663-2D1387D7365B}"/>
                </a:ext>
              </a:extLst>
            </p:cNvPr>
            <p:cNvSpPr txBox="1"/>
            <p:nvPr/>
          </p:nvSpPr>
          <p:spPr>
            <a:xfrm>
              <a:off x="18616993" y="6445821"/>
              <a:ext cx="382905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75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VPC</a:t>
              </a:r>
            </a:p>
          </p:txBody>
        </p:sp>
        <p:pic>
          <p:nvPicPr>
            <p:cNvPr id="1503" name="図 1502">
              <a:extLst>
                <a:ext uri="{FF2B5EF4-FFF2-40B4-BE49-F238E27FC236}">
                  <a16:creationId xmlns:a16="http://schemas.microsoft.com/office/drawing/2014/main" id="{1AA6BE16-105E-7EE5-FFD4-5C1B81A15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30551" y="7652544"/>
              <a:ext cx="542925" cy="542925"/>
            </a:xfrm>
            <a:custGeom>
              <a:avLst/>
              <a:gdLst>
                <a:gd name="connsiteX0" fmla="*/ 0 w 542925"/>
                <a:gd name="connsiteY0" fmla="*/ 0 h 542925"/>
                <a:gd name="connsiteX1" fmla="*/ 542925 w 542925"/>
                <a:gd name="connsiteY1" fmla="*/ 0 h 542925"/>
                <a:gd name="connsiteX2" fmla="*/ 542925 w 542925"/>
                <a:gd name="connsiteY2" fmla="*/ 542925 h 542925"/>
                <a:gd name="connsiteX3" fmla="*/ 0 w 542925"/>
                <a:gd name="connsiteY3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542925">
                  <a:moveTo>
                    <a:pt x="0" y="0"/>
                  </a:moveTo>
                  <a:lnTo>
                    <a:pt x="542925" y="0"/>
                  </a:lnTo>
                  <a:lnTo>
                    <a:pt x="542925" y="542925"/>
                  </a:lnTo>
                  <a:lnTo>
                    <a:pt x="0" y="542925"/>
                  </a:lnTo>
                  <a:close/>
                </a:path>
              </a:pathLst>
            </a:custGeom>
          </p:spPr>
        </p:pic>
        <p:sp>
          <p:nvSpPr>
            <p:cNvPr id="1504" name="テキスト ボックス 1503">
              <a:extLst>
                <a:ext uri="{FF2B5EF4-FFF2-40B4-BE49-F238E27FC236}">
                  <a16:creationId xmlns:a16="http://schemas.microsoft.com/office/drawing/2014/main" id="{4C71AA27-3E80-8BAD-7877-488D3275C6CE}"/>
                </a:ext>
              </a:extLst>
            </p:cNvPr>
            <p:cNvSpPr txBox="1"/>
            <p:nvPr/>
          </p:nvSpPr>
          <p:spPr>
            <a:xfrm>
              <a:off x="11777185" y="8216424"/>
              <a:ext cx="1049655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825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identity platform</a:t>
              </a:r>
            </a:p>
          </p:txBody>
        </p:sp>
        <p:sp>
          <p:nvSpPr>
            <p:cNvPr id="1506" name="フリーフォーム: 図形 1505">
              <a:extLst>
                <a:ext uri="{FF2B5EF4-FFF2-40B4-BE49-F238E27FC236}">
                  <a16:creationId xmlns:a16="http://schemas.microsoft.com/office/drawing/2014/main" id="{9820B1E9-6D22-DBED-B0D6-51F9163A2C73}"/>
                </a:ext>
              </a:extLst>
            </p:cNvPr>
            <p:cNvSpPr/>
            <p:nvPr/>
          </p:nvSpPr>
          <p:spPr>
            <a:xfrm>
              <a:off x="13039629" y="9217787"/>
              <a:ext cx="213264" cy="1142"/>
            </a:xfrm>
            <a:custGeom>
              <a:avLst/>
              <a:gdLst>
                <a:gd name="connsiteX0" fmla="*/ 0 w 213264"/>
                <a:gd name="connsiteY0" fmla="*/ 0 h 1142"/>
                <a:gd name="connsiteX1" fmla="*/ 189833 w 213264"/>
                <a:gd name="connsiteY1" fmla="*/ 0 h 1142"/>
                <a:gd name="connsiteX2" fmla="*/ 85058 w 213264"/>
                <a:gd name="connsiteY2" fmla="*/ 0 h 1142"/>
                <a:gd name="connsiteX3" fmla="*/ 213265 w 213264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264" h="1142">
                  <a:moveTo>
                    <a:pt x="0" y="0"/>
                  </a:moveTo>
                  <a:lnTo>
                    <a:pt x="189833" y="0"/>
                  </a:lnTo>
                  <a:lnTo>
                    <a:pt x="85058" y="0"/>
                  </a:lnTo>
                  <a:lnTo>
                    <a:pt x="213265" y="114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7" name="フリーフォーム: 図形 1506">
              <a:extLst>
                <a:ext uri="{FF2B5EF4-FFF2-40B4-BE49-F238E27FC236}">
                  <a16:creationId xmlns:a16="http://schemas.microsoft.com/office/drawing/2014/main" id="{0D8DB566-E310-1A30-51DD-39FAAC2AD294}"/>
                </a:ext>
              </a:extLst>
            </p:cNvPr>
            <p:cNvSpPr/>
            <p:nvPr/>
          </p:nvSpPr>
          <p:spPr>
            <a:xfrm>
              <a:off x="13235939" y="9185402"/>
              <a:ext cx="66961" cy="66675"/>
            </a:xfrm>
            <a:custGeom>
              <a:avLst/>
              <a:gdLst>
                <a:gd name="connsiteX0" fmla="*/ 66961 w 66961"/>
                <a:gd name="connsiteY0" fmla="*/ 33909 h 66675"/>
                <a:gd name="connsiteX1" fmla="*/ 0 w 66961"/>
                <a:gd name="connsiteY1" fmla="*/ 66675 h 66675"/>
                <a:gd name="connsiteX2" fmla="*/ 16955 w 66961"/>
                <a:gd name="connsiteY2" fmla="*/ 33528 h 66675"/>
                <a:gd name="connsiteX3" fmla="*/ 571 w 66961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61" h="66675">
                  <a:moveTo>
                    <a:pt x="66961" y="33909"/>
                  </a:moveTo>
                  <a:lnTo>
                    <a:pt x="0" y="66675"/>
                  </a:lnTo>
                  <a:lnTo>
                    <a:pt x="16955" y="3352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8" name="フリーフォーム: 図形 1507">
              <a:extLst>
                <a:ext uri="{FF2B5EF4-FFF2-40B4-BE49-F238E27FC236}">
                  <a16:creationId xmlns:a16="http://schemas.microsoft.com/office/drawing/2014/main" id="{A426D9E2-E328-AD94-FA6F-55906186A64B}"/>
                </a:ext>
              </a:extLst>
            </p:cNvPr>
            <p:cNvSpPr/>
            <p:nvPr/>
          </p:nvSpPr>
          <p:spPr>
            <a:xfrm>
              <a:off x="12838937" y="5576094"/>
              <a:ext cx="517493" cy="3420713"/>
            </a:xfrm>
            <a:custGeom>
              <a:avLst/>
              <a:gdLst>
                <a:gd name="connsiteX0" fmla="*/ 229838 w 517493"/>
                <a:gd name="connsiteY0" fmla="*/ 0 h 3420713"/>
                <a:gd name="connsiteX1" fmla="*/ 517493 w 517493"/>
                <a:gd name="connsiteY1" fmla="*/ 0 h 3420713"/>
                <a:gd name="connsiteX2" fmla="*/ 517493 w 517493"/>
                <a:gd name="connsiteY2" fmla="*/ 2781300 h 3420713"/>
                <a:gd name="connsiteX3" fmla="*/ 0 w 517493"/>
                <a:gd name="connsiteY3" fmla="*/ 2781300 h 3420713"/>
                <a:gd name="connsiteX4" fmla="*/ 571 w 517493"/>
                <a:gd name="connsiteY4" fmla="*/ 3420713 h 34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93" h="3420713">
                  <a:moveTo>
                    <a:pt x="229838" y="0"/>
                  </a:moveTo>
                  <a:lnTo>
                    <a:pt x="517493" y="0"/>
                  </a:lnTo>
                  <a:lnTo>
                    <a:pt x="517493" y="2781300"/>
                  </a:lnTo>
                  <a:lnTo>
                    <a:pt x="0" y="2781300"/>
                  </a:lnTo>
                  <a:lnTo>
                    <a:pt x="571" y="342071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9" name="フリーフォーム: 図形 1508">
              <a:extLst>
                <a:ext uri="{FF2B5EF4-FFF2-40B4-BE49-F238E27FC236}">
                  <a16:creationId xmlns:a16="http://schemas.microsoft.com/office/drawing/2014/main" id="{C06D9A7D-DCD2-BCA6-0AA2-D2891C17E4E8}"/>
                </a:ext>
              </a:extLst>
            </p:cNvPr>
            <p:cNvSpPr/>
            <p:nvPr/>
          </p:nvSpPr>
          <p:spPr>
            <a:xfrm>
              <a:off x="12806171" y="8980138"/>
              <a:ext cx="66675" cy="66675"/>
            </a:xfrm>
            <a:custGeom>
              <a:avLst/>
              <a:gdLst>
                <a:gd name="connsiteX0" fmla="*/ 33433 w 66675"/>
                <a:gd name="connsiteY0" fmla="*/ 66675 h 66675"/>
                <a:gd name="connsiteX1" fmla="*/ 0 w 66675"/>
                <a:gd name="connsiteY1" fmla="*/ 95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433" y="66675"/>
                  </a:moveTo>
                  <a:lnTo>
                    <a:pt x="0" y="95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0" name="フリーフォーム: 図形 1509">
              <a:extLst>
                <a:ext uri="{FF2B5EF4-FFF2-40B4-BE49-F238E27FC236}">
                  <a16:creationId xmlns:a16="http://schemas.microsoft.com/office/drawing/2014/main" id="{1E3F9DDF-85DF-BAFE-9C02-2081068C7B3A}"/>
                </a:ext>
              </a:extLst>
            </p:cNvPr>
            <p:cNvSpPr/>
            <p:nvPr/>
          </p:nvSpPr>
          <p:spPr>
            <a:xfrm>
              <a:off x="12638912" y="7219156"/>
              <a:ext cx="1298543" cy="709612"/>
            </a:xfrm>
            <a:custGeom>
              <a:avLst/>
              <a:gdLst>
                <a:gd name="connsiteX0" fmla="*/ 1298543 w 1298543"/>
                <a:gd name="connsiteY0" fmla="*/ 0 h 709612"/>
                <a:gd name="connsiteX1" fmla="*/ 1298543 w 1298543"/>
                <a:gd name="connsiteY1" fmla="*/ 709613 h 709612"/>
                <a:gd name="connsiteX2" fmla="*/ 746093 w 1298543"/>
                <a:gd name="connsiteY2" fmla="*/ 709613 h 709612"/>
                <a:gd name="connsiteX3" fmla="*/ 688943 w 1298543"/>
                <a:gd name="connsiteY3" fmla="*/ 709613 h 709612"/>
                <a:gd name="connsiteX4" fmla="*/ 688943 w 1298543"/>
                <a:gd name="connsiteY4" fmla="*/ 709613 h 709612"/>
                <a:gd name="connsiteX5" fmla="*/ 0 w 1298543"/>
                <a:gd name="connsiteY5" fmla="*/ 709613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8543" h="709612">
                  <a:moveTo>
                    <a:pt x="1298543" y="0"/>
                  </a:moveTo>
                  <a:lnTo>
                    <a:pt x="1298543" y="709613"/>
                  </a:lnTo>
                  <a:lnTo>
                    <a:pt x="746093" y="709613"/>
                  </a:lnTo>
                  <a:cubicBezTo>
                    <a:pt x="746093" y="672465"/>
                    <a:pt x="688943" y="672465"/>
                    <a:pt x="688943" y="709613"/>
                  </a:cubicBezTo>
                  <a:lnTo>
                    <a:pt x="688943" y="709613"/>
                  </a:lnTo>
                  <a:lnTo>
                    <a:pt x="0" y="70961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1" name="フリーフォーム: 図形 1510">
              <a:extLst>
                <a:ext uri="{FF2B5EF4-FFF2-40B4-BE49-F238E27FC236}">
                  <a16:creationId xmlns:a16="http://schemas.microsoft.com/office/drawing/2014/main" id="{782EDD55-113F-E763-C246-E7CC2183EF78}"/>
                </a:ext>
              </a:extLst>
            </p:cNvPr>
            <p:cNvSpPr/>
            <p:nvPr/>
          </p:nvSpPr>
          <p:spPr>
            <a:xfrm>
              <a:off x="12588906" y="7895431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2" name="フリーフォーム: 図形 1511">
              <a:extLst>
                <a:ext uri="{FF2B5EF4-FFF2-40B4-BE49-F238E27FC236}">
                  <a16:creationId xmlns:a16="http://schemas.microsoft.com/office/drawing/2014/main" id="{B34B223F-4767-0F66-0250-A1D820B0B534}"/>
                </a:ext>
              </a:extLst>
            </p:cNvPr>
            <p:cNvSpPr/>
            <p:nvPr/>
          </p:nvSpPr>
          <p:spPr>
            <a:xfrm>
              <a:off x="17388458" y="9400381"/>
              <a:ext cx="2178272" cy="1776412"/>
            </a:xfrm>
            <a:custGeom>
              <a:avLst/>
              <a:gdLst>
                <a:gd name="connsiteX0" fmla="*/ 1 w 2178272"/>
                <a:gd name="connsiteY0" fmla="*/ 0 h 1776412"/>
                <a:gd name="connsiteX1" fmla="*/ 2178272 w 2178272"/>
                <a:gd name="connsiteY1" fmla="*/ 0 h 1776412"/>
                <a:gd name="connsiteX2" fmla="*/ 2178272 w 2178272"/>
                <a:gd name="connsiteY2" fmla="*/ 1776413 h 1776412"/>
                <a:gd name="connsiteX3" fmla="*/ 1 w 2178272"/>
                <a:gd name="connsiteY3" fmla="*/ 1776413 h 177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272" h="1776412">
                  <a:moveTo>
                    <a:pt x="1" y="0"/>
                  </a:moveTo>
                  <a:lnTo>
                    <a:pt x="2178272" y="0"/>
                  </a:lnTo>
                  <a:lnTo>
                    <a:pt x="2178272" y="1776413"/>
                  </a:lnTo>
                  <a:lnTo>
                    <a:pt x="1" y="177641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3" name="フリーフォーム: 図形 1512">
              <a:extLst>
                <a:ext uri="{FF2B5EF4-FFF2-40B4-BE49-F238E27FC236}">
                  <a16:creationId xmlns:a16="http://schemas.microsoft.com/office/drawing/2014/main" id="{10454E6D-B5A0-E10B-4E43-F8F1C907548C}"/>
                </a:ext>
              </a:extLst>
            </p:cNvPr>
            <p:cNvSpPr/>
            <p:nvPr/>
          </p:nvSpPr>
          <p:spPr>
            <a:xfrm>
              <a:off x="10976800" y="7897572"/>
              <a:ext cx="997838" cy="30148"/>
            </a:xfrm>
            <a:custGeom>
              <a:avLst/>
              <a:gdLst>
                <a:gd name="connsiteX0" fmla="*/ 0 w 997838"/>
                <a:gd name="connsiteY0" fmla="*/ 21671 h 30148"/>
                <a:gd name="connsiteX1" fmla="*/ 636556 w 997838"/>
                <a:gd name="connsiteY1" fmla="*/ 27576 h 30148"/>
                <a:gd name="connsiteX2" fmla="*/ 693706 w 997838"/>
                <a:gd name="connsiteY2" fmla="*/ 28148 h 30148"/>
                <a:gd name="connsiteX3" fmla="*/ 693706 w 997838"/>
                <a:gd name="connsiteY3" fmla="*/ 28148 h 30148"/>
                <a:gd name="connsiteX4" fmla="*/ 997839 w 997838"/>
                <a:gd name="connsiteY4" fmla="*/ 30148 h 3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838" h="30148">
                  <a:moveTo>
                    <a:pt x="0" y="21671"/>
                  </a:moveTo>
                  <a:lnTo>
                    <a:pt x="636556" y="27576"/>
                  </a:lnTo>
                  <a:cubicBezTo>
                    <a:pt x="636937" y="-9571"/>
                    <a:pt x="694087" y="-8999"/>
                    <a:pt x="693706" y="28148"/>
                  </a:cubicBezTo>
                  <a:lnTo>
                    <a:pt x="693706" y="28148"/>
                  </a:lnTo>
                  <a:lnTo>
                    <a:pt x="997839" y="3014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4" name="フリーフォーム: 図形 1513">
              <a:extLst>
                <a:ext uri="{FF2B5EF4-FFF2-40B4-BE49-F238E27FC236}">
                  <a16:creationId xmlns:a16="http://schemas.microsoft.com/office/drawing/2014/main" id="{18D5E2E3-5F5E-73E4-A79E-A2075D41D369}"/>
                </a:ext>
              </a:extLst>
            </p:cNvPr>
            <p:cNvSpPr/>
            <p:nvPr/>
          </p:nvSpPr>
          <p:spPr>
            <a:xfrm>
              <a:off x="10926794" y="7885906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5" name="フリーフォーム: 図形 1514">
              <a:extLst>
                <a:ext uri="{FF2B5EF4-FFF2-40B4-BE49-F238E27FC236}">
                  <a16:creationId xmlns:a16="http://schemas.microsoft.com/office/drawing/2014/main" id="{D7C8C48C-B7ED-2DB1-0A5C-E7C8560E9E94}"/>
                </a:ext>
              </a:extLst>
            </p:cNvPr>
            <p:cNvSpPr/>
            <p:nvPr/>
          </p:nvSpPr>
          <p:spPr>
            <a:xfrm>
              <a:off x="11957398" y="7894097"/>
              <a:ext cx="67246" cy="66675"/>
            </a:xfrm>
            <a:custGeom>
              <a:avLst/>
              <a:gdLst>
                <a:gd name="connsiteX0" fmla="*/ 67246 w 67246"/>
                <a:gd name="connsiteY0" fmla="*/ 34481 h 66675"/>
                <a:gd name="connsiteX1" fmla="*/ 0 w 67246"/>
                <a:gd name="connsiteY1" fmla="*/ 66675 h 66675"/>
                <a:gd name="connsiteX2" fmla="*/ 17240 w 67246"/>
                <a:gd name="connsiteY2" fmla="*/ 33624 h 66675"/>
                <a:gd name="connsiteX3" fmla="*/ 1143 w 67246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46" h="66675">
                  <a:moveTo>
                    <a:pt x="67246" y="34481"/>
                  </a:moveTo>
                  <a:lnTo>
                    <a:pt x="0" y="66675"/>
                  </a:lnTo>
                  <a:lnTo>
                    <a:pt x="17240" y="33624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7" name="フリーフォーム: 図形 1516">
              <a:extLst>
                <a:ext uri="{FF2B5EF4-FFF2-40B4-BE49-F238E27FC236}">
                  <a16:creationId xmlns:a16="http://schemas.microsoft.com/office/drawing/2014/main" id="{B3253021-5125-49EE-8AE5-88EC459E83B9}"/>
                </a:ext>
              </a:extLst>
            </p:cNvPr>
            <p:cNvSpPr/>
            <p:nvPr/>
          </p:nvSpPr>
          <p:spPr>
            <a:xfrm>
              <a:off x="12327731" y="5795169"/>
              <a:ext cx="1095375" cy="133350"/>
            </a:xfrm>
            <a:custGeom>
              <a:avLst/>
              <a:gdLst>
                <a:gd name="connsiteX0" fmla="*/ 0 w 1095375"/>
                <a:gd name="connsiteY0" fmla="*/ 0 h 133350"/>
                <a:gd name="connsiteX1" fmla="*/ 1095375 w 1095375"/>
                <a:gd name="connsiteY1" fmla="*/ 0 h 133350"/>
                <a:gd name="connsiteX2" fmla="*/ 1095375 w 1095375"/>
                <a:gd name="connsiteY2" fmla="*/ 133350 h 133350"/>
                <a:gd name="connsiteX3" fmla="*/ 0 w 1095375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375" h="133350">
                  <a:moveTo>
                    <a:pt x="0" y="0"/>
                  </a:moveTo>
                  <a:lnTo>
                    <a:pt x="1095375" y="0"/>
                  </a:lnTo>
                  <a:lnTo>
                    <a:pt x="1095375" y="13335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9" name="フリーフォーム: 図形 1518">
              <a:extLst>
                <a:ext uri="{FF2B5EF4-FFF2-40B4-BE49-F238E27FC236}">
                  <a16:creationId xmlns:a16="http://schemas.microsoft.com/office/drawing/2014/main" id="{A7DC1A4A-472A-0715-EC2C-E6C950747104}"/>
                </a:ext>
              </a:extLst>
            </p:cNvPr>
            <p:cNvSpPr/>
            <p:nvPr/>
          </p:nvSpPr>
          <p:spPr>
            <a:xfrm>
              <a:off x="12868750" y="5011070"/>
              <a:ext cx="3428" cy="364998"/>
            </a:xfrm>
            <a:custGeom>
              <a:avLst/>
              <a:gdLst>
                <a:gd name="connsiteX0" fmla="*/ 3429 w 3428"/>
                <a:gd name="connsiteY0" fmla="*/ 0 h 364998"/>
                <a:gd name="connsiteX1" fmla="*/ 0 w 3428"/>
                <a:gd name="connsiteY1" fmla="*/ 364998 h 3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8" h="364998">
                  <a:moveTo>
                    <a:pt x="3429" y="0"/>
                  </a:moveTo>
                  <a:lnTo>
                    <a:pt x="0" y="36499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1" name="フリーフォーム: 図形 1520">
              <a:extLst>
                <a:ext uri="{FF2B5EF4-FFF2-40B4-BE49-F238E27FC236}">
                  <a16:creationId xmlns:a16="http://schemas.microsoft.com/office/drawing/2014/main" id="{93874DEA-DCA3-DCA7-9FD6-E59132D30B7C}"/>
                </a:ext>
              </a:extLst>
            </p:cNvPr>
            <p:cNvSpPr/>
            <p:nvPr/>
          </p:nvSpPr>
          <p:spPr>
            <a:xfrm>
              <a:off x="16547306" y="10510044"/>
              <a:ext cx="819150" cy="133350"/>
            </a:xfrm>
            <a:custGeom>
              <a:avLst/>
              <a:gdLst>
                <a:gd name="connsiteX0" fmla="*/ 0 w 819150"/>
                <a:gd name="connsiteY0" fmla="*/ 0 h 133350"/>
                <a:gd name="connsiteX1" fmla="*/ 819150 w 819150"/>
                <a:gd name="connsiteY1" fmla="*/ 0 h 133350"/>
                <a:gd name="connsiteX2" fmla="*/ 819150 w 819150"/>
                <a:gd name="connsiteY2" fmla="*/ 133350 h 133350"/>
                <a:gd name="connsiteX3" fmla="*/ 0 w 819150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150" h="133350">
                  <a:moveTo>
                    <a:pt x="0" y="0"/>
                  </a:moveTo>
                  <a:lnTo>
                    <a:pt x="819150" y="0"/>
                  </a:lnTo>
                  <a:lnTo>
                    <a:pt x="819150" y="13335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3" name="フリーフォーム: 図形 1522">
              <a:extLst>
                <a:ext uri="{FF2B5EF4-FFF2-40B4-BE49-F238E27FC236}">
                  <a16:creationId xmlns:a16="http://schemas.microsoft.com/office/drawing/2014/main" id="{8272AF71-3D1E-A86E-BA6A-5C4D04F220EC}"/>
                </a:ext>
              </a:extLst>
            </p:cNvPr>
            <p:cNvSpPr/>
            <p:nvPr/>
          </p:nvSpPr>
          <p:spPr>
            <a:xfrm>
              <a:off x="10432256" y="5576094"/>
              <a:ext cx="2175795" cy="666750"/>
            </a:xfrm>
            <a:custGeom>
              <a:avLst/>
              <a:gdLst>
                <a:gd name="connsiteX0" fmla="*/ 0 w 2175795"/>
                <a:gd name="connsiteY0" fmla="*/ 666750 h 666750"/>
                <a:gd name="connsiteX1" fmla="*/ 1876425 w 2175795"/>
                <a:gd name="connsiteY1" fmla="*/ 666750 h 666750"/>
                <a:gd name="connsiteX2" fmla="*/ 1876425 w 2175795"/>
                <a:gd name="connsiteY2" fmla="*/ 0 h 666750"/>
                <a:gd name="connsiteX3" fmla="*/ 2175796 w 2175795"/>
                <a:gd name="connsiteY3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5795" h="666750">
                  <a:moveTo>
                    <a:pt x="0" y="666750"/>
                  </a:moveTo>
                  <a:lnTo>
                    <a:pt x="1876425" y="666750"/>
                  </a:lnTo>
                  <a:lnTo>
                    <a:pt x="1876425" y="0"/>
                  </a:lnTo>
                  <a:lnTo>
                    <a:pt x="217579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4" name="フリーフォーム: 図形 1523">
              <a:extLst>
                <a:ext uri="{FF2B5EF4-FFF2-40B4-BE49-F238E27FC236}">
                  <a16:creationId xmlns:a16="http://schemas.microsoft.com/office/drawing/2014/main" id="{2B91B8BF-FE8A-F4C7-11D3-6EDAD85E465D}"/>
                </a:ext>
              </a:extLst>
            </p:cNvPr>
            <p:cNvSpPr/>
            <p:nvPr/>
          </p:nvSpPr>
          <p:spPr>
            <a:xfrm>
              <a:off x="12591382" y="554275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5" name="フリーフォーム: 図形 1524">
              <a:extLst>
                <a:ext uri="{FF2B5EF4-FFF2-40B4-BE49-F238E27FC236}">
                  <a16:creationId xmlns:a16="http://schemas.microsoft.com/office/drawing/2014/main" id="{BAD4CE9C-B53B-73C6-7AAF-0E2EDBDFEFE2}"/>
                </a:ext>
              </a:extLst>
            </p:cNvPr>
            <p:cNvSpPr/>
            <p:nvPr/>
          </p:nvSpPr>
          <p:spPr>
            <a:xfrm>
              <a:off x="16953738" y="7262019"/>
              <a:ext cx="2601563" cy="2844450"/>
            </a:xfrm>
            <a:custGeom>
              <a:avLst/>
              <a:gdLst>
                <a:gd name="connsiteX0" fmla="*/ 2601563 w 2601563"/>
                <a:gd name="connsiteY0" fmla="*/ 0 h 2844450"/>
                <a:gd name="connsiteX1" fmla="*/ 2600325 w 2601563"/>
                <a:gd name="connsiteY1" fmla="*/ 1571625 h 2844450"/>
                <a:gd name="connsiteX2" fmla="*/ 0 w 2601563"/>
                <a:gd name="connsiteY2" fmla="*/ 1571625 h 2844450"/>
                <a:gd name="connsiteX3" fmla="*/ 1143 w 2601563"/>
                <a:gd name="connsiteY3" fmla="*/ 2844451 h 28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1563" h="2844450">
                  <a:moveTo>
                    <a:pt x="2601563" y="0"/>
                  </a:moveTo>
                  <a:lnTo>
                    <a:pt x="2600325" y="1571625"/>
                  </a:lnTo>
                  <a:lnTo>
                    <a:pt x="0" y="1571625"/>
                  </a:lnTo>
                  <a:lnTo>
                    <a:pt x="1143" y="284445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6" name="フリーフォーム: 図形 1525">
              <a:extLst>
                <a:ext uri="{FF2B5EF4-FFF2-40B4-BE49-F238E27FC236}">
                  <a16:creationId xmlns:a16="http://schemas.microsoft.com/office/drawing/2014/main" id="{80C4BFB1-0BCD-AD19-F8A4-D92F2A19E08C}"/>
                </a:ext>
              </a:extLst>
            </p:cNvPr>
            <p:cNvSpPr/>
            <p:nvPr/>
          </p:nvSpPr>
          <p:spPr>
            <a:xfrm>
              <a:off x="16921543" y="10089801"/>
              <a:ext cx="66675" cy="66675"/>
            </a:xfrm>
            <a:custGeom>
              <a:avLst/>
              <a:gdLst>
                <a:gd name="connsiteX0" fmla="*/ 33433 w 66675"/>
                <a:gd name="connsiteY0" fmla="*/ 66675 h 66675"/>
                <a:gd name="connsiteX1" fmla="*/ 0 w 66675"/>
                <a:gd name="connsiteY1" fmla="*/ 95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433" y="66675"/>
                  </a:moveTo>
                  <a:lnTo>
                    <a:pt x="0" y="95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7" name="フリーフォーム: 図形 1526">
              <a:extLst>
                <a:ext uri="{FF2B5EF4-FFF2-40B4-BE49-F238E27FC236}">
                  <a16:creationId xmlns:a16="http://schemas.microsoft.com/office/drawing/2014/main" id="{F43BBA75-BC17-F800-C777-343D2303B228}"/>
                </a:ext>
              </a:extLst>
            </p:cNvPr>
            <p:cNvSpPr/>
            <p:nvPr/>
          </p:nvSpPr>
          <p:spPr>
            <a:xfrm>
              <a:off x="13068775" y="5576094"/>
              <a:ext cx="607980" cy="1482756"/>
            </a:xfrm>
            <a:custGeom>
              <a:avLst/>
              <a:gdLst>
                <a:gd name="connsiteX0" fmla="*/ 0 w 607980"/>
                <a:gd name="connsiteY0" fmla="*/ 0 h 1482756"/>
                <a:gd name="connsiteX1" fmla="*/ 287655 w 607980"/>
                <a:gd name="connsiteY1" fmla="*/ 0 h 1482756"/>
                <a:gd name="connsiteX2" fmla="*/ 287655 w 607980"/>
                <a:gd name="connsiteY2" fmla="*/ 1482757 h 1482756"/>
                <a:gd name="connsiteX3" fmla="*/ 607981 w 607980"/>
                <a:gd name="connsiteY3" fmla="*/ 1481423 h 148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980" h="1482756">
                  <a:moveTo>
                    <a:pt x="0" y="0"/>
                  </a:moveTo>
                  <a:lnTo>
                    <a:pt x="287655" y="0"/>
                  </a:lnTo>
                  <a:lnTo>
                    <a:pt x="287655" y="1482757"/>
                  </a:lnTo>
                  <a:lnTo>
                    <a:pt x="607981" y="148142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8" name="フリーフォーム: 図形 1527">
              <a:extLst>
                <a:ext uri="{FF2B5EF4-FFF2-40B4-BE49-F238E27FC236}">
                  <a16:creationId xmlns:a16="http://schemas.microsoft.com/office/drawing/2014/main" id="{C31C0953-88C6-9680-3761-BBE3504C4F71}"/>
                </a:ext>
              </a:extLst>
            </p:cNvPr>
            <p:cNvSpPr/>
            <p:nvPr/>
          </p:nvSpPr>
          <p:spPr>
            <a:xfrm>
              <a:off x="13659992" y="7024179"/>
              <a:ext cx="66770" cy="66675"/>
            </a:xfrm>
            <a:custGeom>
              <a:avLst/>
              <a:gdLst>
                <a:gd name="connsiteX0" fmla="*/ 66770 w 66770"/>
                <a:gd name="connsiteY0" fmla="*/ 33052 h 66675"/>
                <a:gd name="connsiteX1" fmla="*/ 286 w 66770"/>
                <a:gd name="connsiteY1" fmla="*/ 66675 h 66675"/>
                <a:gd name="connsiteX2" fmla="*/ 16764 w 66770"/>
                <a:gd name="connsiteY2" fmla="*/ 33338 h 66675"/>
                <a:gd name="connsiteX3" fmla="*/ 0 w 6677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70" h="66675">
                  <a:moveTo>
                    <a:pt x="66770" y="33052"/>
                  </a:moveTo>
                  <a:lnTo>
                    <a:pt x="286" y="66675"/>
                  </a:lnTo>
                  <a:lnTo>
                    <a:pt x="16764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1" name="フリーフォーム: 図形 1530">
              <a:extLst>
                <a:ext uri="{FF2B5EF4-FFF2-40B4-BE49-F238E27FC236}">
                  <a16:creationId xmlns:a16="http://schemas.microsoft.com/office/drawing/2014/main" id="{08B13784-B8F6-5C07-39D2-1BC970F7EDA1}"/>
                </a:ext>
              </a:extLst>
            </p:cNvPr>
            <p:cNvSpPr/>
            <p:nvPr/>
          </p:nvSpPr>
          <p:spPr>
            <a:xfrm>
              <a:off x="19376231" y="10405269"/>
              <a:ext cx="1499521" cy="285750"/>
            </a:xfrm>
            <a:custGeom>
              <a:avLst/>
              <a:gdLst>
                <a:gd name="connsiteX0" fmla="*/ 0 w 1499521"/>
                <a:gd name="connsiteY0" fmla="*/ 285750 h 285750"/>
                <a:gd name="connsiteX1" fmla="*/ 647700 w 1499521"/>
                <a:gd name="connsiteY1" fmla="*/ 285750 h 285750"/>
                <a:gd name="connsiteX2" fmla="*/ 647700 w 1499521"/>
                <a:gd name="connsiteY2" fmla="*/ 0 h 285750"/>
                <a:gd name="connsiteX3" fmla="*/ 1499521 w 1499521"/>
                <a:gd name="connsiteY3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521" h="285750">
                  <a:moveTo>
                    <a:pt x="0" y="285750"/>
                  </a:moveTo>
                  <a:lnTo>
                    <a:pt x="647700" y="285750"/>
                  </a:lnTo>
                  <a:lnTo>
                    <a:pt x="647700" y="0"/>
                  </a:lnTo>
                  <a:lnTo>
                    <a:pt x="1499521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2" name="フリーフォーム: 図形 1531">
              <a:extLst>
                <a:ext uri="{FF2B5EF4-FFF2-40B4-BE49-F238E27FC236}">
                  <a16:creationId xmlns:a16="http://schemas.microsoft.com/office/drawing/2014/main" id="{2A3AA37A-7045-7C48-D763-4F93E6901AEF}"/>
                </a:ext>
              </a:extLst>
            </p:cNvPr>
            <p:cNvSpPr/>
            <p:nvPr/>
          </p:nvSpPr>
          <p:spPr>
            <a:xfrm>
              <a:off x="20859083" y="1037193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3" name="フリーフォーム: 図形 1532">
              <a:extLst>
                <a:ext uri="{FF2B5EF4-FFF2-40B4-BE49-F238E27FC236}">
                  <a16:creationId xmlns:a16="http://schemas.microsoft.com/office/drawing/2014/main" id="{A935372A-17D6-EAD8-4DCE-48AE1D85C717}"/>
                </a:ext>
              </a:extLst>
            </p:cNvPr>
            <p:cNvSpPr/>
            <p:nvPr/>
          </p:nvSpPr>
          <p:spPr>
            <a:xfrm>
              <a:off x="19176206" y="10852944"/>
              <a:ext cx="1070896" cy="923925"/>
            </a:xfrm>
            <a:custGeom>
              <a:avLst/>
              <a:gdLst>
                <a:gd name="connsiteX0" fmla="*/ 0 w 1070896"/>
                <a:gd name="connsiteY0" fmla="*/ 0 h 923925"/>
                <a:gd name="connsiteX1" fmla="*/ 0 w 1070896"/>
                <a:gd name="connsiteY1" fmla="*/ 923925 h 923925"/>
                <a:gd name="connsiteX2" fmla="*/ 1070896 w 1070896"/>
                <a:gd name="connsiteY2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896" h="923925">
                  <a:moveTo>
                    <a:pt x="0" y="0"/>
                  </a:moveTo>
                  <a:lnTo>
                    <a:pt x="0" y="923925"/>
                  </a:lnTo>
                  <a:lnTo>
                    <a:pt x="1070896" y="92392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4" name="フリーフォーム: 図形 1533">
              <a:extLst>
                <a:ext uri="{FF2B5EF4-FFF2-40B4-BE49-F238E27FC236}">
                  <a16:creationId xmlns:a16="http://schemas.microsoft.com/office/drawing/2014/main" id="{CC30A238-CB0B-2B1B-13CF-7E02C4D55D58}"/>
                </a:ext>
              </a:extLst>
            </p:cNvPr>
            <p:cNvSpPr/>
            <p:nvPr/>
          </p:nvSpPr>
          <p:spPr>
            <a:xfrm>
              <a:off x="20230433" y="1174353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8" name="フリーフォーム: 図形 1537">
              <a:extLst>
                <a:ext uri="{FF2B5EF4-FFF2-40B4-BE49-F238E27FC236}">
                  <a16:creationId xmlns:a16="http://schemas.microsoft.com/office/drawing/2014/main" id="{11B4C3A8-1142-D9D6-CAC4-4C7E33BA1967}"/>
                </a:ext>
              </a:extLst>
            </p:cNvPr>
            <p:cNvSpPr/>
            <p:nvPr/>
          </p:nvSpPr>
          <p:spPr>
            <a:xfrm>
              <a:off x="18404681" y="10691019"/>
              <a:ext cx="510825" cy="9525"/>
            </a:xfrm>
            <a:custGeom>
              <a:avLst/>
              <a:gdLst>
                <a:gd name="connsiteX0" fmla="*/ 0 w 510825"/>
                <a:gd name="connsiteY0" fmla="*/ 0 h 9525"/>
                <a:gd name="connsiteX1" fmla="*/ 510826 w 510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825" h="9525">
                  <a:moveTo>
                    <a:pt x="0" y="0"/>
                  </a:moveTo>
                  <a:lnTo>
                    <a:pt x="51082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9" name="フリーフォーム: 図形 1538">
              <a:extLst>
                <a:ext uri="{FF2B5EF4-FFF2-40B4-BE49-F238E27FC236}">
                  <a16:creationId xmlns:a16="http://schemas.microsoft.com/office/drawing/2014/main" id="{7C1797DC-3E4B-183A-53CD-905DD4A7A723}"/>
                </a:ext>
              </a:extLst>
            </p:cNvPr>
            <p:cNvSpPr/>
            <p:nvPr/>
          </p:nvSpPr>
          <p:spPr>
            <a:xfrm>
              <a:off x="18898838" y="1065768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0" name="フリーフォーム: 図形 1539">
              <a:extLst>
                <a:ext uri="{FF2B5EF4-FFF2-40B4-BE49-F238E27FC236}">
                  <a16:creationId xmlns:a16="http://schemas.microsoft.com/office/drawing/2014/main" id="{DC2413E6-08FB-7803-78DD-CF28D0828F9E}"/>
                </a:ext>
              </a:extLst>
            </p:cNvPr>
            <p:cNvSpPr/>
            <p:nvPr/>
          </p:nvSpPr>
          <p:spPr>
            <a:xfrm>
              <a:off x="17155001" y="10329069"/>
              <a:ext cx="827055" cy="361950"/>
            </a:xfrm>
            <a:custGeom>
              <a:avLst/>
              <a:gdLst>
                <a:gd name="connsiteX0" fmla="*/ 0 w 827055"/>
                <a:gd name="connsiteY0" fmla="*/ 0 h 361950"/>
                <a:gd name="connsiteX1" fmla="*/ 487680 w 827055"/>
                <a:gd name="connsiteY1" fmla="*/ 0 h 361950"/>
                <a:gd name="connsiteX2" fmla="*/ 487680 w 827055"/>
                <a:gd name="connsiteY2" fmla="*/ 361950 h 361950"/>
                <a:gd name="connsiteX3" fmla="*/ 827055 w 827055"/>
                <a:gd name="connsiteY3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055" h="361950">
                  <a:moveTo>
                    <a:pt x="0" y="0"/>
                  </a:moveTo>
                  <a:lnTo>
                    <a:pt x="487680" y="0"/>
                  </a:lnTo>
                  <a:lnTo>
                    <a:pt x="487680" y="361950"/>
                  </a:lnTo>
                  <a:lnTo>
                    <a:pt x="827055" y="36195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1" name="フリーフォーム: 図形 1540">
              <a:extLst>
                <a:ext uri="{FF2B5EF4-FFF2-40B4-BE49-F238E27FC236}">
                  <a16:creationId xmlns:a16="http://schemas.microsoft.com/office/drawing/2014/main" id="{DD24D24E-74FC-56AD-6A13-BF0FEDB3D3D5}"/>
                </a:ext>
              </a:extLst>
            </p:cNvPr>
            <p:cNvSpPr/>
            <p:nvPr/>
          </p:nvSpPr>
          <p:spPr>
            <a:xfrm>
              <a:off x="17965388" y="1065768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2" name="フリーフォーム: 図形 1541">
              <a:extLst>
                <a:ext uri="{FF2B5EF4-FFF2-40B4-BE49-F238E27FC236}">
                  <a16:creationId xmlns:a16="http://schemas.microsoft.com/office/drawing/2014/main" id="{30554699-6881-6F16-DC63-BE90348AC567}"/>
                </a:ext>
              </a:extLst>
            </p:cNvPr>
            <p:cNvSpPr/>
            <p:nvPr/>
          </p:nvSpPr>
          <p:spPr>
            <a:xfrm>
              <a:off x="17155001" y="9929019"/>
              <a:ext cx="808005" cy="400050"/>
            </a:xfrm>
            <a:custGeom>
              <a:avLst/>
              <a:gdLst>
                <a:gd name="connsiteX0" fmla="*/ 0 w 808005"/>
                <a:gd name="connsiteY0" fmla="*/ 400050 h 400050"/>
                <a:gd name="connsiteX1" fmla="*/ 487680 w 808005"/>
                <a:gd name="connsiteY1" fmla="*/ 400050 h 400050"/>
                <a:gd name="connsiteX2" fmla="*/ 487680 w 808005"/>
                <a:gd name="connsiteY2" fmla="*/ 0 h 400050"/>
                <a:gd name="connsiteX3" fmla="*/ 808005 w 808005"/>
                <a:gd name="connsiteY3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8005" h="400050">
                  <a:moveTo>
                    <a:pt x="0" y="400050"/>
                  </a:moveTo>
                  <a:lnTo>
                    <a:pt x="487680" y="400050"/>
                  </a:lnTo>
                  <a:lnTo>
                    <a:pt x="487680" y="0"/>
                  </a:lnTo>
                  <a:lnTo>
                    <a:pt x="80800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3" name="フリーフォーム: 図形 1542">
              <a:extLst>
                <a:ext uri="{FF2B5EF4-FFF2-40B4-BE49-F238E27FC236}">
                  <a16:creationId xmlns:a16="http://schemas.microsoft.com/office/drawing/2014/main" id="{C0BE71AB-C879-6997-0C68-65E3FBDB12DE}"/>
                </a:ext>
              </a:extLst>
            </p:cNvPr>
            <p:cNvSpPr/>
            <p:nvPr/>
          </p:nvSpPr>
          <p:spPr>
            <a:xfrm>
              <a:off x="17946338" y="989568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4" name="フリーフォーム: 図形 1543">
              <a:extLst>
                <a:ext uri="{FF2B5EF4-FFF2-40B4-BE49-F238E27FC236}">
                  <a16:creationId xmlns:a16="http://schemas.microsoft.com/office/drawing/2014/main" id="{F1B8954F-3B19-7607-8F08-2DC443D222D1}"/>
                </a:ext>
              </a:extLst>
            </p:cNvPr>
            <p:cNvSpPr/>
            <p:nvPr/>
          </p:nvSpPr>
          <p:spPr>
            <a:xfrm>
              <a:off x="16953738" y="7262019"/>
              <a:ext cx="742950" cy="2844450"/>
            </a:xfrm>
            <a:custGeom>
              <a:avLst/>
              <a:gdLst>
                <a:gd name="connsiteX0" fmla="*/ 742950 w 742950"/>
                <a:gd name="connsiteY0" fmla="*/ 0 h 2844450"/>
                <a:gd name="connsiteX1" fmla="*/ 742950 w 742950"/>
                <a:gd name="connsiteY1" fmla="*/ 1571625 h 2844450"/>
                <a:gd name="connsiteX2" fmla="*/ 0 w 742950"/>
                <a:gd name="connsiteY2" fmla="*/ 1571625 h 2844450"/>
                <a:gd name="connsiteX3" fmla="*/ 1143 w 742950"/>
                <a:gd name="connsiteY3" fmla="*/ 2844451 h 28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0" h="2844450">
                  <a:moveTo>
                    <a:pt x="742950" y="0"/>
                  </a:moveTo>
                  <a:lnTo>
                    <a:pt x="742950" y="1571625"/>
                  </a:lnTo>
                  <a:lnTo>
                    <a:pt x="0" y="1571625"/>
                  </a:lnTo>
                  <a:lnTo>
                    <a:pt x="1143" y="284445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5" name="フリーフォーム: 図形 1544">
              <a:extLst>
                <a:ext uri="{FF2B5EF4-FFF2-40B4-BE49-F238E27FC236}">
                  <a16:creationId xmlns:a16="http://schemas.microsoft.com/office/drawing/2014/main" id="{0C925957-176F-9CDB-AB69-28D72F862D2E}"/>
                </a:ext>
              </a:extLst>
            </p:cNvPr>
            <p:cNvSpPr/>
            <p:nvPr/>
          </p:nvSpPr>
          <p:spPr>
            <a:xfrm>
              <a:off x="16921543" y="10089801"/>
              <a:ext cx="66675" cy="66675"/>
            </a:xfrm>
            <a:custGeom>
              <a:avLst/>
              <a:gdLst>
                <a:gd name="connsiteX0" fmla="*/ 33433 w 66675"/>
                <a:gd name="connsiteY0" fmla="*/ 66675 h 66675"/>
                <a:gd name="connsiteX1" fmla="*/ 0 w 66675"/>
                <a:gd name="connsiteY1" fmla="*/ 95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433" y="66675"/>
                  </a:moveTo>
                  <a:lnTo>
                    <a:pt x="0" y="95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9" name="フリーフォーム: 図形 1548">
              <a:extLst>
                <a:ext uri="{FF2B5EF4-FFF2-40B4-BE49-F238E27FC236}">
                  <a16:creationId xmlns:a16="http://schemas.microsoft.com/office/drawing/2014/main" id="{B6464C20-8F9D-F23E-0B55-F9985019843D}"/>
                </a:ext>
              </a:extLst>
            </p:cNvPr>
            <p:cNvSpPr/>
            <p:nvPr/>
          </p:nvSpPr>
          <p:spPr>
            <a:xfrm>
              <a:off x="17911000" y="7061994"/>
              <a:ext cx="303180" cy="9525"/>
            </a:xfrm>
            <a:custGeom>
              <a:avLst/>
              <a:gdLst>
                <a:gd name="connsiteX0" fmla="*/ 303180 w 303180"/>
                <a:gd name="connsiteY0" fmla="*/ 0 h 9525"/>
                <a:gd name="connsiteX1" fmla="*/ 112680 w 303180"/>
                <a:gd name="connsiteY1" fmla="*/ 0 h 9525"/>
                <a:gd name="connsiteX2" fmla="*/ 0 w 303180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80" h="9525">
                  <a:moveTo>
                    <a:pt x="303180" y="0"/>
                  </a:moveTo>
                  <a:lnTo>
                    <a:pt x="112680" y="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50" name="フリーフォーム: 図形 1549">
              <a:extLst>
                <a:ext uri="{FF2B5EF4-FFF2-40B4-BE49-F238E27FC236}">
                  <a16:creationId xmlns:a16="http://schemas.microsoft.com/office/drawing/2014/main" id="{0E17E5AB-320D-D461-010B-7E06160D4649}"/>
                </a:ext>
              </a:extLst>
            </p:cNvPr>
            <p:cNvSpPr/>
            <p:nvPr/>
          </p:nvSpPr>
          <p:spPr>
            <a:xfrm>
              <a:off x="17860994" y="7028656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1551" name="図 1550">
              <a:extLst>
                <a:ext uri="{FF2B5EF4-FFF2-40B4-BE49-F238E27FC236}">
                  <a16:creationId xmlns:a16="http://schemas.microsoft.com/office/drawing/2014/main" id="{05DF5BFF-3A15-B8B7-F249-FEBFDFDD9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27163" y="12691269"/>
              <a:ext cx="561975" cy="561975"/>
            </a:xfrm>
            <a:custGeom>
              <a:avLst/>
              <a:gdLst>
                <a:gd name="connsiteX0" fmla="*/ 0 w 561975"/>
                <a:gd name="connsiteY0" fmla="*/ 0 h 561975"/>
                <a:gd name="connsiteX1" fmla="*/ 561975 w 561975"/>
                <a:gd name="connsiteY1" fmla="*/ 0 h 561975"/>
                <a:gd name="connsiteX2" fmla="*/ 561975 w 561975"/>
                <a:gd name="connsiteY2" fmla="*/ 561975 h 561975"/>
                <a:gd name="connsiteX3" fmla="*/ 0 w 561975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561975">
                  <a:moveTo>
                    <a:pt x="0" y="0"/>
                  </a:moveTo>
                  <a:lnTo>
                    <a:pt x="561975" y="0"/>
                  </a:lnTo>
                  <a:lnTo>
                    <a:pt x="561975" y="561975"/>
                  </a:lnTo>
                  <a:lnTo>
                    <a:pt x="0" y="561975"/>
                  </a:lnTo>
                  <a:close/>
                </a:path>
              </a:pathLst>
            </a:custGeom>
          </p:spPr>
        </p:pic>
        <p:grpSp>
          <p:nvGrpSpPr>
            <p:cNvPr id="1552" name="グラフィックス 1246">
              <a:extLst>
                <a:ext uri="{FF2B5EF4-FFF2-40B4-BE49-F238E27FC236}">
                  <a16:creationId xmlns:a16="http://schemas.microsoft.com/office/drawing/2014/main" id="{A3BAFA85-C2E3-40B0-5707-6FDD74C1775B}"/>
                </a:ext>
              </a:extLst>
            </p:cNvPr>
            <p:cNvGrpSpPr/>
            <p:nvPr/>
          </p:nvGrpSpPr>
          <p:grpSpPr>
            <a:xfrm>
              <a:off x="23136701" y="13329444"/>
              <a:ext cx="363854" cy="285750"/>
              <a:chOff x="23136701" y="13329444"/>
              <a:chExt cx="363854" cy="285750"/>
            </a:xfrm>
          </p:grpSpPr>
          <p:sp>
            <p:nvSpPr>
              <p:cNvPr id="1553" name="フリーフォーム: 図形 1552">
                <a:extLst>
                  <a:ext uri="{FF2B5EF4-FFF2-40B4-BE49-F238E27FC236}">
                    <a16:creationId xmlns:a16="http://schemas.microsoft.com/office/drawing/2014/main" id="{FBFE2CF5-0970-F627-7235-C4853F2C442D}"/>
                  </a:ext>
                </a:extLst>
              </p:cNvPr>
              <p:cNvSpPr/>
              <p:nvPr/>
            </p:nvSpPr>
            <p:spPr>
              <a:xfrm>
                <a:off x="23138606" y="13329444"/>
                <a:ext cx="361950" cy="285750"/>
              </a:xfrm>
              <a:custGeom>
                <a:avLst/>
                <a:gdLst>
                  <a:gd name="connsiteX0" fmla="*/ 0 w 361950"/>
                  <a:gd name="connsiteY0" fmla="*/ 0 h 285750"/>
                  <a:gd name="connsiteX1" fmla="*/ 361950 w 361950"/>
                  <a:gd name="connsiteY1" fmla="*/ 0 h 285750"/>
                  <a:gd name="connsiteX2" fmla="*/ 361950 w 361950"/>
                  <a:gd name="connsiteY2" fmla="*/ 285750 h 285750"/>
                  <a:gd name="connsiteX3" fmla="*/ 0 w 36195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28575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54" name="テキスト ボックス 1553">
                <a:extLst>
                  <a:ext uri="{FF2B5EF4-FFF2-40B4-BE49-F238E27FC236}">
                    <a16:creationId xmlns:a16="http://schemas.microsoft.com/office/drawing/2014/main" id="{E86D9343-64C7-A652-D3A6-B1FE7A77AB9F}"/>
                  </a:ext>
                </a:extLst>
              </p:cNvPr>
              <p:cNvSpPr txBox="1"/>
              <p:nvPr/>
            </p:nvSpPr>
            <p:spPr>
              <a:xfrm>
                <a:off x="23045261" y="13283724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分析者</a:t>
                </a:r>
              </a:p>
            </p:txBody>
          </p:sp>
          <p:sp>
            <p:nvSpPr>
              <p:cNvPr id="1555" name="テキスト ボックス 1554">
                <a:extLst>
                  <a:ext uri="{FF2B5EF4-FFF2-40B4-BE49-F238E27FC236}">
                    <a16:creationId xmlns:a16="http://schemas.microsoft.com/office/drawing/2014/main" id="{644092DA-DF90-0CC9-F974-EA0FC4F151D5}"/>
                  </a:ext>
                </a:extLst>
              </p:cNvPr>
              <p:cNvSpPr txBox="1"/>
              <p:nvPr/>
            </p:nvSpPr>
            <p:spPr>
              <a:xfrm>
                <a:off x="23064311" y="13407549"/>
                <a:ext cx="4876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職員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sp>
          <p:nvSpPr>
            <p:cNvPr id="1556" name="フリーフォーム: 図形 1555">
              <a:extLst>
                <a:ext uri="{FF2B5EF4-FFF2-40B4-BE49-F238E27FC236}">
                  <a16:creationId xmlns:a16="http://schemas.microsoft.com/office/drawing/2014/main" id="{EE474E0B-9823-8D88-DC4E-D9B0D8CD3EC9}"/>
                </a:ext>
              </a:extLst>
            </p:cNvPr>
            <p:cNvSpPr/>
            <p:nvPr/>
          </p:nvSpPr>
          <p:spPr>
            <a:xfrm>
              <a:off x="18644425" y="12977019"/>
              <a:ext cx="4387500" cy="9525"/>
            </a:xfrm>
            <a:custGeom>
              <a:avLst/>
              <a:gdLst>
                <a:gd name="connsiteX0" fmla="*/ 4387501 w 4387500"/>
                <a:gd name="connsiteY0" fmla="*/ 0 h 9525"/>
                <a:gd name="connsiteX1" fmla="*/ 0 w 43875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7500" h="9525">
                  <a:moveTo>
                    <a:pt x="4387501" y="0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57" name="フリーフォーム: 図形 1556">
              <a:extLst>
                <a:ext uri="{FF2B5EF4-FFF2-40B4-BE49-F238E27FC236}">
                  <a16:creationId xmlns:a16="http://schemas.microsoft.com/office/drawing/2014/main" id="{410D39AF-1D66-245D-08AD-30A6901FD806}"/>
                </a:ext>
              </a:extLst>
            </p:cNvPr>
            <p:cNvSpPr/>
            <p:nvPr/>
          </p:nvSpPr>
          <p:spPr>
            <a:xfrm>
              <a:off x="18594419" y="12943681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58" name="テキスト ボックス 1557">
              <a:extLst>
                <a:ext uri="{FF2B5EF4-FFF2-40B4-BE49-F238E27FC236}">
                  <a16:creationId xmlns:a16="http://schemas.microsoft.com/office/drawing/2014/main" id="{D21EA266-778F-AE3B-8887-B75A8872484E}"/>
                </a:ext>
              </a:extLst>
            </p:cNvPr>
            <p:cNvSpPr txBox="1"/>
            <p:nvPr/>
          </p:nvSpPr>
          <p:spPr>
            <a:xfrm>
              <a:off x="14207966" y="8335486"/>
              <a:ext cx="668655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825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Firestore</a:t>
              </a:r>
            </a:p>
          </p:txBody>
        </p:sp>
        <p:sp>
          <p:nvSpPr>
            <p:cNvPr id="1561" name="フリーフォーム: 図形 1560">
              <a:extLst>
                <a:ext uri="{FF2B5EF4-FFF2-40B4-BE49-F238E27FC236}">
                  <a16:creationId xmlns:a16="http://schemas.microsoft.com/office/drawing/2014/main" id="{22729948-1C28-D0B1-4739-A1AE416BFF63}"/>
                </a:ext>
              </a:extLst>
            </p:cNvPr>
            <p:cNvSpPr/>
            <p:nvPr/>
          </p:nvSpPr>
          <p:spPr>
            <a:xfrm>
              <a:off x="13937456" y="7219156"/>
              <a:ext cx="377475" cy="957262"/>
            </a:xfrm>
            <a:custGeom>
              <a:avLst/>
              <a:gdLst>
                <a:gd name="connsiteX0" fmla="*/ 0 w 377475"/>
                <a:gd name="connsiteY0" fmla="*/ 0 h 957262"/>
                <a:gd name="connsiteX1" fmla="*/ 0 w 377475"/>
                <a:gd name="connsiteY1" fmla="*/ 957263 h 957262"/>
                <a:gd name="connsiteX2" fmla="*/ 377476 w 377475"/>
                <a:gd name="connsiteY2" fmla="*/ 957263 h 95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475" h="957262">
                  <a:moveTo>
                    <a:pt x="0" y="0"/>
                  </a:moveTo>
                  <a:lnTo>
                    <a:pt x="0" y="957263"/>
                  </a:lnTo>
                  <a:lnTo>
                    <a:pt x="377476" y="95726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2" name="フリーフォーム: 図形 1561">
              <a:extLst>
                <a:ext uri="{FF2B5EF4-FFF2-40B4-BE49-F238E27FC236}">
                  <a16:creationId xmlns:a16="http://schemas.microsoft.com/office/drawing/2014/main" id="{62CE046C-4BE9-5807-B6AD-4F39B740026A}"/>
                </a:ext>
              </a:extLst>
            </p:cNvPr>
            <p:cNvSpPr/>
            <p:nvPr/>
          </p:nvSpPr>
          <p:spPr>
            <a:xfrm>
              <a:off x="14298263" y="814308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3" name="フリーフォーム: 図形 1562">
              <a:extLst>
                <a:ext uri="{FF2B5EF4-FFF2-40B4-BE49-F238E27FC236}">
                  <a16:creationId xmlns:a16="http://schemas.microsoft.com/office/drawing/2014/main" id="{0B5DD19B-F17D-7D72-38E2-3F104F87152F}"/>
                </a:ext>
              </a:extLst>
            </p:cNvPr>
            <p:cNvSpPr/>
            <p:nvPr/>
          </p:nvSpPr>
          <p:spPr>
            <a:xfrm>
              <a:off x="14859095" y="9442005"/>
              <a:ext cx="9525" cy="397764"/>
            </a:xfrm>
            <a:custGeom>
              <a:avLst/>
              <a:gdLst>
                <a:gd name="connsiteX0" fmla="*/ 0 w 9525"/>
                <a:gd name="connsiteY0" fmla="*/ 0 h 397764"/>
                <a:gd name="connsiteX1" fmla="*/ 0 w 9525"/>
                <a:gd name="connsiteY1" fmla="*/ 397764 h 39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97764">
                  <a:moveTo>
                    <a:pt x="0" y="0"/>
                  </a:moveTo>
                  <a:lnTo>
                    <a:pt x="0" y="39776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4" name="フリーフォーム: 図形 1563">
              <a:extLst>
                <a:ext uri="{FF2B5EF4-FFF2-40B4-BE49-F238E27FC236}">
                  <a16:creationId xmlns:a16="http://schemas.microsoft.com/office/drawing/2014/main" id="{CE1A87B1-D16C-6776-C22F-B6BBB1D086FF}"/>
                </a:ext>
              </a:extLst>
            </p:cNvPr>
            <p:cNvSpPr/>
            <p:nvPr/>
          </p:nvSpPr>
          <p:spPr>
            <a:xfrm>
              <a:off x="14825757" y="9391999"/>
              <a:ext cx="66675" cy="66675"/>
            </a:xfrm>
            <a:custGeom>
              <a:avLst/>
              <a:gdLst>
                <a:gd name="connsiteX0" fmla="*/ 33338 w 66675"/>
                <a:gd name="connsiteY0" fmla="*/ 0 h 66675"/>
                <a:gd name="connsiteX1" fmla="*/ 66675 w 66675"/>
                <a:gd name="connsiteY1" fmla="*/ 66675 h 66675"/>
                <a:gd name="connsiteX2" fmla="*/ 33338 w 66675"/>
                <a:gd name="connsiteY2" fmla="*/ 50006 h 66675"/>
                <a:gd name="connsiteX3" fmla="*/ 0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338" y="0"/>
                  </a:moveTo>
                  <a:lnTo>
                    <a:pt x="66675" y="66675"/>
                  </a:lnTo>
                  <a:lnTo>
                    <a:pt x="33338" y="50006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5" name="フリーフォーム: 図形 1564">
              <a:extLst>
                <a:ext uri="{FF2B5EF4-FFF2-40B4-BE49-F238E27FC236}">
                  <a16:creationId xmlns:a16="http://schemas.microsoft.com/office/drawing/2014/main" id="{0A4E487B-B9A8-6C8E-EB80-6BB9C3873744}"/>
                </a:ext>
              </a:extLst>
            </p:cNvPr>
            <p:cNvSpPr/>
            <p:nvPr/>
          </p:nvSpPr>
          <p:spPr>
            <a:xfrm>
              <a:off x="14825757" y="9823101"/>
              <a:ext cx="66675" cy="66675"/>
            </a:xfrm>
            <a:custGeom>
              <a:avLst/>
              <a:gdLst>
                <a:gd name="connsiteX0" fmla="*/ 33338 w 66675"/>
                <a:gd name="connsiteY0" fmla="*/ 66675 h 66675"/>
                <a:gd name="connsiteX1" fmla="*/ 0 w 66675"/>
                <a:gd name="connsiteY1" fmla="*/ 0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338" y="66675"/>
                  </a:moveTo>
                  <a:lnTo>
                    <a:pt x="0" y="0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6" name="フリーフォーム: 図形 1565">
              <a:extLst>
                <a:ext uri="{FF2B5EF4-FFF2-40B4-BE49-F238E27FC236}">
                  <a16:creationId xmlns:a16="http://schemas.microsoft.com/office/drawing/2014/main" id="{E25F7DD2-F754-B162-CBC5-56024C5607AF}"/>
                </a:ext>
              </a:extLst>
            </p:cNvPr>
            <p:cNvSpPr/>
            <p:nvPr/>
          </p:nvSpPr>
          <p:spPr>
            <a:xfrm>
              <a:off x="15059120" y="7061994"/>
              <a:ext cx="610171" cy="2157412"/>
            </a:xfrm>
            <a:custGeom>
              <a:avLst/>
              <a:gdLst>
                <a:gd name="connsiteX0" fmla="*/ 0 w 610171"/>
                <a:gd name="connsiteY0" fmla="*/ 2157413 h 2157412"/>
                <a:gd name="connsiteX1" fmla="*/ 488061 w 610171"/>
                <a:gd name="connsiteY1" fmla="*/ 2155794 h 2157412"/>
                <a:gd name="connsiteX2" fmla="*/ 488061 w 610171"/>
                <a:gd name="connsiteY2" fmla="*/ 0 h 2157412"/>
                <a:gd name="connsiteX3" fmla="*/ 610172 w 610171"/>
                <a:gd name="connsiteY3" fmla="*/ 0 h 2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171" h="2157412">
                  <a:moveTo>
                    <a:pt x="0" y="2157413"/>
                  </a:moveTo>
                  <a:lnTo>
                    <a:pt x="488061" y="2155794"/>
                  </a:lnTo>
                  <a:lnTo>
                    <a:pt x="488061" y="0"/>
                  </a:lnTo>
                  <a:lnTo>
                    <a:pt x="610172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7" name="フリーフォーム: 図形 1566">
              <a:extLst>
                <a:ext uri="{FF2B5EF4-FFF2-40B4-BE49-F238E27FC236}">
                  <a16:creationId xmlns:a16="http://schemas.microsoft.com/office/drawing/2014/main" id="{50FB445C-D1DD-8F4D-4830-C26D9873CD89}"/>
                </a:ext>
              </a:extLst>
            </p:cNvPr>
            <p:cNvSpPr/>
            <p:nvPr/>
          </p:nvSpPr>
          <p:spPr>
            <a:xfrm>
              <a:off x="15652622" y="702865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8" name="フリーフォーム: 図形 1567">
              <a:extLst>
                <a:ext uri="{FF2B5EF4-FFF2-40B4-BE49-F238E27FC236}">
                  <a16:creationId xmlns:a16="http://schemas.microsoft.com/office/drawing/2014/main" id="{4C21883C-1CF3-B868-C038-B962D9E2CC4B}"/>
                </a:ext>
              </a:extLst>
            </p:cNvPr>
            <p:cNvSpPr/>
            <p:nvPr/>
          </p:nvSpPr>
          <p:spPr>
            <a:xfrm>
              <a:off x="14375606" y="9219406"/>
              <a:ext cx="222789" cy="9525"/>
            </a:xfrm>
            <a:custGeom>
              <a:avLst/>
              <a:gdLst>
                <a:gd name="connsiteX0" fmla="*/ 0 w 222789"/>
                <a:gd name="connsiteY0" fmla="*/ 0 h 9525"/>
                <a:gd name="connsiteX1" fmla="*/ 222790 w 22278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789" h="9525">
                  <a:moveTo>
                    <a:pt x="0" y="0"/>
                  </a:moveTo>
                  <a:lnTo>
                    <a:pt x="22279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9" name="フリーフォーム: 図形 1568">
              <a:extLst>
                <a:ext uri="{FF2B5EF4-FFF2-40B4-BE49-F238E27FC236}">
                  <a16:creationId xmlns:a16="http://schemas.microsoft.com/office/drawing/2014/main" id="{0010D9F2-1DDA-BF0D-75DE-1E68FAAC90CA}"/>
                </a:ext>
              </a:extLst>
            </p:cNvPr>
            <p:cNvSpPr/>
            <p:nvPr/>
          </p:nvSpPr>
          <p:spPr>
            <a:xfrm>
              <a:off x="14581727" y="9186069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1" name="フリーフォーム: 図形 1570">
              <a:extLst>
                <a:ext uri="{FF2B5EF4-FFF2-40B4-BE49-F238E27FC236}">
                  <a16:creationId xmlns:a16="http://schemas.microsoft.com/office/drawing/2014/main" id="{DA642103-915A-5453-FE7C-B195A7793851}"/>
                </a:ext>
              </a:extLst>
            </p:cNvPr>
            <p:cNvSpPr/>
            <p:nvPr/>
          </p:nvSpPr>
          <p:spPr>
            <a:xfrm>
              <a:off x="14451806" y="9395619"/>
              <a:ext cx="819150" cy="133350"/>
            </a:xfrm>
            <a:custGeom>
              <a:avLst/>
              <a:gdLst>
                <a:gd name="connsiteX0" fmla="*/ 0 w 819150"/>
                <a:gd name="connsiteY0" fmla="*/ 0 h 133350"/>
                <a:gd name="connsiteX1" fmla="*/ 819150 w 819150"/>
                <a:gd name="connsiteY1" fmla="*/ 0 h 133350"/>
                <a:gd name="connsiteX2" fmla="*/ 819150 w 819150"/>
                <a:gd name="connsiteY2" fmla="*/ 133350 h 133350"/>
                <a:gd name="connsiteX3" fmla="*/ 0 w 819150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150" h="133350">
                  <a:moveTo>
                    <a:pt x="0" y="0"/>
                  </a:moveTo>
                  <a:lnTo>
                    <a:pt x="819150" y="0"/>
                  </a:lnTo>
                  <a:lnTo>
                    <a:pt x="819150" y="13335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3" name="フリーフォーム: 図形 1572">
              <a:extLst>
                <a:ext uri="{FF2B5EF4-FFF2-40B4-BE49-F238E27FC236}">
                  <a16:creationId xmlns:a16="http://schemas.microsoft.com/office/drawing/2014/main" id="{4BA45E72-3041-B3E6-77A4-C24E5CA1E517}"/>
                </a:ext>
              </a:extLst>
            </p:cNvPr>
            <p:cNvSpPr/>
            <p:nvPr/>
          </p:nvSpPr>
          <p:spPr>
            <a:xfrm>
              <a:off x="13515212" y="9442005"/>
              <a:ext cx="1153382" cy="610838"/>
            </a:xfrm>
            <a:custGeom>
              <a:avLst/>
              <a:gdLst>
                <a:gd name="connsiteX0" fmla="*/ 1153383 w 1153382"/>
                <a:gd name="connsiteY0" fmla="*/ 610838 h 610838"/>
                <a:gd name="connsiteX1" fmla="*/ 0 w 1153382"/>
                <a:gd name="connsiteY1" fmla="*/ 610838 h 610838"/>
                <a:gd name="connsiteX2" fmla="*/ 0 w 1153382"/>
                <a:gd name="connsiteY2" fmla="*/ 0 h 61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3382" h="610838">
                  <a:moveTo>
                    <a:pt x="1153383" y="610838"/>
                  </a:moveTo>
                  <a:lnTo>
                    <a:pt x="0" y="610838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4" name="フリーフォーム: 図形 1573">
              <a:extLst>
                <a:ext uri="{FF2B5EF4-FFF2-40B4-BE49-F238E27FC236}">
                  <a16:creationId xmlns:a16="http://schemas.microsoft.com/office/drawing/2014/main" id="{567E229B-D451-ED5A-D0EC-628C7ADA5FE8}"/>
                </a:ext>
              </a:extLst>
            </p:cNvPr>
            <p:cNvSpPr/>
            <p:nvPr/>
          </p:nvSpPr>
          <p:spPr>
            <a:xfrm>
              <a:off x="13481875" y="9391999"/>
              <a:ext cx="66675" cy="66675"/>
            </a:xfrm>
            <a:custGeom>
              <a:avLst/>
              <a:gdLst>
                <a:gd name="connsiteX0" fmla="*/ 33338 w 66675"/>
                <a:gd name="connsiteY0" fmla="*/ 0 h 66675"/>
                <a:gd name="connsiteX1" fmla="*/ 66675 w 66675"/>
                <a:gd name="connsiteY1" fmla="*/ 66675 h 66675"/>
                <a:gd name="connsiteX2" fmla="*/ 33338 w 66675"/>
                <a:gd name="connsiteY2" fmla="*/ 50006 h 66675"/>
                <a:gd name="connsiteX3" fmla="*/ 0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338" y="0"/>
                  </a:moveTo>
                  <a:lnTo>
                    <a:pt x="66675" y="66675"/>
                  </a:lnTo>
                  <a:lnTo>
                    <a:pt x="33338" y="50006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5" name="フリーフォーム: 図形 1574">
              <a:extLst>
                <a:ext uri="{FF2B5EF4-FFF2-40B4-BE49-F238E27FC236}">
                  <a16:creationId xmlns:a16="http://schemas.microsoft.com/office/drawing/2014/main" id="{068C970C-0B92-7105-F68C-724885B3980B}"/>
                </a:ext>
              </a:extLst>
            </p:cNvPr>
            <p:cNvSpPr/>
            <p:nvPr/>
          </p:nvSpPr>
          <p:spPr>
            <a:xfrm>
              <a:off x="13713618" y="9217787"/>
              <a:ext cx="239363" cy="1142"/>
            </a:xfrm>
            <a:custGeom>
              <a:avLst/>
              <a:gdLst>
                <a:gd name="connsiteX0" fmla="*/ 0 w 239363"/>
                <a:gd name="connsiteY0" fmla="*/ 0 h 1142"/>
                <a:gd name="connsiteX1" fmla="*/ 192119 w 239363"/>
                <a:gd name="connsiteY1" fmla="*/ 0 h 1142"/>
                <a:gd name="connsiteX2" fmla="*/ 109538 w 239363"/>
                <a:gd name="connsiteY2" fmla="*/ 0 h 1142"/>
                <a:gd name="connsiteX3" fmla="*/ 239363 w 239363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363" h="1142">
                  <a:moveTo>
                    <a:pt x="0" y="0"/>
                  </a:moveTo>
                  <a:lnTo>
                    <a:pt x="192119" y="0"/>
                  </a:lnTo>
                  <a:lnTo>
                    <a:pt x="109538" y="0"/>
                  </a:lnTo>
                  <a:lnTo>
                    <a:pt x="239363" y="114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6" name="フリーフォーム: 図形 1575">
              <a:extLst>
                <a:ext uri="{FF2B5EF4-FFF2-40B4-BE49-F238E27FC236}">
                  <a16:creationId xmlns:a16="http://schemas.microsoft.com/office/drawing/2014/main" id="{B2AA4556-4BF1-143D-195F-BA6A47015DE1}"/>
                </a:ext>
              </a:extLst>
            </p:cNvPr>
            <p:cNvSpPr/>
            <p:nvPr/>
          </p:nvSpPr>
          <p:spPr>
            <a:xfrm>
              <a:off x="13936027" y="9185402"/>
              <a:ext cx="66961" cy="66675"/>
            </a:xfrm>
            <a:custGeom>
              <a:avLst/>
              <a:gdLst>
                <a:gd name="connsiteX0" fmla="*/ 66961 w 66961"/>
                <a:gd name="connsiteY0" fmla="*/ 33909 h 66675"/>
                <a:gd name="connsiteX1" fmla="*/ 0 w 66961"/>
                <a:gd name="connsiteY1" fmla="*/ 66675 h 66675"/>
                <a:gd name="connsiteX2" fmla="*/ 16955 w 66961"/>
                <a:gd name="connsiteY2" fmla="*/ 33528 h 66675"/>
                <a:gd name="connsiteX3" fmla="*/ 571 w 66961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61" h="66675">
                  <a:moveTo>
                    <a:pt x="66961" y="33909"/>
                  </a:moveTo>
                  <a:lnTo>
                    <a:pt x="0" y="66675"/>
                  </a:lnTo>
                  <a:lnTo>
                    <a:pt x="16955" y="3352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8" name="フリーフォーム: 図形 1577">
              <a:extLst>
                <a:ext uri="{FF2B5EF4-FFF2-40B4-BE49-F238E27FC236}">
                  <a16:creationId xmlns:a16="http://schemas.microsoft.com/office/drawing/2014/main" id="{B00ED869-8D98-1A82-5D7C-D16C57C8B7EC}"/>
                </a:ext>
              </a:extLst>
            </p:cNvPr>
            <p:cNvSpPr/>
            <p:nvPr/>
          </p:nvSpPr>
          <p:spPr>
            <a:xfrm>
              <a:off x="12556331" y="5004594"/>
              <a:ext cx="628650" cy="133350"/>
            </a:xfrm>
            <a:custGeom>
              <a:avLst/>
              <a:gdLst>
                <a:gd name="connsiteX0" fmla="*/ 0 w 628650"/>
                <a:gd name="connsiteY0" fmla="*/ 0 h 133350"/>
                <a:gd name="connsiteX1" fmla="*/ 628650 w 628650"/>
                <a:gd name="connsiteY1" fmla="*/ 0 h 133350"/>
                <a:gd name="connsiteX2" fmla="*/ 628650 w 628650"/>
                <a:gd name="connsiteY2" fmla="*/ 133350 h 133350"/>
                <a:gd name="connsiteX3" fmla="*/ 0 w 628650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50" h="133350">
                  <a:moveTo>
                    <a:pt x="0" y="0"/>
                  </a:moveTo>
                  <a:lnTo>
                    <a:pt x="628650" y="0"/>
                  </a:lnTo>
                  <a:lnTo>
                    <a:pt x="628650" y="13335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80" name="フリーフォーム: 図形 1579">
              <a:extLst>
                <a:ext uri="{FF2B5EF4-FFF2-40B4-BE49-F238E27FC236}">
                  <a16:creationId xmlns:a16="http://schemas.microsoft.com/office/drawing/2014/main" id="{53A7570C-B1DD-21AA-D92B-F1B69F71D816}"/>
                </a:ext>
              </a:extLst>
            </p:cNvPr>
            <p:cNvSpPr/>
            <p:nvPr/>
          </p:nvSpPr>
          <p:spPr>
            <a:xfrm>
              <a:off x="13489781" y="6357144"/>
              <a:ext cx="914400" cy="1333500"/>
            </a:xfrm>
            <a:custGeom>
              <a:avLst/>
              <a:gdLst>
                <a:gd name="connsiteX0" fmla="*/ 0 w 914400"/>
                <a:gd name="connsiteY0" fmla="*/ 0 h 1333500"/>
                <a:gd name="connsiteX1" fmla="*/ 914400 w 914400"/>
                <a:gd name="connsiteY1" fmla="*/ 0 h 1333500"/>
                <a:gd name="connsiteX2" fmla="*/ 914400 w 914400"/>
                <a:gd name="connsiteY2" fmla="*/ 1333500 h 1333500"/>
                <a:gd name="connsiteX3" fmla="*/ 0 w 914400"/>
                <a:gd name="connsiteY3" fmla="*/ 13335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333500">
                  <a:moveTo>
                    <a:pt x="0" y="0"/>
                  </a:moveTo>
                  <a:lnTo>
                    <a:pt x="914400" y="0"/>
                  </a:lnTo>
                  <a:lnTo>
                    <a:pt x="914400" y="1333500"/>
                  </a:lnTo>
                  <a:lnTo>
                    <a:pt x="0" y="13335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81" name="テキスト ボックス 1580">
              <a:extLst>
                <a:ext uri="{FF2B5EF4-FFF2-40B4-BE49-F238E27FC236}">
                  <a16:creationId xmlns:a16="http://schemas.microsoft.com/office/drawing/2014/main" id="{0B3EA648-32D4-E371-C80B-6EBFC9A7ACD8}"/>
                </a:ext>
              </a:extLst>
            </p:cNvPr>
            <p:cNvSpPr txBox="1"/>
            <p:nvPr/>
          </p:nvSpPr>
          <p:spPr>
            <a:xfrm>
              <a:off x="13412628" y="6373336"/>
              <a:ext cx="10210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Serverless NEG</a:t>
              </a:r>
            </a:p>
          </p:txBody>
        </p:sp>
        <p:sp>
          <p:nvSpPr>
            <p:cNvPr id="1582" name="フリーフォーム: 図形 1581">
              <a:extLst>
                <a:ext uri="{FF2B5EF4-FFF2-40B4-BE49-F238E27FC236}">
                  <a16:creationId xmlns:a16="http://schemas.microsoft.com/office/drawing/2014/main" id="{30C7321D-6887-C6D3-BC4C-EA40A7CEA2C0}"/>
                </a:ext>
              </a:extLst>
            </p:cNvPr>
            <p:cNvSpPr/>
            <p:nvPr/>
          </p:nvSpPr>
          <p:spPr>
            <a:xfrm>
              <a:off x="19261931" y="6352381"/>
              <a:ext cx="1238250" cy="1333500"/>
            </a:xfrm>
            <a:custGeom>
              <a:avLst/>
              <a:gdLst>
                <a:gd name="connsiteX0" fmla="*/ 0 w 1238250"/>
                <a:gd name="connsiteY0" fmla="*/ 0 h 1333500"/>
                <a:gd name="connsiteX1" fmla="*/ 1238250 w 1238250"/>
                <a:gd name="connsiteY1" fmla="*/ 0 h 1333500"/>
                <a:gd name="connsiteX2" fmla="*/ 1238250 w 1238250"/>
                <a:gd name="connsiteY2" fmla="*/ 1333500 h 1333500"/>
                <a:gd name="connsiteX3" fmla="*/ 0 w 1238250"/>
                <a:gd name="connsiteY3" fmla="*/ 13335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0" h="1333500">
                  <a:moveTo>
                    <a:pt x="0" y="0"/>
                  </a:moveTo>
                  <a:lnTo>
                    <a:pt x="1238250" y="0"/>
                  </a:lnTo>
                  <a:lnTo>
                    <a:pt x="1238250" y="1333500"/>
                  </a:lnTo>
                  <a:lnTo>
                    <a:pt x="0" y="13335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83" name="テキスト ボックス 1582">
              <a:extLst>
                <a:ext uri="{FF2B5EF4-FFF2-40B4-BE49-F238E27FC236}">
                  <a16:creationId xmlns:a16="http://schemas.microsoft.com/office/drawing/2014/main" id="{DE9686B3-3137-01E2-83DC-83174E6F9DC7}"/>
                </a:ext>
              </a:extLst>
            </p:cNvPr>
            <p:cNvSpPr txBox="1"/>
            <p:nvPr/>
          </p:nvSpPr>
          <p:spPr>
            <a:xfrm>
              <a:off x="19546728" y="6368574"/>
              <a:ext cx="10210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Serverless NEG</a:t>
              </a:r>
            </a:p>
          </p:txBody>
        </p:sp>
        <p:sp>
          <p:nvSpPr>
            <p:cNvPr id="1587" name="フリーフォーム: 図形 1586">
              <a:extLst>
                <a:ext uri="{FF2B5EF4-FFF2-40B4-BE49-F238E27FC236}">
                  <a16:creationId xmlns:a16="http://schemas.microsoft.com/office/drawing/2014/main" id="{F624AB33-B1FC-1843-BA6F-F9DF4FC9FAFF}"/>
                </a:ext>
              </a:extLst>
            </p:cNvPr>
            <p:cNvSpPr/>
            <p:nvPr/>
          </p:nvSpPr>
          <p:spPr>
            <a:xfrm>
              <a:off x="13207555" y="11288712"/>
              <a:ext cx="809625" cy="995362"/>
            </a:xfrm>
            <a:custGeom>
              <a:avLst/>
              <a:gdLst>
                <a:gd name="connsiteX0" fmla="*/ 0 w 809625"/>
                <a:gd name="connsiteY0" fmla="*/ 0 h 995362"/>
                <a:gd name="connsiteX1" fmla="*/ 809625 w 809625"/>
                <a:gd name="connsiteY1" fmla="*/ 0 h 995362"/>
                <a:gd name="connsiteX2" fmla="*/ 809625 w 809625"/>
                <a:gd name="connsiteY2" fmla="*/ 995363 h 995362"/>
                <a:gd name="connsiteX3" fmla="*/ 0 w 809625"/>
                <a:gd name="connsiteY3" fmla="*/ 995363 h 9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625" h="995362">
                  <a:moveTo>
                    <a:pt x="0" y="0"/>
                  </a:moveTo>
                  <a:lnTo>
                    <a:pt x="809625" y="0"/>
                  </a:lnTo>
                  <a:lnTo>
                    <a:pt x="809625" y="995363"/>
                  </a:lnTo>
                  <a:lnTo>
                    <a:pt x="0" y="99536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88" name="テキスト ボックス 1587">
              <a:extLst>
                <a:ext uri="{FF2B5EF4-FFF2-40B4-BE49-F238E27FC236}">
                  <a16:creationId xmlns:a16="http://schemas.microsoft.com/office/drawing/2014/main" id="{1C9796FC-3C2B-2890-5628-898D726CEEB5}"/>
                </a:ext>
              </a:extLst>
            </p:cNvPr>
            <p:cNvSpPr txBox="1"/>
            <p:nvPr/>
          </p:nvSpPr>
          <p:spPr>
            <a:xfrm>
              <a:off x="13063727" y="11304905"/>
              <a:ext cx="10210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Serverless NEG</a:t>
              </a:r>
            </a:p>
          </p:txBody>
        </p:sp>
        <p:sp>
          <p:nvSpPr>
            <p:cNvPr id="1589" name="フリーフォーム: 図形 1588">
              <a:extLst>
                <a:ext uri="{FF2B5EF4-FFF2-40B4-BE49-F238E27FC236}">
                  <a16:creationId xmlns:a16="http://schemas.microsoft.com/office/drawing/2014/main" id="{A5AAF16C-3AC0-2609-1D15-FD04B9C8FE23}"/>
                </a:ext>
              </a:extLst>
            </p:cNvPr>
            <p:cNvSpPr/>
            <p:nvPr/>
          </p:nvSpPr>
          <p:spPr>
            <a:xfrm>
              <a:off x="13236130" y="13869987"/>
              <a:ext cx="809625" cy="995362"/>
            </a:xfrm>
            <a:custGeom>
              <a:avLst/>
              <a:gdLst>
                <a:gd name="connsiteX0" fmla="*/ 0 w 809625"/>
                <a:gd name="connsiteY0" fmla="*/ 0 h 995362"/>
                <a:gd name="connsiteX1" fmla="*/ 809625 w 809625"/>
                <a:gd name="connsiteY1" fmla="*/ 0 h 995362"/>
                <a:gd name="connsiteX2" fmla="*/ 809625 w 809625"/>
                <a:gd name="connsiteY2" fmla="*/ 995363 h 995362"/>
                <a:gd name="connsiteX3" fmla="*/ 0 w 809625"/>
                <a:gd name="connsiteY3" fmla="*/ 995363 h 9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625" h="995362">
                  <a:moveTo>
                    <a:pt x="0" y="0"/>
                  </a:moveTo>
                  <a:lnTo>
                    <a:pt x="809625" y="0"/>
                  </a:lnTo>
                  <a:lnTo>
                    <a:pt x="809625" y="995363"/>
                  </a:lnTo>
                  <a:lnTo>
                    <a:pt x="0" y="99536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92" name="フリーフォーム: 図形 1591">
              <a:extLst>
                <a:ext uri="{FF2B5EF4-FFF2-40B4-BE49-F238E27FC236}">
                  <a16:creationId xmlns:a16="http://schemas.microsoft.com/office/drawing/2014/main" id="{718A026C-79BA-5079-4828-41C40DB63DBF}"/>
                </a:ext>
              </a:extLst>
            </p:cNvPr>
            <p:cNvSpPr/>
            <p:nvPr/>
          </p:nvSpPr>
          <p:spPr>
            <a:xfrm>
              <a:off x="13165931" y="9395619"/>
              <a:ext cx="704850" cy="133350"/>
            </a:xfrm>
            <a:custGeom>
              <a:avLst/>
              <a:gdLst>
                <a:gd name="connsiteX0" fmla="*/ 0 w 704850"/>
                <a:gd name="connsiteY0" fmla="*/ 0 h 133350"/>
                <a:gd name="connsiteX1" fmla="*/ 704850 w 704850"/>
                <a:gd name="connsiteY1" fmla="*/ 0 h 133350"/>
                <a:gd name="connsiteX2" fmla="*/ 704850 w 704850"/>
                <a:gd name="connsiteY2" fmla="*/ 133350 h 133350"/>
                <a:gd name="connsiteX3" fmla="*/ 0 w 704850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133350">
                  <a:moveTo>
                    <a:pt x="0" y="0"/>
                  </a:moveTo>
                  <a:lnTo>
                    <a:pt x="704850" y="0"/>
                  </a:lnTo>
                  <a:lnTo>
                    <a:pt x="704850" y="13335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95" name="フリーフォーム: 図形 1594">
              <a:extLst>
                <a:ext uri="{FF2B5EF4-FFF2-40B4-BE49-F238E27FC236}">
                  <a16:creationId xmlns:a16="http://schemas.microsoft.com/office/drawing/2014/main" id="{949EDE0A-8061-023F-E1F6-25F180A75FD6}"/>
                </a:ext>
              </a:extLst>
            </p:cNvPr>
            <p:cNvSpPr/>
            <p:nvPr/>
          </p:nvSpPr>
          <p:spPr>
            <a:xfrm>
              <a:off x="13068775" y="5576094"/>
              <a:ext cx="760380" cy="9525"/>
            </a:xfrm>
            <a:custGeom>
              <a:avLst/>
              <a:gdLst>
                <a:gd name="connsiteX0" fmla="*/ 0 w 760380"/>
                <a:gd name="connsiteY0" fmla="*/ 0 h 9525"/>
                <a:gd name="connsiteX1" fmla="*/ 760381 w 76038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0380" h="9525">
                  <a:moveTo>
                    <a:pt x="0" y="0"/>
                  </a:moveTo>
                  <a:lnTo>
                    <a:pt x="760381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96" name="フリーフォーム: 図形 1595">
              <a:extLst>
                <a:ext uri="{FF2B5EF4-FFF2-40B4-BE49-F238E27FC236}">
                  <a16:creationId xmlns:a16="http://schemas.microsoft.com/office/drawing/2014/main" id="{512A17D3-7C3A-C9D6-16C9-3090457C3379}"/>
                </a:ext>
              </a:extLst>
            </p:cNvPr>
            <p:cNvSpPr/>
            <p:nvPr/>
          </p:nvSpPr>
          <p:spPr>
            <a:xfrm>
              <a:off x="13812488" y="5542756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97" name="フリーフォーム: 図形 1596">
              <a:extLst>
                <a:ext uri="{FF2B5EF4-FFF2-40B4-BE49-F238E27FC236}">
                  <a16:creationId xmlns:a16="http://schemas.microsoft.com/office/drawing/2014/main" id="{96BD7532-C4FC-F713-BB51-008574D61032}"/>
                </a:ext>
              </a:extLst>
            </p:cNvPr>
            <p:cNvSpPr/>
            <p:nvPr/>
          </p:nvSpPr>
          <p:spPr>
            <a:xfrm>
              <a:off x="11832431" y="7219156"/>
              <a:ext cx="3429000" cy="7148512"/>
            </a:xfrm>
            <a:custGeom>
              <a:avLst/>
              <a:gdLst>
                <a:gd name="connsiteX0" fmla="*/ 2105025 w 3429000"/>
                <a:gd name="connsiteY0" fmla="*/ 0 h 7148512"/>
                <a:gd name="connsiteX1" fmla="*/ 2105025 w 3429000"/>
                <a:gd name="connsiteY1" fmla="*/ 1519238 h 7148512"/>
                <a:gd name="connsiteX2" fmla="*/ 3429000 w 3429000"/>
                <a:gd name="connsiteY2" fmla="*/ 1519238 h 7148512"/>
                <a:gd name="connsiteX3" fmla="*/ 3429000 w 3429000"/>
                <a:gd name="connsiteY3" fmla="*/ 5805488 h 7148512"/>
                <a:gd name="connsiteX4" fmla="*/ 0 w 3429000"/>
                <a:gd name="connsiteY4" fmla="*/ 5805488 h 7148512"/>
                <a:gd name="connsiteX5" fmla="*/ 0 w 3429000"/>
                <a:gd name="connsiteY5" fmla="*/ 7148513 h 7148512"/>
                <a:gd name="connsiteX6" fmla="*/ 361283 w 3429000"/>
                <a:gd name="connsiteY6" fmla="*/ 7148513 h 71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0" h="7148512">
                  <a:moveTo>
                    <a:pt x="2105025" y="0"/>
                  </a:moveTo>
                  <a:lnTo>
                    <a:pt x="2105025" y="1519238"/>
                  </a:lnTo>
                  <a:lnTo>
                    <a:pt x="3429000" y="1519238"/>
                  </a:lnTo>
                  <a:lnTo>
                    <a:pt x="3429000" y="5805488"/>
                  </a:lnTo>
                  <a:lnTo>
                    <a:pt x="0" y="5805488"/>
                  </a:lnTo>
                  <a:lnTo>
                    <a:pt x="0" y="7148513"/>
                  </a:lnTo>
                  <a:lnTo>
                    <a:pt x="361283" y="714851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98" name="フリーフォーム: 図形 1597">
              <a:extLst>
                <a:ext uri="{FF2B5EF4-FFF2-40B4-BE49-F238E27FC236}">
                  <a16:creationId xmlns:a16="http://schemas.microsoft.com/office/drawing/2014/main" id="{039F8C8D-B6B7-7137-7AB6-0F253B5BBBBC}"/>
                </a:ext>
              </a:extLst>
            </p:cNvPr>
            <p:cNvSpPr/>
            <p:nvPr/>
          </p:nvSpPr>
          <p:spPr>
            <a:xfrm>
              <a:off x="12177045" y="14334331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00" name="フリーフォーム: 図形 1599">
              <a:extLst>
                <a:ext uri="{FF2B5EF4-FFF2-40B4-BE49-F238E27FC236}">
                  <a16:creationId xmlns:a16="http://schemas.microsoft.com/office/drawing/2014/main" id="{3AFE6E4B-8D7D-1ED1-5751-A984DEFE5852}"/>
                </a:ext>
              </a:extLst>
            </p:cNvPr>
            <p:cNvSpPr/>
            <p:nvPr/>
          </p:nvSpPr>
          <p:spPr>
            <a:xfrm>
              <a:off x="13527881" y="7233444"/>
              <a:ext cx="819150" cy="133350"/>
            </a:xfrm>
            <a:custGeom>
              <a:avLst/>
              <a:gdLst>
                <a:gd name="connsiteX0" fmla="*/ 0 w 819150"/>
                <a:gd name="connsiteY0" fmla="*/ 0 h 133350"/>
                <a:gd name="connsiteX1" fmla="*/ 819150 w 819150"/>
                <a:gd name="connsiteY1" fmla="*/ 0 h 133350"/>
                <a:gd name="connsiteX2" fmla="*/ 819150 w 819150"/>
                <a:gd name="connsiteY2" fmla="*/ 133350 h 133350"/>
                <a:gd name="connsiteX3" fmla="*/ 0 w 819150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150" h="133350">
                  <a:moveTo>
                    <a:pt x="0" y="0"/>
                  </a:moveTo>
                  <a:lnTo>
                    <a:pt x="819150" y="0"/>
                  </a:lnTo>
                  <a:lnTo>
                    <a:pt x="819150" y="13335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602" name="Picture 2">
            <a:extLst>
              <a:ext uri="{FF2B5EF4-FFF2-40B4-BE49-F238E27FC236}">
                <a16:creationId xmlns:a16="http://schemas.microsoft.com/office/drawing/2014/main" id="{8A21292D-7AD6-3FC1-5EEE-34E6E795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841" y="4506436"/>
            <a:ext cx="8572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3" name="Picture 4">
            <a:extLst>
              <a:ext uri="{FF2B5EF4-FFF2-40B4-BE49-F238E27FC236}">
                <a16:creationId xmlns:a16="http://schemas.microsoft.com/office/drawing/2014/main" id="{65031882-6556-7FE1-F5A2-82959DDE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993" y="6225698"/>
            <a:ext cx="7239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4" name="Picture 6">
            <a:extLst>
              <a:ext uri="{FF2B5EF4-FFF2-40B4-BE49-F238E27FC236}">
                <a16:creationId xmlns:a16="http://schemas.microsoft.com/office/drawing/2014/main" id="{F990A397-41AD-5E7A-D8BA-E0918F8B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287" y="5333205"/>
            <a:ext cx="13049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5" name="Picture 8">
            <a:extLst>
              <a:ext uri="{FF2B5EF4-FFF2-40B4-BE49-F238E27FC236}">
                <a16:creationId xmlns:a16="http://schemas.microsoft.com/office/drawing/2014/main" id="{0F6F82E6-EEF9-E938-EA98-657745F10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992" y="5326538"/>
            <a:ext cx="8858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6" name="Picture 10">
            <a:extLst>
              <a:ext uri="{FF2B5EF4-FFF2-40B4-BE49-F238E27FC236}">
                <a16:creationId xmlns:a16="http://schemas.microsoft.com/office/drawing/2014/main" id="{D02D0167-1D12-1F20-090F-E2FCB168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067" y="6786721"/>
            <a:ext cx="1028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" name="Picture 12">
            <a:extLst>
              <a:ext uri="{FF2B5EF4-FFF2-40B4-BE49-F238E27FC236}">
                <a16:creationId xmlns:a16="http://schemas.microsoft.com/office/drawing/2014/main" id="{0BA62BB9-291C-E4F5-D201-C5991346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529" y="6752794"/>
            <a:ext cx="495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8" name="Picture 14">
            <a:extLst>
              <a:ext uri="{FF2B5EF4-FFF2-40B4-BE49-F238E27FC236}">
                <a16:creationId xmlns:a16="http://schemas.microsoft.com/office/drawing/2014/main" id="{94EC9DA8-C172-76D3-4F5D-13ED2778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38" y="3856831"/>
            <a:ext cx="676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9" name="Picture 16">
            <a:extLst>
              <a:ext uri="{FF2B5EF4-FFF2-40B4-BE49-F238E27FC236}">
                <a16:creationId xmlns:a16="http://schemas.microsoft.com/office/drawing/2014/main" id="{DC0E9D3D-C094-E1A8-0E59-5F01EB7A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274" y="3844471"/>
            <a:ext cx="9429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2" name="Picture 18">
            <a:extLst>
              <a:ext uri="{FF2B5EF4-FFF2-40B4-BE49-F238E27FC236}">
                <a16:creationId xmlns:a16="http://schemas.microsoft.com/office/drawing/2014/main" id="{D95E4CE4-1270-2A6C-6A9D-42734295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609" y="4210209"/>
            <a:ext cx="1095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3" name="Picture 12">
            <a:extLst>
              <a:ext uri="{FF2B5EF4-FFF2-40B4-BE49-F238E27FC236}">
                <a16:creationId xmlns:a16="http://schemas.microsoft.com/office/drawing/2014/main" id="{0FA677D5-8F5D-349A-AA88-026115F2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231" y="6752318"/>
            <a:ext cx="495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4" name="Picture 20">
            <a:extLst>
              <a:ext uri="{FF2B5EF4-FFF2-40B4-BE49-F238E27FC236}">
                <a16:creationId xmlns:a16="http://schemas.microsoft.com/office/drawing/2014/main" id="{C00B8657-2636-E4A1-B845-E53A96703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175" y="6773419"/>
            <a:ext cx="5905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5" name="Picture 6">
            <a:extLst>
              <a:ext uri="{FF2B5EF4-FFF2-40B4-BE49-F238E27FC236}">
                <a16:creationId xmlns:a16="http://schemas.microsoft.com/office/drawing/2014/main" id="{949DFECD-F686-81AC-4489-4A4BE4450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611" y="6814230"/>
            <a:ext cx="13049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6" name="Picture 2">
            <a:extLst>
              <a:ext uri="{FF2B5EF4-FFF2-40B4-BE49-F238E27FC236}">
                <a16:creationId xmlns:a16="http://schemas.microsoft.com/office/drawing/2014/main" id="{083B8A39-D54E-7DB2-D194-5406D3FF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340" y="5900058"/>
            <a:ext cx="8572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" name="Picture 10">
            <a:extLst>
              <a:ext uri="{FF2B5EF4-FFF2-40B4-BE49-F238E27FC236}">
                <a16:creationId xmlns:a16="http://schemas.microsoft.com/office/drawing/2014/main" id="{5189E8E4-80EA-2AA9-DD26-1FFCFED16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940" y="8963470"/>
            <a:ext cx="1028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" name="Picture 8">
            <a:extLst>
              <a:ext uri="{FF2B5EF4-FFF2-40B4-BE49-F238E27FC236}">
                <a16:creationId xmlns:a16="http://schemas.microsoft.com/office/drawing/2014/main" id="{005721A7-FA07-9B4F-7A52-8FA64648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240" y="8961300"/>
            <a:ext cx="8858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9" name="Picture 22">
            <a:extLst>
              <a:ext uri="{FF2B5EF4-FFF2-40B4-BE49-F238E27FC236}">
                <a16:creationId xmlns:a16="http://schemas.microsoft.com/office/drawing/2014/main" id="{233BAADE-9FBA-0E02-A9AF-70D2926D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063" y="8925786"/>
            <a:ext cx="6191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0" name="Picture 10">
            <a:extLst>
              <a:ext uri="{FF2B5EF4-FFF2-40B4-BE49-F238E27FC236}">
                <a16:creationId xmlns:a16="http://schemas.microsoft.com/office/drawing/2014/main" id="{EA7D1B2C-3A17-0ED9-C21B-CA58982E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369" y="8963470"/>
            <a:ext cx="1028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1" name="Picture 24">
            <a:extLst>
              <a:ext uri="{FF2B5EF4-FFF2-40B4-BE49-F238E27FC236}">
                <a16:creationId xmlns:a16="http://schemas.microsoft.com/office/drawing/2014/main" id="{FD5891C4-18C3-D4A3-1032-46816160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152" y="9811401"/>
            <a:ext cx="800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2" name="Picture 10">
            <a:extLst>
              <a:ext uri="{FF2B5EF4-FFF2-40B4-BE49-F238E27FC236}">
                <a16:creationId xmlns:a16="http://schemas.microsoft.com/office/drawing/2014/main" id="{10478D55-B5FF-2C79-8387-CDA9EE74B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231" y="10073001"/>
            <a:ext cx="1028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3" name="Picture 20">
            <a:extLst>
              <a:ext uri="{FF2B5EF4-FFF2-40B4-BE49-F238E27FC236}">
                <a16:creationId xmlns:a16="http://schemas.microsoft.com/office/drawing/2014/main" id="{E2223BD0-0A44-DCD8-C5FE-E937B9BE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343" y="9625457"/>
            <a:ext cx="5905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4" name="Picture 22">
            <a:extLst>
              <a:ext uri="{FF2B5EF4-FFF2-40B4-BE49-F238E27FC236}">
                <a16:creationId xmlns:a16="http://schemas.microsoft.com/office/drawing/2014/main" id="{4B16D8BA-E039-04BE-39BA-40D0E80D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145" y="10406506"/>
            <a:ext cx="6191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5" name="Picture 10">
            <a:extLst>
              <a:ext uri="{FF2B5EF4-FFF2-40B4-BE49-F238E27FC236}">
                <a16:creationId xmlns:a16="http://schemas.microsoft.com/office/drawing/2014/main" id="{42A58734-2151-C0AC-C42C-D44061D5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853" y="10465276"/>
            <a:ext cx="1028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6" name="Picture 10">
            <a:extLst>
              <a:ext uri="{FF2B5EF4-FFF2-40B4-BE49-F238E27FC236}">
                <a16:creationId xmlns:a16="http://schemas.microsoft.com/office/drawing/2014/main" id="{F1F2DC38-1066-9A39-8708-39902EF6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451" y="11554268"/>
            <a:ext cx="1028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7" name="Picture 10">
            <a:extLst>
              <a:ext uri="{FF2B5EF4-FFF2-40B4-BE49-F238E27FC236}">
                <a16:creationId xmlns:a16="http://schemas.microsoft.com/office/drawing/2014/main" id="{A3D7AB0A-49F5-6F43-8509-B5BDEC4C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253" y="10617676"/>
            <a:ext cx="1028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" name="Picture 8">
            <a:extLst>
              <a:ext uri="{FF2B5EF4-FFF2-40B4-BE49-F238E27FC236}">
                <a16:creationId xmlns:a16="http://schemas.microsoft.com/office/drawing/2014/main" id="{9064C5C3-04D3-8E45-6BDB-E925FCFA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780" y="10156476"/>
            <a:ext cx="8858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9" name="Picture 6">
            <a:extLst>
              <a:ext uri="{FF2B5EF4-FFF2-40B4-BE49-F238E27FC236}">
                <a16:creationId xmlns:a16="http://schemas.microsoft.com/office/drawing/2014/main" id="{A135FE56-8089-A748-BDD3-EFB626C9E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927" y="11493794"/>
            <a:ext cx="13049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" name="Picture 2">
            <a:extLst>
              <a:ext uri="{FF2B5EF4-FFF2-40B4-BE49-F238E27FC236}">
                <a16:creationId xmlns:a16="http://schemas.microsoft.com/office/drawing/2014/main" id="{C465909E-B74C-643D-C2BF-51AB661F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302" y="10972006"/>
            <a:ext cx="8572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1" name="Picture 10">
            <a:extLst>
              <a:ext uri="{FF2B5EF4-FFF2-40B4-BE49-F238E27FC236}">
                <a16:creationId xmlns:a16="http://schemas.microsoft.com/office/drawing/2014/main" id="{89A33E69-0B34-B596-0973-9503047D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611" y="11554268"/>
            <a:ext cx="1028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2" name="Picture 12">
            <a:extLst>
              <a:ext uri="{FF2B5EF4-FFF2-40B4-BE49-F238E27FC236}">
                <a16:creationId xmlns:a16="http://schemas.microsoft.com/office/drawing/2014/main" id="{1665D00C-BE83-2A51-02B7-0A2B0934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331" y="11500333"/>
            <a:ext cx="495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3" name="Picture 26">
            <a:extLst>
              <a:ext uri="{FF2B5EF4-FFF2-40B4-BE49-F238E27FC236}">
                <a16:creationId xmlns:a16="http://schemas.microsoft.com/office/drawing/2014/main" id="{96A0094B-9AF6-9C00-A4FB-B5F1BF6D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524" y="12691269"/>
            <a:ext cx="628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4" name="Picture 6">
            <a:extLst>
              <a:ext uri="{FF2B5EF4-FFF2-40B4-BE49-F238E27FC236}">
                <a16:creationId xmlns:a16="http://schemas.microsoft.com/office/drawing/2014/main" id="{6DCAAA98-C2FE-4E48-4808-F8D8E53A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792" y="14066392"/>
            <a:ext cx="13049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5" name="Picture 2">
            <a:extLst>
              <a:ext uri="{FF2B5EF4-FFF2-40B4-BE49-F238E27FC236}">
                <a16:creationId xmlns:a16="http://schemas.microsoft.com/office/drawing/2014/main" id="{06B3C0CA-E97F-028F-31B9-B9C13F64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181" y="13541995"/>
            <a:ext cx="8572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6" name="Picture 10">
            <a:extLst>
              <a:ext uri="{FF2B5EF4-FFF2-40B4-BE49-F238E27FC236}">
                <a16:creationId xmlns:a16="http://schemas.microsoft.com/office/drawing/2014/main" id="{2D4FD3FA-F80D-3928-975D-A1AB3218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287" y="14123638"/>
            <a:ext cx="1028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7" name="Picture 12">
            <a:extLst>
              <a:ext uri="{FF2B5EF4-FFF2-40B4-BE49-F238E27FC236}">
                <a16:creationId xmlns:a16="http://schemas.microsoft.com/office/drawing/2014/main" id="{CE791C38-6006-4EA1-05D7-4C4041EC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331" y="14047722"/>
            <a:ext cx="495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Picture 28">
            <a:extLst>
              <a:ext uri="{FF2B5EF4-FFF2-40B4-BE49-F238E27FC236}">
                <a16:creationId xmlns:a16="http://schemas.microsoft.com/office/drawing/2014/main" id="{761AFE60-75D4-E3B0-5113-B5C899D5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950" y="12691269"/>
            <a:ext cx="676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" name="Picture 28">
            <a:extLst>
              <a:ext uri="{FF2B5EF4-FFF2-40B4-BE49-F238E27FC236}">
                <a16:creationId xmlns:a16="http://schemas.microsoft.com/office/drawing/2014/main" id="{5CBBD026-7BA6-D5B3-D861-D8E8A505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836" y="12691269"/>
            <a:ext cx="676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" name="Picture 14">
            <a:extLst>
              <a:ext uri="{FF2B5EF4-FFF2-40B4-BE49-F238E27FC236}">
                <a16:creationId xmlns:a16="http://schemas.microsoft.com/office/drawing/2014/main" id="{5F33EDC7-56E9-D48A-6DC9-EE3DBA73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944" y="11451705"/>
            <a:ext cx="676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" name="Picture 16">
            <a:extLst>
              <a:ext uri="{FF2B5EF4-FFF2-40B4-BE49-F238E27FC236}">
                <a16:creationId xmlns:a16="http://schemas.microsoft.com/office/drawing/2014/main" id="{8ACA9207-B5E0-110A-268C-1A67340A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680" y="11439345"/>
            <a:ext cx="9429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" name="Picture 18">
            <a:extLst>
              <a:ext uri="{FF2B5EF4-FFF2-40B4-BE49-F238E27FC236}">
                <a16:creationId xmlns:a16="http://schemas.microsoft.com/office/drawing/2014/main" id="{BBDFF191-2792-A800-F886-B380C896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015" y="11805083"/>
            <a:ext cx="1095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" name="Picture 30">
            <a:extLst>
              <a:ext uri="{FF2B5EF4-FFF2-40B4-BE49-F238E27FC236}">
                <a16:creationId xmlns:a16="http://schemas.microsoft.com/office/drawing/2014/main" id="{C214086C-9EF9-78D0-8174-2FDBB244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701" y="14194313"/>
            <a:ext cx="9048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4" name="Picture 32">
            <a:extLst>
              <a:ext uri="{FF2B5EF4-FFF2-40B4-BE49-F238E27FC236}">
                <a16:creationId xmlns:a16="http://schemas.microsoft.com/office/drawing/2014/main" id="{97E757F0-643E-7D27-9FF0-D3D984443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296" y="14980888"/>
            <a:ext cx="10858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6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ラフィックス 3">
            <a:extLst>
              <a:ext uri="{FF2B5EF4-FFF2-40B4-BE49-F238E27FC236}">
                <a16:creationId xmlns:a16="http://schemas.microsoft.com/office/drawing/2014/main" id="{10625F5E-AE45-221B-0EEA-D54056C38ACB}"/>
              </a:ext>
            </a:extLst>
          </p:cNvPr>
          <p:cNvGrpSpPr/>
          <p:nvPr/>
        </p:nvGrpSpPr>
        <p:grpSpPr>
          <a:xfrm>
            <a:off x="10353334" y="3750016"/>
            <a:ext cx="9653588" cy="12668250"/>
            <a:chOff x="10353334" y="3750016"/>
            <a:chExt cx="9653588" cy="12668250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17D38655-392D-4845-E3CF-9581E64314CD}"/>
                </a:ext>
              </a:extLst>
            </p:cNvPr>
            <p:cNvSpPr/>
            <p:nvPr/>
          </p:nvSpPr>
          <p:spPr>
            <a:xfrm>
              <a:off x="11115239" y="3750016"/>
              <a:ext cx="8005857" cy="12668250"/>
            </a:xfrm>
            <a:custGeom>
              <a:avLst/>
              <a:gdLst>
                <a:gd name="connsiteX0" fmla="*/ 0 w 8005857"/>
                <a:gd name="connsiteY0" fmla="*/ 0 h 12668250"/>
                <a:gd name="connsiteX1" fmla="*/ 8005858 w 8005857"/>
                <a:gd name="connsiteY1" fmla="*/ 0 h 12668250"/>
                <a:gd name="connsiteX2" fmla="*/ 8005858 w 8005857"/>
                <a:gd name="connsiteY2" fmla="*/ 12668250 h 12668250"/>
                <a:gd name="connsiteX3" fmla="*/ 0 w 8005857"/>
                <a:gd name="connsiteY3" fmla="*/ 12668250 h 1266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5857" h="12668250">
                  <a:moveTo>
                    <a:pt x="0" y="0"/>
                  </a:moveTo>
                  <a:lnTo>
                    <a:pt x="8005858" y="0"/>
                  </a:lnTo>
                  <a:lnTo>
                    <a:pt x="8005858" y="12668250"/>
                  </a:lnTo>
                  <a:lnTo>
                    <a:pt x="0" y="12668250"/>
                  </a:lnTo>
                  <a:close/>
                </a:path>
              </a:pathLst>
            </a:custGeom>
            <a:solidFill>
              <a:srgbClr val="F6F6F6"/>
            </a:solidFill>
            <a:ln w="9525" cap="flat">
              <a:solidFill>
                <a:srgbClr val="F6F6F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12150298-9D19-257B-C1C2-174E1BC26B18}"/>
                </a:ext>
              </a:extLst>
            </p:cNvPr>
            <p:cNvSpPr/>
            <p:nvPr/>
          </p:nvSpPr>
          <p:spPr>
            <a:xfrm>
              <a:off x="16263597" y="7540966"/>
              <a:ext cx="2725483" cy="2381250"/>
            </a:xfrm>
            <a:custGeom>
              <a:avLst/>
              <a:gdLst>
                <a:gd name="connsiteX0" fmla="*/ 0 w 2725483"/>
                <a:gd name="connsiteY0" fmla="*/ 0 h 2381250"/>
                <a:gd name="connsiteX1" fmla="*/ 2725484 w 2725483"/>
                <a:gd name="connsiteY1" fmla="*/ 0 h 2381250"/>
                <a:gd name="connsiteX2" fmla="*/ 2725484 w 2725483"/>
                <a:gd name="connsiteY2" fmla="*/ 2381250 h 2381250"/>
                <a:gd name="connsiteX3" fmla="*/ 0 w 2725483"/>
                <a:gd name="connsiteY3" fmla="*/ 2381250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5483" h="2381250">
                  <a:moveTo>
                    <a:pt x="0" y="0"/>
                  </a:moveTo>
                  <a:lnTo>
                    <a:pt x="2725484" y="0"/>
                  </a:lnTo>
                  <a:lnTo>
                    <a:pt x="2725484" y="2381250"/>
                  </a:lnTo>
                  <a:lnTo>
                    <a:pt x="0" y="23812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6F71F20-99C8-7A5F-0080-F61183827668}"/>
                </a:ext>
              </a:extLst>
            </p:cNvPr>
            <p:cNvSpPr txBox="1"/>
            <p:nvPr/>
          </p:nvSpPr>
          <p:spPr>
            <a:xfrm>
              <a:off x="16700794" y="7566683"/>
              <a:ext cx="23545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データ管理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分析用ダッシュボード機能</a:t>
              </a:r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D31BF18-8FFF-7060-5191-09C85D23294F}"/>
                </a:ext>
              </a:extLst>
            </p:cNvPr>
            <p:cNvSpPr/>
            <p:nvPr/>
          </p:nvSpPr>
          <p:spPr>
            <a:xfrm>
              <a:off x="15120597" y="4131016"/>
              <a:ext cx="1047750" cy="5715000"/>
            </a:xfrm>
            <a:custGeom>
              <a:avLst/>
              <a:gdLst>
                <a:gd name="connsiteX0" fmla="*/ 0 w 1047750"/>
                <a:gd name="connsiteY0" fmla="*/ 0 h 5715000"/>
                <a:gd name="connsiteX1" fmla="*/ 1047750 w 1047750"/>
                <a:gd name="connsiteY1" fmla="*/ 0 h 5715000"/>
                <a:gd name="connsiteX2" fmla="*/ 1047750 w 1047750"/>
                <a:gd name="connsiteY2" fmla="*/ 5715000 h 5715000"/>
                <a:gd name="connsiteX3" fmla="*/ 0 w 1047750"/>
                <a:gd name="connsiteY3" fmla="*/ 5715000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0" h="5715000">
                  <a:moveTo>
                    <a:pt x="0" y="0"/>
                  </a:moveTo>
                  <a:lnTo>
                    <a:pt x="1047750" y="0"/>
                  </a:lnTo>
                  <a:lnTo>
                    <a:pt x="1047750" y="5715000"/>
                  </a:lnTo>
                  <a:lnTo>
                    <a:pt x="0" y="5715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53061722-57E1-0F9F-A881-EEC22D8A123E}"/>
                </a:ext>
              </a:extLst>
            </p:cNvPr>
            <p:cNvSpPr/>
            <p:nvPr/>
          </p:nvSpPr>
          <p:spPr>
            <a:xfrm>
              <a:off x="11501097" y="4131016"/>
              <a:ext cx="4667250" cy="1809750"/>
            </a:xfrm>
            <a:custGeom>
              <a:avLst/>
              <a:gdLst>
                <a:gd name="connsiteX0" fmla="*/ 0 w 4667250"/>
                <a:gd name="connsiteY0" fmla="*/ 0 h 1809750"/>
                <a:gd name="connsiteX1" fmla="*/ 4667250 w 4667250"/>
                <a:gd name="connsiteY1" fmla="*/ 0 h 1809750"/>
                <a:gd name="connsiteX2" fmla="*/ 4667250 w 4667250"/>
                <a:gd name="connsiteY2" fmla="*/ 1809750 h 1809750"/>
                <a:gd name="connsiteX3" fmla="*/ 0 w 4667250"/>
                <a:gd name="connsiteY3" fmla="*/ 180975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0" h="1809750">
                  <a:moveTo>
                    <a:pt x="0" y="0"/>
                  </a:moveTo>
                  <a:lnTo>
                    <a:pt x="4667250" y="0"/>
                  </a:lnTo>
                  <a:lnTo>
                    <a:pt x="4667250" y="1809750"/>
                  </a:lnTo>
                  <a:lnTo>
                    <a:pt x="0" y="18097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29A0C85-7B69-3431-357E-CF47C3DF99B9}"/>
                </a:ext>
              </a:extLst>
            </p:cNvPr>
            <p:cNvSpPr txBox="1"/>
            <p:nvPr/>
          </p:nvSpPr>
          <p:spPr>
            <a:xfrm>
              <a:off x="14500519" y="4156733"/>
              <a:ext cx="17354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データ管理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データ収集機能</a:t>
              </a: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0A53144C-85C1-E16B-9900-5338B542E63F}"/>
                </a:ext>
              </a:extLst>
            </p:cNvPr>
            <p:cNvSpPr/>
            <p:nvPr/>
          </p:nvSpPr>
          <p:spPr>
            <a:xfrm>
              <a:off x="13639364" y="4388191"/>
              <a:ext cx="1195482" cy="1457325"/>
            </a:xfrm>
            <a:custGeom>
              <a:avLst/>
              <a:gdLst>
                <a:gd name="connsiteX0" fmla="*/ 1185958 w 1195482"/>
                <a:gd name="connsiteY0" fmla="*/ 0 h 1457325"/>
                <a:gd name="connsiteX1" fmla="*/ 1195483 w 1195482"/>
                <a:gd name="connsiteY1" fmla="*/ 9525 h 1457325"/>
                <a:gd name="connsiteX2" fmla="*/ 1195483 w 1195482"/>
                <a:gd name="connsiteY2" fmla="*/ 1447800 h 1457325"/>
                <a:gd name="connsiteX3" fmla="*/ 1185958 w 1195482"/>
                <a:gd name="connsiteY3" fmla="*/ 1457325 h 1457325"/>
                <a:gd name="connsiteX4" fmla="*/ 9525 w 1195482"/>
                <a:gd name="connsiteY4" fmla="*/ 1457325 h 1457325"/>
                <a:gd name="connsiteX5" fmla="*/ 0 w 1195482"/>
                <a:gd name="connsiteY5" fmla="*/ 1447800 h 1457325"/>
                <a:gd name="connsiteX6" fmla="*/ 0 w 1195482"/>
                <a:gd name="connsiteY6" fmla="*/ 9525 h 1457325"/>
                <a:gd name="connsiteX7" fmla="*/ 9525 w 1195482"/>
                <a:gd name="connsiteY7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482" h="1457325">
                  <a:moveTo>
                    <a:pt x="1185958" y="0"/>
                  </a:moveTo>
                  <a:cubicBezTo>
                    <a:pt x="1191218" y="0"/>
                    <a:pt x="1195483" y="4264"/>
                    <a:pt x="1195483" y="9525"/>
                  </a:cubicBezTo>
                  <a:lnTo>
                    <a:pt x="1195483" y="1447800"/>
                  </a:lnTo>
                  <a:cubicBezTo>
                    <a:pt x="1195483" y="1453061"/>
                    <a:pt x="1191218" y="1457325"/>
                    <a:pt x="1185958" y="1457325"/>
                  </a:cubicBezTo>
                  <a:lnTo>
                    <a:pt x="9525" y="1457325"/>
                  </a:lnTo>
                  <a:cubicBezTo>
                    <a:pt x="4264" y="1457325"/>
                    <a:pt x="0" y="1453061"/>
                    <a:pt x="0" y="1447800"/>
                  </a:cubicBezTo>
                  <a:lnTo>
                    <a:pt x="0" y="9525"/>
                  </a:lnTo>
                  <a:cubicBezTo>
                    <a:pt x="0" y="4264"/>
                    <a:pt x="4264" y="0"/>
                    <a:pt x="9525" y="0"/>
                  </a:cubicBezTo>
                  <a:close/>
                </a:path>
              </a:pathLst>
            </a:custGeom>
            <a:solidFill>
              <a:srgbClr val="E1F5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52B18A2-1782-8D7D-CEE4-80433147073B}"/>
                </a:ext>
              </a:extLst>
            </p:cNvPr>
            <p:cNvSpPr txBox="1"/>
            <p:nvPr/>
          </p:nvSpPr>
          <p:spPr>
            <a:xfrm>
              <a:off x="13567069" y="4471058"/>
              <a:ext cx="468630" cy="253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125" spc="0" baseline="0">
                  <a:ln/>
                  <a:solidFill>
                    <a:srgbClr val="9E9E9E"/>
                  </a:solidFill>
                  <a:latin typeface="Helvetica"/>
                  <a:cs typeface="Helvetica"/>
                  <a:sym typeface="Helvetica"/>
                  <a:rtl val="0"/>
                </a:rPr>
                <a:t>VPC</a:t>
              </a: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F1BEC3D2-1C95-332D-42E8-2810F9AA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8684" y="3878603"/>
              <a:ext cx="1231487" cy="190500"/>
            </a:xfrm>
            <a:custGeom>
              <a:avLst/>
              <a:gdLst>
                <a:gd name="connsiteX0" fmla="*/ 0 w 1231487"/>
                <a:gd name="connsiteY0" fmla="*/ 0 h 190500"/>
                <a:gd name="connsiteX1" fmla="*/ 1231487 w 1231487"/>
                <a:gd name="connsiteY1" fmla="*/ 0 h 190500"/>
                <a:gd name="connsiteX2" fmla="*/ 1231487 w 1231487"/>
                <a:gd name="connsiteY2" fmla="*/ 190500 h 190500"/>
                <a:gd name="connsiteX3" fmla="*/ 0 w 1231487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487" h="190500">
                  <a:moveTo>
                    <a:pt x="0" y="0"/>
                  </a:moveTo>
                  <a:lnTo>
                    <a:pt x="1231487" y="0"/>
                  </a:lnTo>
                  <a:lnTo>
                    <a:pt x="1231487" y="190500"/>
                  </a:lnTo>
                  <a:lnTo>
                    <a:pt x="0" y="190500"/>
                  </a:lnTo>
                  <a:close/>
                </a:path>
              </a:pathLst>
            </a:custGeom>
          </p:spPr>
        </p:pic>
        <p:grpSp>
          <p:nvGrpSpPr>
            <p:cNvPr id="15" name="グラフィックス 3">
              <a:extLst>
                <a:ext uri="{FF2B5EF4-FFF2-40B4-BE49-F238E27FC236}">
                  <a16:creationId xmlns:a16="http://schemas.microsoft.com/office/drawing/2014/main" id="{E2A239C9-CAAB-3EA6-BC94-4ADE55523D9D}"/>
                </a:ext>
              </a:extLst>
            </p:cNvPr>
            <p:cNvGrpSpPr/>
            <p:nvPr/>
          </p:nvGrpSpPr>
          <p:grpSpPr>
            <a:xfrm>
              <a:off x="10815297" y="5021603"/>
              <a:ext cx="1265682" cy="66675"/>
              <a:chOff x="10815297" y="5021603"/>
              <a:chExt cx="1265682" cy="66675"/>
            </a:xfrm>
          </p:grpSpPr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82AE9CE3-B958-90D8-C9F6-A54C434FCFE8}"/>
                  </a:ext>
                </a:extLst>
              </p:cNvPr>
              <p:cNvSpPr/>
              <p:nvPr/>
            </p:nvSpPr>
            <p:spPr>
              <a:xfrm>
                <a:off x="10815297" y="5054941"/>
                <a:ext cx="1215675" cy="9525"/>
              </a:xfrm>
              <a:custGeom>
                <a:avLst/>
                <a:gdLst>
                  <a:gd name="connsiteX0" fmla="*/ 0 w 1215675"/>
                  <a:gd name="connsiteY0" fmla="*/ 0 h 9525"/>
                  <a:gd name="connsiteX1" fmla="*/ 1215676 w 121567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5675" h="9525">
                    <a:moveTo>
                      <a:pt x="0" y="0"/>
                    </a:moveTo>
                    <a:lnTo>
                      <a:pt x="1215676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AEB30B8E-51F3-EF18-8771-D78175387E3E}"/>
                  </a:ext>
                </a:extLst>
              </p:cNvPr>
              <p:cNvSpPr/>
              <p:nvPr/>
            </p:nvSpPr>
            <p:spPr>
              <a:xfrm>
                <a:off x="12014304" y="5021603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75105C0B-D117-577C-6B69-82FE4BAC7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53334" y="4821578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lnTo>
                    <a:pt x="0" y="457200"/>
                  </a:lnTo>
                  <a:close/>
                </a:path>
              </a:pathLst>
            </a:custGeom>
          </p:spPr>
        </p:pic>
        <p:grpSp>
          <p:nvGrpSpPr>
            <p:cNvPr id="19" name="グラフィックス 3">
              <a:extLst>
                <a:ext uri="{FF2B5EF4-FFF2-40B4-BE49-F238E27FC236}">
                  <a16:creationId xmlns:a16="http://schemas.microsoft.com/office/drawing/2014/main" id="{0B88D2BB-9F21-E16F-0CBC-216692DA349A}"/>
                </a:ext>
              </a:extLst>
            </p:cNvPr>
            <p:cNvGrpSpPr/>
            <p:nvPr/>
          </p:nvGrpSpPr>
          <p:grpSpPr>
            <a:xfrm>
              <a:off x="10353334" y="5354978"/>
              <a:ext cx="481012" cy="423862"/>
              <a:chOff x="10353334" y="5354978"/>
              <a:chExt cx="481012" cy="423862"/>
            </a:xfrm>
          </p:grpSpPr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80548CD6-F6F7-E63D-2D04-F503FBF35FB1}"/>
                  </a:ext>
                </a:extLst>
              </p:cNvPr>
              <p:cNvSpPr/>
              <p:nvPr/>
            </p:nvSpPr>
            <p:spPr>
              <a:xfrm>
                <a:off x="10358097" y="5359741"/>
                <a:ext cx="476250" cy="419100"/>
              </a:xfrm>
              <a:custGeom>
                <a:avLst/>
                <a:gdLst>
                  <a:gd name="connsiteX0" fmla="*/ 0 w 476250"/>
                  <a:gd name="connsiteY0" fmla="*/ 0 h 419100"/>
                  <a:gd name="connsiteX1" fmla="*/ 476250 w 476250"/>
                  <a:gd name="connsiteY1" fmla="*/ 0 h 419100"/>
                  <a:gd name="connsiteX2" fmla="*/ 476250 w 476250"/>
                  <a:gd name="connsiteY2" fmla="*/ 419100 h 419100"/>
                  <a:gd name="connsiteX3" fmla="*/ 0 w 476250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0" h="419100">
                    <a:moveTo>
                      <a:pt x="0" y="0"/>
                    </a:moveTo>
                    <a:lnTo>
                      <a:pt x="476250" y="0"/>
                    </a:lnTo>
                    <a:lnTo>
                      <a:pt x="476250" y="419100"/>
                    </a:lnTo>
                    <a:lnTo>
                      <a:pt x="0" y="419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40BCEB2-895B-AFEF-D657-88EE7558E994}"/>
                  </a:ext>
                </a:extLst>
              </p:cNvPr>
              <p:cNvSpPr txBox="1"/>
              <p:nvPr/>
            </p:nvSpPr>
            <p:spPr>
              <a:xfrm>
                <a:off x="10319044" y="5309258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利用者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9D9F381-7FDE-BBBB-ED7A-56E1530D62B3}"/>
                  </a:ext>
                </a:extLst>
              </p:cNvPr>
              <p:cNvSpPr txBox="1"/>
              <p:nvPr/>
            </p:nvSpPr>
            <p:spPr>
              <a:xfrm>
                <a:off x="10261894" y="5442608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情報入力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574EF9D-7236-A65F-CEBE-E9ED025332B6}"/>
                  </a:ext>
                </a:extLst>
              </p:cNvPr>
              <p:cNvSpPr txBox="1"/>
              <p:nvPr/>
            </p:nvSpPr>
            <p:spPr>
              <a:xfrm>
                <a:off x="10338094" y="5566433"/>
                <a:ext cx="4876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職員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BC77F1DD-6C03-F710-1513-EAB95F7AE91F}"/>
                </a:ext>
              </a:extLst>
            </p:cNvPr>
            <p:cNvSpPr/>
            <p:nvPr/>
          </p:nvSpPr>
          <p:spPr>
            <a:xfrm>
              <a:off x="11501097" y="12617791"/>
              <a:ext cx="5048250" cy="1143000"/>
            </a:xfrm>
            <a:custGeom>
              <a:avLst/>
              <a:gdLst>
                <a:gd name="connsiteX0" fmla="*/ 0 w 5048250"/>
                <a:gd name="connsiteY0" fmla="*/ 0 h 1143000"/>
                <a:gd name="connsiteX1" fmla="*/ 5048250 w 5048250"/>
                <a:gd name="connsiteY1" fmla="*/ 0 h 1143000"/>
                <a:gd name="connsiteX2" fmla="*/ 5048250 w 5048250"/>
                <a:gd name="connsiteY2" fmla="*/ 1143000 h 1143000"/>
                <a:gd name="connsiteX3" fmla="*/ 0 w 50482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0" h="1143000">
                  <a:moveTo>
                    <a:pt x="0" y="0"/>
                  </a:moveTo>
                  <a:lnTo>
                    <a:pt x="5048250" y="0"/>
                  </a:lnTo>
                  <a:lnTo>
                    <a:pt x="50482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5011C9E-B6A8-B963-BF21-28B4F4DA31C7}"/>
                </a:ext>
              </a:extLst>
            </p:cNvPr>
            <p:cNvSpPr txBox="1"/>
            <p:nvPr/>
          </p:nvSpPr>
          <p:spPr>
            <a:xfrm>
              <a:off x="14262394" y="12633983"/>
              <a:ext cx="23545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オブザーバビリティ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システム監視機能</a:t>
              </a: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2AFB789D-93BF-D9FB-84C0-1DA0EAFEE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7834" y="13032128"/>
              <a:ext cx="310038" cy="219075"/>
            </a:xfrm>
            <a:custGeom>
              <a:avLst/>
              <a:gdLst>
                <a:gd name="connsiteX0" fmla="*/ 0 w 310038"/>
                <a:gd name="connsiteY0" fmla="*/ 0 h 219075"/>
                <a:gd name="connsiteX1" fmla="*/ 310039 w 310038"/>
                <a:gd name="connsiteY1" fmla="*/ 0 h 219075"/>
                <a:gd name="connsiteX2" fmla="*/ 310039 w 310038"/>
                <a:gd name="connsiteY2" fmla="*/ 219075 h 219075"/>
                <a:gd name="connsiteX3" fmla="*/ 0 w 310038"/>
                <a:gd name="connsiteY3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38" h="219075">
                  <a:moveTo>
                    <a:pt x="0" y="0"/>
                  </a:moveTo>
                  <a:lnTo>
                    <a:pt x="310039" y="0"/>
                  </a:lnTo>
                  <a:lnTo>
                    <a:pt x="310039" y="219075"/>
                  </a:lnTo>
                  <a:lnTo>
                    <a:pt x="0" y="219075"/>
                  </a:lnTo>
                  <a:close/>
                </a:path>
              </a:pathLst>
            </a:custGeom>
          </p:spPr>
        </p:pic>
        <p:grpSp>
          <p:nvGrpSpPr>
            <p:cNvPr id="27" name="グラフィックス 3">
              <a:extLst>
                <a:ext uri="{FF2B5EF4-FFF2-40B4-BE49-F238E27FC236}">
                  <a16:creationId xmlns:a16="http://schemas.microsoft.com/office/drawing/2014/main" id="{847A8E92-201C-D8BC-5DFA-2990FBE52D3E}"/>
                </a:ext>
              </a:extLst>
            </p:cNvPr>
            <p:cNvGrpSpPr/>
            <p:nvPr/>
          </p:nvGrpSpPr>
          <p:grpSpPr>
            <a:xfrm>
              <a:off x="11779988" y="13317878"/>
              <a:ext cx="885825" cy="257175"/>
              <a:chOff x="11779988" y="13317878"/>
              <a:chExt cx="885825" cy="257175"/>
            </a:xfrm>
            <a:solidFill>
              <a:srgbClr val="000000"/>
            </a:solidFill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109951F-5E11-1A99-C4DA-7BE8AEE8EAFE}"/>
                  </a:ext>
                </a:extLst>
              </p:cNvPr>
              <p:cNvSpPr txBox="1"/>
              <p:nvPr/>
            </p:nvSpPr>
            <p:spPr>
              <a:xfrm>
                <a:off x="11688548" y="13272158"/>
                <a:ext cx="10687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Monitoring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336FB6F-FE6F-FC3C-97FE-8A1FA026BEE4}"/>
                  </a:ext>
                </a:extLst>
              </p:cNvPr>
              <p:cNvSpPr txBox="1"/>
              <p:nvPr/>
            </p:nvSpPr>
            <p:spPr>
              <a:xfrm>
                <a:off x="11731411" y="13415033"/>
                <a:ext cx="9829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ダッシュボード</a:t>
                </a:r>
              </a:p>
            </p:txBody>
          </p:sp>
        </p:grp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6C8F5B9-D30A-42A6-D4D7-2E831A1E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44184" y="12955928"/>
              <a:ext cx="290417" cy="295275"/>
            </a:xfrm>
            <a:custGeom>
              <a:avLst/>
              <a:gdLst>
                <a:gd name="connsiteX0" fmla="*/ 0 w 290417"/>
                <a:gd name="connsiteY0" fmla="*/ 0 h 295275"/>
                <a:gd name="connsiteX1" fmla="*/ 290417 w 290417"/>
                <a:gd name="connsiteY1" fmla="*/ 0 h 295275"/>
                <a:gd name="connsiteX2" fmla="*/ 290417 w 290417"/>
                <a:gd name="connsiteY2" fmla="*/ 295275 h 295275"/>
                <a:gd name="connsiteX3" fmla="*/ 0 w 290417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417" h="295275">
                  <a:moveTo>
                    <a:pt x="0" y="0"/>
                  </a:moveTo>
                  <a:lnTo>
                    <a:pt x="290417" y="0"/>
                  </a:lnTo>
                  <a:lnTo>
                    <a:pt x="290417" y="295275"/>
                  </a:lnTo>
                  <a:lnTo>
                    <a:pt x="0" y="295275"/>
                  </a:lnTo>
                  <a:close/>
                </a:path>
              </a:pathLst>
            </a:custGeom>
          </p:spPr>
        </p:pic>
        <p:grpSp>
          <p:nvGrpSpPr>
            <p:cNvPr id="31" name="グラフィックス 3">
              <a:extLst>
                <a:ext uri="{FF2B5EF4-FFF2-40B4-BE49-F238E27FC236}">
                  <a16:creationId xmlns:a16="http://schemas.microsoft.com/office/drawing/2014/main" id="{70CD805B-ED1C-27AD-9B15-8334F0B77F4A}"/>
                </a:ext>
              </a:extLst>
            </p:cNvPr>
            <p:cNvGrpSpPr/>
            <p:nvPr/>
          </p:nvGrpSpPr>
          <p:grpSpPr>
            <a:xfrm>
              <a:off x="13103582" y="13317878"/>
              <a:ext cx="771525" cy="257175"/>
              <a:chOff x="13103582" y="13317878"/>
              <a:chExt cx="771525" cy="257175"/>
            </a:xfrm>
            <a:solidFill>
              <a:srgbClr val="000000"/>
            </a:solidFill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524F719-CE57-7335-7378-7E4C31EC41E1}"/>
                  </a:ext>
                </a:extLst>
              </p:cNvPr>
              <p:cNvSpPr txBox="1"/>
              <p:nvPr/>
            </p:nvSpPr>
            <p:spPr>
              <a:xfrm>
                <a:off x="13012142" y="13272158"/>
                <a:ext cx="9544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Logging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F7B558A-06EE-B2E8-8C68-901C1541B0E7}"/>
                  </a:ext>
                </a:extLst>
              </p:cNvPr>
              <p:cNvSpPr txBox="1"/>
              <p:nvPr/>
            </p:nvSpPr>
            <p:spPr>
              <a:xfrm>
                <a:off x="13169305" y="13415033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ログ監視</a:t>
                </a:r>
              </a:p>
            </p:txBody>
          </p:sp>
        </p:grp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481B0282-475B-6303-F86C-627E3F9E0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82434" y="12946403"/>
              <a:ext cx="342900" cy="342900"/>
            </a:xfrm>
            <a:custGeom>
              <a:avLst/>
              <a:gdLst>
                <a:gd name="connsiteX0" fmla="*/ 0 w 342900"/>
                <a:gd name="connsiteY0" fmla="*/ 0 h 342900"/>
                <a:gd name="connsiteX1" fmla="*/ 342900 w 342900"/>
                <a:gd name="connsiteY1" fmla="*/ 0 h 342900"/>
                <a:gd name="connsiteX2" fmla="*/ 342900 w 342900"/>
                <a:gd name="connsiteY2" fmla="*/ 342900 h 342900"/>
                <a:gd name="connsiteX3" fmla="*/ 0 w 34290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342900">
                  <a:moveTo>
                    <a:pt x="0" y="0"/>
                  </a:moveTo>
                  <a:lnTo>
                    <a:pt x="342900" y="0"/>
                  </a:lnTo>
                  <a:lnTo>
                    <a:pt x="342900" y="342900"/>
                  </a:lnTo>
                  <a:lnTo>
                    <a:pt x="0" y="342900"/>
                  </a:lnTo>
                  <a:close/>
                </a:path>
              </a:pathLst>
            </a:cu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95C0536-BC86-557B-6D27-399A9A6CD793}"/>
                </a:ext>
              </a:extLst>
            </p:cNvPr>
            <p:cNvSpPr txBox="1"/>
            <p:nvPr/>
          </p:nvSpPr>
          <p:spPr>
            <a:xfrm>
              <a:off x="14343357" y="13310258"/>
              <a:ext cx="8210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Trace</a:t>
              </a:r>
            </a:p>
          </p:txBody>
        </p:sp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A6FCF039-7D82-0EFE-7018-B49F353F4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877834" y="13013078"/>
              <a:ext cx="285750" cy="285750"/>
            </a:xfrm>
            <a:custGeom>
              <a:avLst/>
              <a:gdLst>
                <a:gd name="connsiteX0" fmla="*/ 0 w 285750"/>
                <a:gd name="connsiteY0" fmla="*/ 0 h 285750"/>
                <a:gd name="connsiteX1" fmla="*/ 285750 w 285750"/>
                <a:gd name="connsiteY1" fmla="*/ 0 h 285750"/>
                <a:gd name="connsiteX2" fmla="*/ 285750 w 285750"/>
                <a:gd name="connsiteY2" fmla="*/ 285750 h 285750"/>
                <a:gd name="connsiteX3" fmla="*/ 0 w 2857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0">
                  <a:moveTo>
                    <a:pt x="0" y="0"/>
                  </a:moveTo>
                  <a:lnTo>
                    <a:pt x="285750" y="0"/>
                  </a:lnTo>
                  <a:lnTo>
                    <a:pt x="285750" y="285750"/>
                  </a:lnTo>
                  <a:lnTo>
                    <a:pt x="0" y="285750"/>
                  </a:lnTo>
                  <a:close/>
                </a:path>
              </a:pathLst>
            </a:cu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01D3011-C6E1-FD9D-373A-73638E251AFF}"/>
                </a:ext>
              </a:extLst>
            </p:cNvPr>
            <p:cNvSpPr txBox="1"/>
            <p:nvPr/>
          </p:nvSpPr>
          <p:spPr>
            <a:xfrm>
              <a:off x="15500644" y="13319783"/>
              <a:ext cx="10401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Functions</a:t>
              </a:r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2F3F35F2-F7EF-1E0D-A984-675730C0F233}"/>
                </a:ext>
              </a:extLst>
            </p:cNvPr>
            <p:cNvSpPr/>
            <p:nvPr/>
          </p:nvSpPr>
          <p:spPr>
            <a:xfrm>
              <a:off x="11501097" y="13856041"/>
              <a:ext cx="2571750" cy="1143000"/>
            </a:xfrm>
            <a:custGeom>
              <a:avLst/>
              <a:gdLst>
                <a:gd name="connsiteX0" fmla="*/ 0 w 2571750"/>
                <a:gd name="connsiteY0" fmla="*/ 0 h 1143000"/>
                <a:gd name="connsiteX1" fmla="*/ 2571750 w 2571750"/>
                <a:gd name="connsiteY1" fmla="*/ 0 h 1143000"/>
                <a:gd name="connsiteX2" fmla="*/ 2571750 w 2571750"/>
                <a:gd name="connsiteY2" fmla="*/ 1143000 h 1143000"/>
                <a:gd name="connsiteX3" fmla="*/ 0 w 25717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0" h="1143000">
                  <a:moveTo>
                    <a:pt x="0" y="0"/>
                  </a:moveTo>
                  <a:lnTo>
                    <a:pt x="2571750" y="0"/>
                  </a:lnTo>
                  <a:lnTo>
                    <a:pt x="25717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C3D2996A-D7BF-2A8F-2EBA-5133989E7225}"/>
                </a:ext>
              </a:extLst>
            </p:cNvPr>
            <p:cNvSpPr txBox="1"/>
            <p:nvPr/>
          </p:nvSpPr>
          <p:spPr>
            <a:xfrm>
              <a:off x="11538244" y="13872233"/>
              <a:ext cx="26022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オブザーバビリティ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サービス状態監視機能</a:t>
              </a:r>
            </a:p>
          </p:txBody>
        </p: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CFFA0163-EA8A-8A05-0A4B-7698B0B6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7237" y="14232278"/>
              <a:ext cx="310038" cy="219075"/>
            </a:xfrm>
            <a:custGeom>
              <a:avLst/>
              <a:gdLst>
                <a:gd name="connsiteX0" fmla="*/ 0 w 310038"/>
                <a:gd name="connsiteY0" fmla="*/ 0 h 219075"/>
                <a:gd name="connsiteX1" fmla="*/ 310039 w 310038"/>
                <a:gd name="connsiteY1" fmla="*/ 0 h 219075"/>
                <a:gd name="connsiteX2" fmla="*/ 310039 w 310038"/>
                <a:gd name="connsiteY2" fmla="*/ 219075 h 219075"/>
                <a:gd name="connsiteX3" fmla="*/ 0 w 310038"/>
                <a:gd name="connsiteY3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38" h="219075">
                  <a:moveTo>
                    <a:pt x="0" y="0"/>
                  </a:moveTo>
                  <a:lnTo>
                    <a:pt x="310039" y="0"/>
                  </a:lnTo>
                  <a:lnTo>
                    <a:pt x="310039" y="219075"/>
                  </a:lnTo>
                  <a:lnTo>
                    <a:pt x="0" y="219075"/>
                  </a:lnTo>
                  <a:close/>
                </a:path>
              </a:pathLst>
            </a:custGeom>
          </p:spPr>
        </p:pic>
        <p:grpSp>
          <p:nvGrpSpPr>
            <p:cNvPr id="41" name="グラフィックス 3">
              <a:extLst>
                <a:ext uri="{FF2B5EF4-FFF2-40B4-BE49-F238E27FC236}">
                  <a16:creationId xmlns:a16="http://schemas.microsoft.com/office/drawing/2014/main" id="{07806AD9-105B-DF7F-7722-52D3B4AB4779}"/>
                </a:ext>
              </a:extLst>
            </p:cNvPr>
            <p:cNvGrpSpPr/>
            <p:nvPr/>
          </p:nvGrpSpPr>
          <p:grpSpPr>
            <a:xfrm>
              <a:off x="12039354" y="14518028"/>
              <a:ext cx="1485900" cy="257175"/>
              <a:chOff x="12039354" y="14518028"/>
              <a:chExt cx="1485900" cy="257175"/>
            </a:xfrm>
            <a:solidFill>
              <a:srgbClr val="000000"/>
            </a:solidFill>
          </p:grpSpPr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F558B40-3E18-3F0C-8AED-73E269361F06}"/>
                  </a:ext>
                </a:extLst>
              </p:cNvPr>
              <p:cNvSpPr txBox="1"/>
              <p:nvPr/>
            </p:nvSpPr>
            <p:spPr>
              <a:xfrm>
                <a:off x="12247952" y="14472308"/>
                <a:ext cx="10687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Monitoring</a:t>
                </a: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AD16797-AE49-CEE2-97BB-31F49494ED5B}"/>
                  </a:ext>
                </a:extLst>
              </p:cNvPr>
              <p:cNvSpPr txBox="1"/>
              <p:nvPr/>
            </p:nvSpPr>
            <p:spPr>
              <a:xfrm>
                <a:off x="11947914" y="14615183"/>
                <a:ext cx="1668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サービスパフォーマンス監視</a:t>
                </a:r>
              </a:p>
            </p:txBody>
          </p:sp>
        </p:grp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6C1289AD-A382-45B0-BE75-4D93513B2729}"/>
                </a:ext>
              </a:extLst>
            </p:cNvPr>
            <p:cNvSpPr/>
            <p:nvPr/>
          </p:nvSpPr>
          <p:spPr>
            <a:xfrm>
              <a:off x="16644597" y="12617791"/>
              <a:ext cx="2381250" cy="1143000"/>
            </a:xfrm>
            <a:custGeom>
              <a:avLst/>
              <a:gdLst>
                <a:gd name="connsiteX0" fmla="*/ 0 w 2381250"/>
                <a:gd name="connsiteY0" fmla="*/ 0 h 1143000"/>
                <a:gd name="connsiteX1" fmla="*/ 2381250 w 2381250"/>
                <a:gd name="connsiteY1" fmla="*/ 0 h 1143000"/>
                <a:gd name="connsiteX2" fmla="*/ 2381250 w 2381250"/>
                <a:gd name="connsiteY2" fmla="*/ 1143000 h 1143000"/>
                <a:gd name="connsiteX3" fmla="*/ 0 w 23812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0" h="1143000">
                  <a:moveTo>
                    <a:pt x="0" y="0"/>
                  </a:moveTo>
                  <a:lnTo>
                    <a:pt x="2381250" y="0"/>
                  </a:lnTo>
                  <a:lnTo>
                    <a:pt x="23812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9C730098-5D07-D9B1-0108-4A8BAA899A68}"/>
                </a:ext>
              </a:extLst>
            </p:cNvPr>
            <p:cNvSpPr txBox="1"/>
            <p:nvPr/>
          </p:nvSpPr>
          <p:spPr>
            <a:xfrm>
              <a:off x="17605669" y="12633983"/>
              <a:ext cx="14878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ログ管理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ログ管理機能</a:t>
              </a:r>
            </a:p>
          </p:txBody>
        </p: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218B916E-EFC4-6B90-F276-5F0405F4B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16084" y="12979741"/>
              <a:ext cx="290417" cy="295275"/>
            </a:xfrm>
            <a:custGeom>
              <a:avLst/>
              <a:gdLst>
                <a:gd name="connsiteX0" fmla="*/ 0 w 290417"/>
                <a:gd name="connsiteY0" fmla="*/ 0 h 295275"/>
                <a:gd name="connsiteX1" fmla="*/ 290417 w 290417"/>
                <a:gd name="connsiteY1" fmla="*/ 0 h 295275"/>
                <a:gd name="connsiteX2" fmla="*/ 290417 w 290417"/>
                <a:gd name="connsiteY2" fmla="*/ 295275 h 295275"/>
                <a:gd name="connsiteX3" fmla="*/ 0 w 290417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417" h="295275">
                  <a:moveTo>
                    <a:pt x="0" y="0"/>
                  </a:moveTo>
                  <a:lnTo>
                    <a:pt x="290417" y="0"/>
                  </a:lnTo>
                  <a:lnTo>
                    <a:pt x="290417" y="295275"/>
                  </a:lnTo>
                  <a:lnTo>
                    <a:pt x="0" y="295275"/>
                  </a:lnTo>
                  <a:close/>
                </a:path>
              </a:pathLst>
            </a:custGeom>
          </p:spPr>
        </p:pic>
        <p:grpSp>
          <p:nvGrpSpPr>
            <p:cNvPr id="47" name="グラフィックス 3">
              <a:extLst>
                <a:ext uri="{FF2B5EF4-FFF2-40B4-BE49-F238E27FC236}">
                  <a16:creationId xmlns:a16="http://schemas.microsoft.com/office/drawing/2014/main" id="{5C25E447-B937-6A2A-827C-9869423C6231}"/>
                </a:ext>
              </a:extLst>
            </p:cNvPr>
            <p:cNvGrpSpPr/>
            <p:nvPr/>
          </p:nvGrpSpPr>
          <p:grpSpPr>
            <a:xfrm>
              <a:off x="16875482" y="13341691"/>
              <a:ext cx="771525" cy="257175"/>
              <a:chOff x="16875482" y="13341691"/>
              <a:chExt cx="771525" cy="257175"/>
            </a:xfrm>
            <a:solidFill>
              <a:srgbClr val="000000"/>
            </a:solidFill>
          </p:grpSpPr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2A4809D-C22E-9AE0-D6BC-78061FB6B758}"/>
                  </a:ext>
                </a:extLst>
              </p:cNvPr>
              <p:cNvSpPr txBox="1"/>
              <p:nvPr/>
            </p:nvSpPr>
            <p:spPr>
              <a:xfrm>
                <a:off x="16784042" y="13295971"/>
                <a:ext cx="9544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Logging</a:t>
                </a: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61A7217-36E3-0F5B-D734-F78EDFFA71E5}"/>
                  </a:ext>
                </a:extLst>
              </p:cNvPr>
              <p:cNvSpPr txBox="1"/>
              <p:nvPr/>
            </p:nvSpPr>
            <p:spPr>
              <a:xfrm>
                <a:off x="16941205" y="13438846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ログ管理</a:t>
                </a:r>
              </a:p>
            </p:txBody>
          </p:sp>
        </p:grpSp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9D2BDE8-7C6D-CD7A-C475-01BBEFA44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00601" y="12994028"/>
              <a:ext cx="285750" cy="285750"/>
            </a:xfrm>
            <a:custGeom>
              <a:avLst/>
              <a:gdLst>
                <a:gd name="connsiteX0" fmla="*/ 0 w 285750"/>
                <a:gd name="connsiteY0" fmla="*/ 0 h 285750"/>
                <a:gd name="connsiteX1" fmla="*/ 285750 w 285750"/>
                <a:gd name="connsiteY1" fmla="*/ 0 h 285750"/>
                <a:gd name="connsiteX2" fmla="*/ 285750 w 285750"/>
                <a:gd name="connsiteY2" fmla="*/ 285750 h 285750"/>
                <a:gd name="connsiteX3" fmla="*/ 0 w 2857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0">
                  <a:moveTo>
                    <a:pt x="0" y="0"/>
                  </a:moveTo>
                  <a:lnTo>
                    <a:pt x="285750" y="0"/>
                  </a:lnTo>
                  <a:lnTo>
                    <a:pt x="285750" y="285750"/>
                  </a:lnTo>
                  <a:lnTo>
                    <a:pt x="0" y="285750"/>
                  </a:lnTo>
                  <a:close/>
                </a:path>
              </a:pathLst>
            </a:cu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27D01FB3-75C9-5AEB-8630-942488530CEE}"/>
                </a:ext>
              </a:extLst>
            </p:cNvPr>
            <p:cNvSpPr txBox="1"/>
            <p:nvPr/>
          </p:nvSpPr>
          <p:spPr>
            <a:xfrm>
              <a:off x="18013910" y="13300733"/>
              <a:ext cx="6591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BigQuery</a:t>
              </a:r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CF2759E7-4364-9FAF-68E4-9F999EB5A39C}"/>
                </a:ext>
              </a:extLst>
            </p:cNvPr>
            <p:cNvSpPr/>
            <p:nvPr/>
          </p:nvSpPr>
          <p:spPr>
            <a:xfrm>
              <a:off x="11501097" y="15094291"/>
              <a:ext cx="2571750" cy="1143000"/>
            </a:xfrm>
            <a:custGeom>
              <a:avLst/>
              <a:gdLst>
                <a:gd name="connsiteX0" fmla="*/ 0 w 2571750"/>
                <a:gd name="connsiteY0" fmla="*/ 0 h 1143000"/>
                <a:gd name="connsiteX1" fmla="*/ 2571750 w 2571750"/>
                <a:gd name="connsiteY1" fmla="*/ 0 h 1143000"/>
                <a:gd name="connsiteX2" fmla="*/ 2571750 w 2571750"/>
                <a:gd name="connsiteY2" fmla="*/ 1143000 h 1143000"/>
                <a:gd name="connsiteX3" fmla="*/ 0 w 25717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0" h="1143000">
                  <a:moveTo>
                    <a:pt x="0" y="0"/>
                  </a:moveTo>
                  <a:lnTo>
                    <a:pt x="2571750" y="0"/>
                  </a:lnTo>
                  <a:lnTo>
                    <a:pt x="25717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6E6448AF-1F82-E31C-5F93-F8A1850B0238}"/>
                </a:ext>
              </a:extLst>
            </p:cNvPr>
            <p:cNvSpPr txBox="1"/>
            <p:nvPr/>
          </p:nvSpPr>
          <p:spPr>
            <a:xfrm>
              <a:off x="12328819" y="15110483"/>
              <a:ext cx="18116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CI/CD_CI/CD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パイプライン機能</a:t>
              </a:r>
            </a:p>
          </p:txBody>
        </p:sp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40A5C067-1A21-21B4-FB8D-B6C0F1A41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966583" y="15470528"/>
              <a:ext cx="338709" cy="381000"/>
            </a:xfrm>
            <a:custGeom>
              <a:avLst/>
              <a:gdLst>
                <a:gd name="connsiteX0" fmla="*/ 0 w 338709"/>
                <a:gd name="connsiteY0" fmla="*/ 0 h 381000"/>
                <a:gd name="connsiteX1" fmla="*/ 338709 w 338709"/>
                <a:gd name="connsiteY1" fmla="*/ 0 h 381000"/>
                <a:gd name="connsiteX2" fmla="*/ 338709 w 338709"/>
                <a:gd name="connsiteY2" fmla="*/ 381000 h 381000"/>
                <a:gd name="connsiteX3" fmla="*/ 0 w 338709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09" h="381000">
                  <a:moveTo>
                    <a:pt x="0" y="0"/>
                  </a:moveTo>
                  <a:lnTo>
                    <a:pt x="338709" y="0"/>
                  </a:lnTo>
                  <a:lnTo>
                    <a:pt x="338709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4F2EEC54-050A-0377-7E33-06380692C06E}"/>
                </a:ext>
              </a:extLst>
            </p:cNvPr>
            <p:cNvSpPr txBox="1"/>
            <p:nvPr/>
          </p:nvSpPr>
          <p:spPr>
            <a:xfrm>
              <a:off x="11739698" y="15872483"/>
              <a:ext cx="7924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Build</a:t>
              </a:r>
            </a:p>
          </p:txBody>
        </p:sp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0FFB5C59-C63A-7D9B-3DE9-F6C9CF71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271604" y="15525392"/>
              <a:ext cx="326136" cy="326136"/>
            </a:xfrm>
            <a:custGeom>
              <a:avLst/>
              <a:gdLst>
                <a:gd name="connsiteX0" fmla="*/ 0 w 326136"/>
                <a:gd name="connsiteY0" fmla="*/ 0 h 326136"/>
                <a:gd name="connsiteX1" fmla="*/ 326136 w 326136"/>
                <a:gd name="connsiteY1" fmla="*/ 0 h 326136"/>
                <a:gd name="connsiteX2" fmla="*/ 326136 w 326136"/>
                <a:gd name="connsiteY2" fmla="*/ 326136 h 326136"/>
                <a:gd name="connsiteX3" fmla="*/ 0 w 326136"/>
                <a:gd name="connsiteY3" fmla="*/ 326136 h 32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136" h="326136">
                  <a:moveTo>
                    <a:pt x="0" y="0"/>
                  </a:moveTo>
                  <a:lnTo>
                    <a:pt x="326136" y="0"/>
                  </a:lnTo>
                  <a:lnTo>
                    <a:pt x="326136" y="326136"/>
                  </a:lnTo>
                  <a:lnTo>
                    <a:pt x="0" y="326136"/>
                  </a:lnTo>
                  <a:close/>
                </a:path>
              </a:pathLst>
            </a:cu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1B817743-BEB5-BD1A-59A5-74F9F0E1FD1E}"/>
                </a:ext>
              </a:extLst>
            </p:cNvPr>
            <p:cNvSpPr txBox="1"/>
            <p:nvPr/>
          </p:nvSpPr>
          <p:spPr>
            <a:xfrm>
              <a:off x="12990807" y="15872483"/>
              <a:ext cx="8877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Deploy</a:t>
              </a:r>
            </a:p>
          </p:txBody>
        </p:sp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7BBCE81C-7EFA-93F5-FEF8-BF17AF95E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614379" y="15499103"/>
              <a:ext cx="349567" cy="345281"/>
            </a:xfrm>
            <a:custGeom>
              <a:avLst/>
              <a:gdLst>
                <a:gd name="connsiteX0" fmla="*/ 0 w 349567"/>
                <a:gd name="connsiteY0" fmla="*/ 0 h 345281"/>
                <a:gd name="connsiteX1" fmla="*/ 349568 w 349567"/>
                <a:gd name="connsiteY1" fmla="*/ 0 h 345281"/>
                <a:gd name="connsiteX2" fmla="*/ 349568 w 349567"/>
                <a:gd name="connsiteY2" fmla="*/ 345281 h 345281"/>
                <a:gd name="connsiteX3" fmla="*/ 0 w 349567"/>
                <a:gd name="connsiteY3" fmla="*/ 345281 h 34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567" h="345281">
                  <a:moveTo>
                    <a:pt x="0" y="0"/>
                  </a:moveTo>
                  <a:lnTo>
                    <a:pt x="349568" y="0"/>
                  </a:lnTo>
                  <a:lnTo>
                    <a:pt x="349568" y="345281"/>
                  </a:lnTo>
                  <a:lnTo>
                    <a:pt x="0" y="345281"/>
                  </a:lnTo>
                  <a:close/>
                </a:path>
              </a:pathLst>
            </a:custGeom>
          </p:spPr>
        </p:pic>
        <p:grpSp>
          <p:nvGrpSpPr>
            <p:cNvPr id="59" name="グラフィックス 3">
              <a:extLst>
                <a:ext uri="{FF2B5EF4-FFF2-40B4-BE49-F238E27FC236}">
                  <a16:creationId xmlns:a16="http://schemas.microsoft.com/office/drawing/2014/main" id="{43B70B77-8C7F-F05A-BF1D-4D246B982A66}"/>
                </a:ext>
              </a:extLst>
            </p:cNvPr>
            <p:cNvGrpSpPr/>
            <p:nvPr/>
          </p:nvGrpSpPr>
          <p:grpSpPr>
            <a:xfrm>
              <a:off x="12574850" y="15911059"/>
              <a:ext cx="428625" cy="266700"/>
              <a:chOff x="12574850" y="15911059"/>
              <a:chExt cx="428625" cy="266700"/>
            </a:xfrm>
            <a:solidFill>
              <a:srgbClr val="000000"/>
            </a:solidFill>
          </p:grpSpPr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2047C806-14F3-2C18-82B1-A37507D2384F}"/>
                  </a:ext>
                </a:extLst>
              </p:cNvPr>
              <p:cNvSpPr txBox="1"/>
              <p:nvPr/>
            </p:nvSpPr>
            <p:spPr>
              <a:xfrm>
                <a:off x="12526272" y="15865339"/>
                <a:ext cx="5257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Artifact</a:t>
                </a: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6F03762-5413-E91A-7C12-BE0BFE5866FA}"/>
                  </a:ext>
                </a:extLst>
              </p:cNvPr>
              <p:cNvSpPr txBox="1"/>
              <p:nvPr/>
            </p:nvSpPr>
            <p:spPr>
              <a:xfrm>
                <a:off x="12483410" y="15998689"/>
                <a:ext cx="6115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Registry</a:t>
                </a:r>
              </a:p>
            </p:txBody>
          </p:sp>
        </p:grp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D5BDDCA3-5053-5FB8-F7DB-4A38A8C04504}"/>
                </a:ext>
              </a:extLst>
            </p:cNvPr>
            <p:cNvSpPr/>
            <p:nvPr/>
          </p:nvSpPr>
          <p:spPr>
            <a:xfrm>
              <a:off x="14215722" y="15094291"/>
              <a:ext cx="2571750" cy="1143000"/>
            </a:xfrm>
            <a:custGeom>
              <a:avLst/>
              <a:gdLst>
                <a:gd name="connsiteX0" fmla="*/ 0 w 2571750"/>
                <a:gd name="connsiteY0" fmla="*/ 0 h 1143000"/>
                <a:gd name="connsiteX1" fmla="*/ 2571750 w 2571750"/>
                <a:gd name="connsiteY1" fmla="*/ 0 h 1143000"/>
                <a:gd name="connsiteX2" fmla="*/ 2571750 w 2571750"/>
                <a:gd name="connsiteY2" fmla="*/ 1143000 h 1143000"/>
                <a:gd name="connsiteX3" fmla="*/ 0 w 25717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0" h="1143000">
                  <a:moveTo>
                    <a:pt x="0" y="0"/>
                  </a:moveTo>
                  <a:lnTo>
                    <a:pt x="2571750" y="0"/>
                  </a:lnTo>
                  <a:lnTo>
                    <a:pt x="25717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03212574-F1D0-6188-F2A3-873B561EB962}"/>
                </a:ext>
              </a:extLst>
            </p:cNvPr>
            <p:cNvSpPr txBox="1"/>
            <p:nvPr/>
          </p:nvSpPr>
          <p:spPr>
            <a:xfrm>
              <a:off x="14814844" y="15120008"/>
              <a:ext cx="2040255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構成管理＿システム構成管理機能</a:t>
              </a:r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A183B3CE-3872-2E89-3107-02A08ED65FE5}"/>
                </a:ext>
              </a:extLst>
            </p:cNvPr>
            <p:cNvSpPr/>
            <p:nvPr/>
          </p:nvSpPr>
          <p:spPr>
            <a:xfrm>
              <a:off x="14225247" y="13856041"/>
              <a:ext cx="4800600" cy="1143000"/>
            </a:xfrm>
            <a:custGeom>
              <a:avLst/>
              <a:gdLst>
                <a:gd name="connsiteX0" fmla="*/ 0 w 4800600"/>
                <a:gd name="connsiteY0" fmla="*/ 0 h 1143000"/>
                <a:gd name="connsiteX1" fmla="*/ 4800600 w 4800600"/>
                <a:gd name="connsiteY1" fmla="*/ 0 h 1143000"/>
                <a:gd name="connsiteX2" fmla="*/ 4800600 w 4800600"/>
                <a:gd name="connsiteY2" fmla="*/ 1143000 h 1143000"/>
                <a:gd name="connsiteX3" fmla="*/ 0 w 480060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0600" h="1143000">
                  <a:moveTo>
                    <a:pt x="0" y="0"/>
                  </a:moveTo>
                  <a:lnTo>
                    <a:pt x="4800600" y="0"/>
                  </a:lnTo>
                  <a:lnTo>
                    <a:pt x="480060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5" name="テキスト ボックス 1044">
              <a:extLst>
                <a:ext uri="{FF2B5EF4-FFF2-40B4-BE49-F238E27FC236}">
                  <a16:creationId xmlns:a16="http://schemas.microsoft.com/office/drawing/2014/main" id="{26626160-7535-92F9-735A-A2CA2BB075EF}"/>
                </a:ext>
              </a:extLst>
            </p:cNvPr>
            <p:cNvSpPr txBox="1"/>
            <p:nvPr/>
          </p:nvSpPr>
          <p:spPr>
            <a:xfrm>
              <a:off x="16862719" y="13872233"/>
              <a:ext cx="22307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セキュリティ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セキュリティ管理機能</a:t>
              </a:r>
            </a:p>
          </p:txBody>
        </p:sp>
        <p:grpSp>
          <p:nvGrpSpPr>
            <p:cNvPr id="1048" name="グラフィックス 3">
              <a:extLst>
                <a:ext uri="{FF2B5EF4-FFF2-40B4-BE49-F238E27FC236}">
                  <a16:creationId xmlns:a16="http://schemas.microsoft.com/office/drawing/2014/main" id="{BD8656DA-ACFB-01A5-28AF-4EEA6D0A53BF}"/>
                </a:ext>
              </a:extLst>
            </p:cNvPr>
            <p:cNvGrpSpPr/>
            <p:nvPr/>
          </p:nvGrpSpPr>
          <p:grpSpPr>
            <a:xfrm>
              <a:off x="18347666" y="8087510"/>
              <a:ext cx="1059180" cy="638365"/>
              <a:chOff x="18347666" y="8087510"/>
              <a:chExt cx="1059180" cy="638365"/>
            </a:xfrm>
          </p:grpSpPr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E9C5E561-AACD-0872-8A05-E45476534D34}"/>
                  </a:ext>
                </a:extLst>
              </p:cNvPr>
              <p:cNvSpPr/>
              <p:nvPr/>
            </p:nvSpPr>
            <p:spPr>
              <a:xfrm>
                <a:off x="18397673" y="8120848"/>
                <a:ext cx="1009173" cy="605028"/>
              </a:xfrm>
              <a:custGeom>
                <a:avLst/>
                <a:gdLst>
                  <a:gd name="connsiteX0" fmla="*/ 1009174 w 1009173"/>
                  <a:gd name="connsiteY0" fmla="*/ 604742 h 605028"/>
                  <a:gd name="connsiteX1" fmla="*/ 628174 w 1009173"/>
                  <a:gd name="connsiteY1" fmla="*/ 605028 h 605028"/>
                  <a:gd name="connsiteX2" fmla="*/ 628174 w 1009173"/>
                  <a:gd name="connsiteY2" fmla="*/ 190 h 605028"/>
                  <a:gd name="connsiteX3" fmla="*/ 0 w 1009173"/>
                  <a:gd name="connsiteY3" fmla="*/ 0 h 60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173" h="605028">
                    <a:moveTo>
                      <a:pt x="1009174" y="604742"/>
                    </a:moveTo>
                    <a:lnTo>
                      <a:pt x="628174" y="605028"/>
                    </a:lnTo>
                    <a:lnTo>
                      <a:pt x="628174" y="19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01EC9D15-599B-FCCC-846C-FCBC517A62C1}"/>
                  </a:ext>
                </a:extLst>
              </p:cNvPr>
              <p:cNvSpPr/>
              <p:nvPr/>
            </p:nvSpPr>
            <p:spPr>
              <a:xfrm>
                <a:off x="18347666" y="8087510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052" name="グラフィックス 3">
              <a:extLst>
                <a:ext uri="{FF2B5EF4-FFF2-40B4-BE49-F238E27FC236}">
                  <a16:creationId xmlns:a16="http://schemas.microsoft.com/office/drawing/2014/main" id="{DB3DAE6A-3001-74B7-7DD6-AD4741661BDA}"/>
                </a:ext>
              </a:extLst>
            </p:cNvPr>
            <p:cNvGrpSpPr/>
            <p:nvPr/>
          </p:nvGrpSpPr>
          <p:grpSpPr>
            <a:xfrm>
              <a:off x="18395863" y="8693300"/>
              <a:ext cx="1010983" cy="66675"/>
              <a:chOff x="18395863" y="8693300"/>
              <a:chExt cx="1010983" cy="66675"/>
            </a:xfrm>
          </p:grpSpPr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AE45A7D4-2930-DF5E-249A-29A7C44EB64A}"/>
                  </a:ext>
                </a:extLst>
              </p:cNvPr>
              <p:cNvSpPr/>
              <p:nvPr/>
            </p:nvSpPr>
            <p:spPr>
              <a:xfrm>
                <a:off x="18445869" y="8725590"/>
                <a:ext cx="960977" cy="1142"/>
              </a:xfrm>
              <a:custGeom>
                <a:avLst/>
                <a:gdLst>
                  <a:gd name="connsiteX0" fmla="*/ 960977 w 960977"/>
                  <a:gd name="connsiteY0" fmla="*/ 0 h 1142"/>
                  <a:gd name="connsiteX1" fmla="*/ 450438 w 960977"/>
                  <a:gd name="connsiteY1" fmla="*/ 286 h 1142"/>
                  <a:gd name="connsiteX2" fmla="*/ 0 w 960977"/>
                  <a:gd name="connsiteY2" fmla="*/ 1143 h 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0977" h="1142">
                    <a:moveTo>
                      <a:pt x="960977" y="0"/>
                    </a:moveTo>
                    <a:lnTo>
                      <a:pt x="450438" y="286"/>
                    </a:lnTo>
                    <a:lnTo>
                      <a:pt x="0" y="114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BDF1D120-46A0-114E-F69D-C0849A8C221B}"/>
                  </a:ext>
                </a:extLst>
              </p:cNvPr>
              <p:cNvSpPr/>
              <p:nvPr/>
            </p:nvSpPr>
            <p:spPr>
              <a:xfrm>
                <a:off x="18395863" y="8693300"/>
                <a:ext cx="66675" cy="66675"/>
              </a:xfrm>
              <a:custGeom>
                <a:avLst/>
                <a:gdLst>
                  <a:gd name="connsiteX0" fmla="*/ 0 w 66675"/>
                  <a:gd name="connsiteY0" fmla="*/ 33528 h 66675"/>
                  <a:gd name="connsiteX1" fmla="*/ 66580 w 66675"/>
                  <a:gd name="connsiteY1" fmla="*/ 0 h 66675"/>
                  <a:gd name="connsiteX2" fmla="*/ 50006 w 66675"/>
                  <a:gd name="connsiteY2" fmla="*/ 33433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528"/>
                    </a:moveTo>
                    <a:lnTo>
                      <a:pt x="66580" y="0"/>
                    </a:lnTo>
                    <a:lnTo>
                      <a:pt x="50006" y="33433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055" name="グラフィックス 3">
              <a:extLst>
                <a:ext uri="{FF2B5EF4-FFF2-40B4-BE49-F238E27FC236}">
                  <a16:creationId xmlns:a16="http://schemas.microsoft.com/office/drawing/2014/main" id="{445DFA3F-C34F-9F5A-0AE1-F3D0C3A5320E}"/>
                </a:ext>
              </a:extLst>
            </p:cNvPr>
            <p:cNvGrpSpPr/>
            <p:nvPr/>
          </p:nvGrpSpPr>
          <p:grpSpPr>
            <a:xfrm>
              <a:off x="18383957" y="8725590"/>
              <a:ext cx="1022889" cy="691800"/>
              <a:chOff x="18383957" y="8725590"/>
              <a:chExt cx="1022889" cy="691800"/>
            </a:xfrm>
          </p:grpSpPr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46F80F90-2D56-84BF-07BE-046E2C57E196}"/>
                  </a:ext>
                </a:extLst>
              </p:cNvPr>
              <p:cNvSpPr/>
              <p:nvPr/>
            </p:nvSpPr>
            <p:spPr>
              <a:xfrm>
                <a:off x="18433963" y="8725590"/>
                <a:ext cx="972883" cy="658463"/>
              </a:xfrm>
              <a:custGeom>
                <a:avLst/>
                <a:gdLst>
                  <a:gd name="connsiteX0" fmla="*/ 972884 w 972883"/>
                  <a:gd name="connsiteY0" fmla="*/ 0 h 658463"/>
                  <a:gd name="connsiteX1" fmla="*/ 591884 w 972883"/>
                  <a:gd name="connsiteY1" fmla="*/ 286 h 658463"/>
                  <a:gd name="connsiteX2" fmla="*/ 591884 w 972883"/>
                  <a:gd name="connsiteY2" fmla="*/ 658463 h 658463"/>
                  <a:gd name="connsiteX3" fmla="*/ 0 w 972883"/>
                  <a:gd name="connsiteY3" fmla="*/ 658463 h 6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883" h="658463">
                    <a:moveTo>
                      <a:pt x="972884" y="0"/>
                    </a:moveTo>
                    <a:lnTo>
                      <a:pt x="591884" y="286"/>
                    </a:lnTo>
                    <a:lnTo>
                      <a:pt x="591884" y="658463"/>
                    </a:lnTo>
                    <a:lnTo>
                      <a:pt x="0" y="65846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FADCC93E-F13A-F68F-1241-EDB20EDC3DF5}"/>
                  </a:ext>
                </a:extLst>
              </p:cNvPr>
              <p:cNvSpPr/>
              <p:nvPr/>
            </p:nvSpPr>
            <p:spPr>
              <a:xfrm>
                <a:off x="18383957" y="9350716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058" name="グラフィックス 3">
              <a:extLst>
                <a:ext uri="{FF2B5EF4-FFF2-40B4-BE49-F238E27FC236}">
                  <a16:creationId xmlns:a16="http://schemas.microsoft.com/office/drawing/2014/main" id="{3D046BA3-C651-DABC-7799-062E638DA38C}"/>
                </a:ext>
              </a:extLst>
            </p:cNvPr>
            <p:cNvGrpSpPr/>
            <p:nvPr/>
          </p:nvGrpSpPr>
          <p:grpSpPr>
            <a:xfrm>
              <a:off x="12472647" y="5013888"/>
              <a:ext cx="1608582" cy="66675"/>
              <a:chOff x="12472647" y="5013888"/>
              <a:chExt cx="1608582" cy="66675"/>
            </a:xfrm>
          </p:grpSpPr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37988546-B48B-F386-A9DF-AF6F66831945}"/>
                  </a:ext>
                </a:extLst>
              </p:cNvPr>
              <p:cNvSpPr/>
              <p:nvPr/>
            </p:nvSpPr>
            <p:spPr>
              <a:xfrm>
                <a:off x="12472647" y="5047035"/>
                <a:ext cx="1558575" cy="7905"/>
              </a:xfrm>
              <a:custGeom>
                <a:avLst/>
                <a:gdLst>
                  <a:gd name="connsiteX0" fmla="*/ 0 w 1558575"/>
                  <a:gd name="connsiteY0" fmla="*/ 7906 h 7905"/>
                  <a:gd name="connsiteX1" fmla="*/ 809625 w 1558575"/>
                  <a:gd name="connsiteY1" fmla="*/ 7906 h 7905"/>
                  <a:gd name="connsiteX2" fmla="*/ 1558576 w 1558575"/>
                  <a:gd name="connsiteY2" fmla="*/ 0 h 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8575" h="7905">
                    <a:moveTo>
                      <a:pt x="0" y="7906"/>
                    </a:moveTo>
                    <a:lnTo>
                      <a:pt x="809625" y="7906"/>
                    </a:lnTo>
                    <a:lnTo>
                      <a:pt x="1558576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5A155C9B-C8A1-09A8-A4CA-96E54B9FFC7A}"/>
                  </a:ext>
                </a:extLst>
              </p:cNvPr>
              <p:cNvSpPr/>
              <p:nvPr/>
            </p:nvSpPr>
            <p:spPr>
              <a:xfrm>
                <a:off x="14014268" y="5013888"/>
                <a:ext cx="66960" cy="66675"/>
              </a:xfrm>
              <a:custGeom>
                <a:avLst/>
                <a:gdLst>
                  <a:gd name="connsiteX0" fmla="*/ 66961 w 66960"/>
                  <a:gd name="connsiteY0" fmla="*/ 32575 h 66675"/>
                  <a:gd name="connsiteX1" fmla="*/ 667 w 66960"/>
                  <a:gd name="connsiteY1" fmla="*/ 66675 h 66675"/>
                  <a:gd name="connsiteX2" fmla="*/ 16954 w 66960"/>
                  <a:gd name="connsiteY2" fmla="*/ 33147 h 66675"/>
                  <a:gd name="connsiteX3" fmla="*/ 0 w 66960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0" h="66675">
                    <a:moveTo>
                      <a:pt x="66961" y="32575"/>
                    </a:moveTo>
                    <a:lnTo>
                      <a:pt x="667" y="66675"/>
                    </a:lnTo>
                    <a:lnTo>
                      <a:pt x="16954" y="33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061" name="グラフィックス 3">
              <a:extLst>
                <a:ext uri="{FF2B5EF4-FFF2-40B4-BE49-F238E27FC236}">
                  <a16:creationId xmlns:a16="http://schemas.microsoft.com/office/drawing/2014/main" id="{A3E4FF02-8931-07AE-53E8-BA7863D6E49D}"/>
                </a:ext>
              </a:extLst>
            </p:cNvPr>
            <p:cNvGrpSpPr/>
            <p:nvPr/>
          </p:nvGrpSpPr>
          <p:grpSpPr>
            <a:xfrm>
              <a:off x="14373551" y="5046368"/>
              <a:ext cx="1304258" cy="2862548"/>
              <a:chOff x="14373551" y="5046368"/>
              <a:chExt cx="1304258" cy="2862548"/>
            </a:xfrm>
          </p:grpSpPr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03B674DE-FD9E-5E13-D40D-F9849A9055F8}"/>
                  </a:ext>
                </a:extLst>
              </p:cNvPr>
              <p:cNvSpPr/>
              <p:nvPr/>
            </p:nvSpPr>
            <p:spPr>
              <a:xfrm>
                <a:off x="14373551" y="5046368"/>
                <a:ext cx="1270920" cy="2812541"/>
              </a:xfrm>
              <a:custGeom>
                <a:avLst/>
                <a:gdLst>
                  <a:gd name="connsiteX0" fmla="*/ 0 w 1270920"/>
                  <a:gd name="connsiteY0" fmla="*/ 0 h 2812541"/>
                  <a:gd name="connsiteX1" fmla="*/ 1270921 w 1270920"/>
                  <a:gd name="connsiteY1" fmla="*/ 0 h 2812541"/>
                  <a:gd name="connsiteX2" fmla="*/ 1270921 w 1270920"/>
                  <a:gd name="connsiteY2" fmla="*/ 2812542 h 281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920" h="2812541">
                    <a:moveTo>
                      <a:pt x="0" y="0"/>
                    </a:moveTo>
                    <a:lnTo>
                      <a:pt x="1270921" y="0"/>
                    </a:lnTo>
                    <a:lnTo>
                      <a:pt x="1270921" y="2812542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EAE588ED-5BC5-9476-E17D-606DC3401D2E}"/>
                  </a:ext>
                </a:extLst>
              </p:cNvPr>
              <p:cNvSpPr/>
              <p:nvPr/>
            </p:nvSpPr>
            <p:spPr>
              <a:xfrm>
                <a:off x="15611134" y="7842241"/>
                <a:ext cx="66675" cy="66675"/>
              </a:xfrm>
              <a:custGeom>
                <a:avLst/>
                <a:gdLst>
                  <a:gd name="connsiteX0" fmla="*/ 33338 w 66675"/>
                  <a:gd name="connsiteY0" fmla="*/ 66675 h 66675"/>
                  <a:gd name="connsiteX1" fmla="*/ 0 w 66675"/>
                  <a:gd name="connsiteY1" fmla="*/ 0 h 66675"/>
                  <a:gd name="connsiteX2" fmla="*/ 33338 w 66675"/>
                  <a:gd name="connsiteY2" fmla="*/ 16669 h 66675"/>
                  <a:gd name="connsiteX3" fmla="*/ 66675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33338" y="66675"/>
                    </a:moveTo>
                    <a:lnTo>
                      <a:pt x="0" y="0"/>
                    </a:lnTo>
                    <a:lnTo>
                      <a:pt x="33338" y="16669"/>
                    </a:lnTo>
                    <a:lnTo>
                      <a:pt x="666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47E43486-E657-EF75-D612-52BF1B5A70E9}"/>
                </a:ext>
              </a:extLst>
            </p:cNvPr>
            <p:cNvSpPr/>
            <p:nvPr/>
          </p:nvSpPr>
          <p:spPr>
            <a:xfrm>
              <a:off x="11501097" y="8988766"/>
              <a:ext cx="3524250" cy="2095500"/>
            </a:xfrm>
            <a:custGeom>
              <a:avLst/>
              <a:gdLst>
                <a:gd name="connsiteX0" fmla="*/ 0 w 3524250"/>
                <a:gd name="connsiteY0" fmla="*/ 0 h 2095500"/>
                <a:gd name="connsiteX1" fmla="*/ 3524250 w 3524250"/>
                <a:gd name="connsiteY1" fmla="*/ 0 h 2095500"/>
                <a:gd name="connsiteX2" fmla="*/ 3524250 w 3524250"/>
                <a:gd name="connsiteY2" fmla="*/ 2095500 h 2095500"/>
                <a:gd name="connsiteX3" fmla="*/ 0 w 3524250"/>
                <a:gd name="connsiteY3" fmla="*/ 2095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0" h="2095500">
                  <a:moveTo>
                    <a:pt x="0" y="0"/>
                  </a:moveTo>
                  <a:lnTo>
                    <a:pt x="3524250" y="0"/>
                  </a:lnTo>
                  <a:lnTo>
                    <a:pt x="3524250" y="2095500"/>
                  </a:lnTo>
                  <a:lnTo>
                    <a:pt x="0" y="20955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6" name="テキスト ボックス 1065">
              <a:extLst>
                <a:ext uri="{FF2B5EF4-FFF2-40B4-BE49-F238E27FC236}">
                  <a16:creationId xmlns:a16="http://schemas.microsoft.com/office/drawing/2014/main" id="{6D388C0B-3109-2063-5807-106D97F22BA3}"/>
                </a:ext>
              </a:extLst>
            </p:cNvPr>
            <p:cNvSpPr txBox="1"/>
            <p:nvPr/>
          </p:nvSpPr>
          <p:spPr>
            <a:xfrm>
              <a:off x="12786019" y="9014483"/>
              <a:ext cx="23069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利用者認証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ユーザ認証機能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(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職員向け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)</a:t>
              </a:r>
            </a:p>
          </p:txBody>
        </p:sp>
        <p:pic>
          <p:nvPicPr>
            <p:cNvPr id="1067" name="図 1066">
              <a:extLst>
                <a:ext uri="{FF2B5EF4-FFF2-40B4-BE49-F238E27FC236}">
                  <a16:creationId xmlns:a16="http://schemas.microsoft.com/office/drawing/2014/main" id="{7BAB0A14-4AC2-AD20-4EB9-BBE617938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086884" y="10155578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381000 w 381000"/>
                <a:gd name="connsiteY1" fmla="*/ 0 h 381000"/>
                <a:gd name="connsiteX2" fmla="*/ 381000 w 381000"/>
                <a:gd name="connsiteY2" fmla="*/ 381000 h 381000"/>
                <a:gd name="connsiteX3" fmla="*/ 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lnTo>
                    <a:pt x="381000" y="0"/>
                  </a:lnTo>
                  <a:lnTo>
                    <a:pt x="381000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grpSp>
          <p:nvGrpSpPr>
            <p:cNvPr id="1068" name="グラフィックス 3">
              <a:extLst>
                <a:ext uri="{FF2B5EF4-FFF2-40B4-BE49-F238E27FC236}">
                  <a16:creationId xmlns:a16="http://schemas.microsoft.com/office/drawing/2014/main" id="{DA8367B8-7C8D-F8AD-EC12-01A7CDD2F24A}"/>
                </a:ext>
              </a:extLst>
            </p:cNvPr>
            <p:cNvGrpSpPr/>
            <p:nvPr/>
          </p:nvGrpSpPr>
          <p:grpSpPr>
            <a:xfrm>
              <a:off x="11872572" y="10603253"/>
              <a:ext cx="809625" cy="390525"/>
              <a:chOff x="11872572" y="10603253"/>
              <a:chExt cx="809625" cy="390525"/>
            </a:xfrm>
            <a:solidFill>
              <a:srgbClr val="000000"/>
            </a:solidFill>
          </p:grpSpPr>
          <p:sp>
            <p:nvSpPr>
              <p:cNvPr id="1069" name="テキスト ボックス 1068">
                <a:extLst>
                  <a:ext uri="{FF2B5EF4-FFF2-40B4-BE49-F238E27FC236}">
                    <a16:creationId xmlns:a16="http://schemas.microsoft.com/office/drawing/2014/main" id="{7454967E-87BB-8DE6-E815-D4BB699A14F7}"/>
                  </a:ext>
                </a:extLst>
              </p:cNvPr>
              <p:cNvSpPr txBox="1"/>
              <p:nvPr/>
            </p:nvSpPr>
            <p:spPr>
              <a:xfrm>
                <a:off x="11781132" y="10557533"/>
                <a:ext cx="9925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Firestore</a:t>
                </a:r>
              </a:p>
            </p:txBody>
          </p:sp>
          <p:sp>
            <p:nvSpPr>
              <p:cNvPr id="1070" name="テキスト ボックス 1069">
                <a:extLst>
                  <a:ext uri="{FF2B5EF4-FFF2-40B4-BE49-F238E27FC236}">
                    <a16:creationId xmlns:a16="http://schemas.microsoft.com/office/drawing/2014/main" id="{B7D4B9C2-8FD1-DBF0-A5C7-552AB8AA2920}"/>
                  </a:ext>
                </a:extLst>
              </p:cNvPr>
              <p:cNvSpPr txBox="1"/>
              <p:nvPr/>
            </p:nvSpPr>
            <p:spPr>
              <a:xfrm>
                <a:off x="11785894" y="10700408"/>
                <a:ext cx="9829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ユーザ情報保管</a:t>
                </a:r>
              </a:p>
            </p:txBody>
          </p:sp>
          <p:sp>
            <p:nvSpPr>
              <p:cNvPr id="1071" name="テキスト ボックス 1070">
                <a:extLst>
                  <a:ext uri="{FF2B5EF4-FFF2-40B4-BE49-F238E27FC236}">
                    <a16:creationId xmlns:a16="http://schemas.microsoft.com/office/drawing/2014/main" id="{EA749E26-6006-0BDB-74E7-2EFF5A203600}"/>
                  </a:ext>
                </a:extLst>
              </p:cNvPr>
              <p:cNvSpPr txBox="1"/>
              <p:nvPr/>
            </p:nvSpPr>
            <p:spPr>
              <a:xfrm>
                <a:off x="11843044" y="10833758"/>
                <a:ext cx="8686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データベース</a:t>
                </a:r>
              </a:p>
            </p:txBody>
          </p:sp>
        </p:grpSp>
        <p:pic>
          <p:nvPicPr>
            <p:cNvPr id="1072" name="図 1071">
              <a:extLst>
                <a:ext uri="{FF2B5EF4-FFF2-40B4-BE49-F238E27FC236}">
                  <a16:creationId xmlns:a16="http://schemas.microsoft.com/office/drawing/2014/main" id="{FDEBC2DB-BFCE-F8E5-7FE7-1ACE7B90C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067834" y="9279278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381000 w 381000"/>
                <a:gd name="connsiteY1" fmla="*/ 0 h 381000"/>
                <a:gd name="connsiteX2" fmla="*/ 381000 w 381000"/>
                <a:gd name="connsiteY2" fmla="*/ 381000 h 381000"/>
                <a:gd name="connsiteX3" fmla="*/ 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lnTo>
                    <a:pt x="381000" y="0"/>
                  </a:lnTo>
                  <a:lnTo>
                    <a:pt x="381000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grpSp>
          <p:nvGrpSpPr>
            <p:cNvPr id="1073" name="グラフィックス 3">
              <a:extLst>
                <a:ext uri="{FF2B5EF4-FFF2-40B4-BE49-F238E27FC236}">
                  <a16:creationId xmlns:a16="http://schemas.microsoft.com/office/drawing/2014/main" id="{8619650E-EFB1-666E-F0FF-102F238FD4C8}"/>
                </a:ext>
              </a:extLst>
            </p:cNvPr>
            <p:cNvGrpSpPr/>
            <p:nvPr/>
          </p:nvGrpSpPr>
          <p:grpSpPr>
            <a:xfrm>
              <a:off x="11891622" y="9726953"/>
              <a:ext cx="733425" cy="400050"/>
              <a:chOff x="11891622" y="9726953"/>
              <a:chExt cx="733425" cy="400050"/>
            </a:xfrm>
            <a:solidFill>
              <a:srgbClr val="000000"/>
            </a:solidFill>
          </p:grpSpPr>
          <p:sp>
            <p:nvSpPr>
              <p:cNvPr id="1074" name="テキスト ボックス 1073">
                <a:extLst>
                  <a:ext uri="{FF2B5EF4-FFF2-40B4-BE49-F238E27FC236}">
                    <a16:creationId xmlns:a16="http://schemas.microsoft.com/office/drawing/2014/main" id="{B98B20FA-DC6F-9E0F-0285-F6A861FA674A}"/>
                  </a:ext>
                </a:extLst>
              </p:cNvPr>
              <p:cNvSpPr txBox="1"/>
              <p:nvPr/>
            </p:nvSpPr>
            <p:spPr>
              <a:xfrm>
                <a:off x="11933532" y="9681233"/>
                <a:ext cx="6496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Firebase</a:t>
                </a:r>
              </a:p>
            </p:txBody>
          </p:sp>
          <p:sp>
            <p:nvSpPr>
              <p:cNvPr id="1075" name="テキスト ボックス 1074">
                <a:extLst>
                  <a:ext uri="{FF2B5EF4-FFF2-40B4-BE49-F238E27FC236}">
                    <a16:creationId xmlns:a16="http://schemas.microsoft.com/office/drawing/2014/main" id="{223CF5A0-C497-A255-10E5-826D265FA16C}"/>
                  </a:ext>
                </a:extLst>
              </p:cNvPr>
              <p:cNvSpPr txBox="1"/>
              <p:nvPr/>
            </p:nvSpPr>
            <p:spPr>
              <a:xfrm>
                <a:off x="11800182" y="9814583"/>
                <a:ext cx="9163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Authentication</a:t>
                </a:r>
              </a:p>
            </p:txBody>
          </p:sp>
          <p:sp>
            <p:nvSpPr>
              <p:cNvPr id="1076" name="テキスト ボックス 1075">
                <a:extLst>
                  <a:ext uri="{FF2B5EF4-FFF2-40B4-BE49-F238E27FC236}">
                    <a16:creationId xmlns:a16="http://schemas.microsoft.com/office/drawing/2014/main" id="{3E11F048-8552-E281-F9A5-9E119C626208}"/>
                  </a:ext>
                </a:extLst>
              </p:cNvPr>
              <p:cNvSpPr txBox="1"/>
              <p:nvPr/>
            </p:nvSpPr>
            <p:spPr>
              <a:xfrm>
                <a:off x="11995444" y="9947933"/>
                <a:ext cx="5257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ID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管理</a:t>
                </a:r>
              </a:p>
            </p:txBody>
          </p:sp>
        </p:grp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E8F9A8B6-8009-62CC-1343-73388C32E920}"/>
                </a:ext>
              </a:extLst>
            </p:cNvPr>
            <p:cNvSpPr/>
            <p:nvPr/>
          </p:nvSpPr>
          <p:spPr>
            <a:xfrm>
              <a:off x="16263597" y="4131016"/>
              <a:ext cx="2725483" cy="3333750"/>
            </a:xfrm>
            <a:custGeom>
              <a:avLst/>
              <a:gdLst>
                <a:gd name="connsiteX0" fmla="*/ 0 w 2725483"/>
                <a:gd name="connsiteY0" fmla="*/ 0 h 3333750"/>
                <a:gd name="connsiteX1" fmla="*/ 2725484 w 2725483"/>
                <a:gd name="connsiteY1" fmla="*/ 0 h 3333750"/>
                <a:gd name="connsiteX2" fmla="*/ 2725484 w 2725483"/>
                <a:gd name="connsiteY2" fmla="*/ 3333750 h 3333750"/>
                <a:gd name="connsiteX3" fmla="*/ 0 w 2725483"/>
                <a:gd name="connsiteY3" fmla="*/ 3333750 h 33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5483" h="3333750">
                  <a:moveTo>
                    <a:pt x="0" y="0"/>
                  </a:moveTo>
                  <a:lnTo>
                    <a:pt x="2725484" y="0"/>
                  </a:lnTo>
                  <a:lnTo>
                    <a:pt x="2725484" y="3333750"/>
                  </a:lnTo>
                  <a:lnTo>
                    <a:pt x="0" y="33337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8" name="テキスト ボックス 1077">
              <a:extLst>
                <a:ext uri="{FF2B5EF4-FFF2-40B4-BE49-F238E27FC236}">
                  <a16:creationId xmlns:a16="http://schemas.microsoft.com/office/drawing/2014/main" id="{20D8915A-E4C9-6AA2-5307-36509E21B8B4}"/>
                </a:ext>
              </a:extLst>
            </p:cNvPr>
            <p:cNvSpPr txBox="1"/>
            <p:nvPr/>
          </p:nvSpPr>
          <p:spPr>
            <a:xfrm>
              <a:off x="16824619" y="4156733"/>
              <a:ext cx="22307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書類出力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法定帳票作成機能（内部）</a:t>
              </a:r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614E8565-971F-A2AA-CB94-4316871CA6AD}"/>
                </a:ext>
              </a:extLst>
            </p:cNvPr>
            <p:cNvSpPr/>
            <p:nvPr/>
          </p:nvSpPr>
          <p:spPr>
            <a:xfrm>
              <a:off x="16263597" y="10012703"/>
              <a:ext cx="2724054" cy="2214562"/>
            </a:xfrm>
            <a:custGeom>
              <a:avLst/>
              <a:gdLst>
                <a:gd name="connsiteX0" fmla="*/ 0 w 2724054"/>
                <a:gd name="connsiteY0" fmla="*/ 0 h 2214562"/>
                <a:gd name="connsiteX1" fmla="*/ 2724055 w 2724054"/>
                <a:gd name="connsiteY1" fmla="*/ 0 h 2214562"/>
                <a:gd name="connsiteX2" fmla="*/ 2724055 w 2724054"/>
                <a:gd name="connsiteY2" fmla="*/ 2214563 h 2214562"/>
                <a:gd name="connsiteX3" fmla="*/ 0 w 2724054"/>
                <a:gd name="connsiteY3" fmla="*/ 2214563 h 221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054" h="2214562">
                  <a:moveTo>
                    <a:pt x="0" y="0"/>
                  </a:moveTo>
                  <a:lnTo>
                    <a:pt x="2724055" y="0"/>
                  </a:lnTo>
                  <a:lnTo>
                    <a:pt x="2724055" y="2214563"/>
                  </a:lnTo>
                  <a:lnTo>
                    <a:pt x="0" y="2214563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80" name="テキスト ボックス 1079">
              <a:extLst>
                <a:ext uri="{FF2B5EF4-FFF2-40B4-BE49-F238E27FC236}">
                  <a16:creationId xmlns:a16="http://schemas.microsoft.com/office/drawing/2014/main" id="{3121E910-3A20-6321-AC4F-8674099DFB73}"/>
                </a:ext>
              </a:extLst>
            </p:cNvPr>
            <p:cNvSpPr txBox="1"/>
            <p:nvPr/>
          </p:nvSpPr>
          <p:spPr>
            <a:xfrm>
              <a:off x="17358019" y="10043183"/>
              <a:ext cx="16973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データ管理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統計処理機能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...</a:t>
              </a:r>
            </a:p>
          </p:txBody>
        </p:sp>
        <p:grpSp>
          <p:nvGrpSpPr>
            <p:cNvPr id="1081" name="グラフィックス 3">
              <a:extLst>
                <a:ext uri="{FF2B5EF4-FFF2-40B4-BE49-F238E27FC236}">
                  <a16:creationId xmlns:a16="http://schemas.microsoft.com/office/drawing/2014/main" id="{12ECB0B5-F7A9-45B2-CB3B-8F17D30D7803}"/>
                </a:ext>
              </a:extLst>
            </p:cNvPr>
            <p:cNvGrpSpPr/>
            <p:nvPr/>
          </p:nvGrpSpPr>
          <p:grpSpPr>
            <a:xfrm>
              <a:off x="15855164" y="8086367"/>
              <a:ext cx="2233707" cy="2548318"/>
              <a:chOff x="15855164" y="8086367"/>
              <a:chExt cx="2233707" cy="2548318"/>
            </a:xfrm>
          </p:grpSpPr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11F59587-B65B-2874-64FD-EA98241B0EAB}"/>
                  </a:ext>
                </a:extLst>
              </p:cNvPr>
              <p:cNvSpPr/>
              <p:nvPr/>
            </p:nvSpPr>
            <p:spPr>
              <a:xfrm>
                <a:off x="15905171" y="8119609"/>
                <a:ext cx="2183701" cy="2515076"/>
              </a:xfrm>
              <a:custGeom>
                <a:avLst/>
                <a:gdLst>
                  <a:gd name="connsiteX0" fmla="*/ 2183702 w 2183701"/>
                  <a:gd name="connsiteY0" fmla="*/ 2514600 h 2515076"/>
                  <a:gd name="connsiteX1" fmla="*/ 644176 w 2183701"/>
                  <a:gd name="connsiteY1" fmla="*/ 2515076 h 2515076"/>
                  <a:gd name="connsiteX2" fmla="*/ 644176 w 2183701"/>
                  <a:gd name="connsiteY2" fmla="*/ 476 h 2515076"/>
                  <a:gd name="connsiteX3" fmla="*/ 0 w 2183701"/>
                  <a:gd name="connsiteY3" fmla="*/ 0 h 25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3701" h="2515076">
                    <a:moveTo>
                      <a:pt x="2183702" y="2514600"/>
                    </a:moveTo>
                    <a:lnTo>
                      <a:pt x="644176" y="2515076"/>
                    </a:lnTo>
                    <a:lnTo>
                      <a:pt x="644176" y="47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1A49B396-2A2D-B42D-E1C0-0FC12CFE47EB}"/>
                  </a:ext>
                </a:extLst>
              </p:cNvPr>
              <p:cNvSpPr/>
              <p:nvPr/>
            </p:nvSpPr>
            <p:spPr>
              <a:xfrm>
                <a:off x="15855164" y="8086367"/>
                <a:ext cx="66675" cy="66675"/>
              </a:xfrm>
              <a:custGeom>
                <a:avLst/>
                <a:gdLst>
                  <a:gd name="connsiteX0" fmla="*/ 0 w 66675"/>
                  <a:gd name="connsiteY0" fmla="*/ 33242 h 66675"/>
                  <a:gd name="connsiteX1" fmla="*/ 66675 w 66675"/>
                  <a:gd name="connsiteY1" fmla="*/ 0 h 66675"/>
                  <a:gd name="connsiteX2" fmla="*/ 50006 w 66675"/>
                  <a:gd name="connsiteY2" fmla="*/ 33242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242"/>
                    </a:moveTo>
                    <a:lnTo>
                      <a:pt x="66675" y="0"/>
                    </a:lnTo>
                    <a:lnTo>
                      <a:pt x="50006" y="33242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085" name="グラフィックス 3">
              <a:extLst>
                <a:ext uri="{FF2B5EF4-FFF2-40B4-BE49-F238E27FC236}">
                  <a16:creationId xmlns:a16="http://schemas.microsoft.com/office/drawing/2014/main" id="{3B0C8430-D227-84ED-C5BC-23D4F63D8BCF}"/>
                </a:ext>
              </a:extLst>
            </p:cNvPr>
            <p:cNvGrpSpPr/>
            <p:nvPr/>
          </p:nvGrpSpPr>
          <p:grpSpPr>
            <a:xfrm>
              <a:off x="15855164" y="8086367"/>
              <a:ext cx="2171795" cy="3426523"/>
              <a:chOff x="15855164" y="8086367"/>
              <a:chExt cx="2171795" cy="3426523"/>
            </a:xfrm>
          </p:grpSpPr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82184456-744E-7A32-BE10-A4DD8697D5A4}"/>
                  </a:ext>
                </a:extLst>
              </p:cNvPr>
              <p:cNvSpPr/>
              <p:nvPr/>
            </p:nvSpPr>
            <p:spPr>
              <a:xfrm>
                <a:off x="15905171" y="8119609"/>
                <a:ext cx="2121789" cy="3393281"/>
              </a:xfrm>
              <a:custGeom>
                <a:avLst/>
                <a:gdLst>
                  <a:gd name="connsiteX0" fmla="*/ 2121789 w 2121789"/>
                  <a:gd name="connsiteY0" fmla="*/ 3393281 h 3393281"/>
                  <a:gd name="connsiteX1" fmla="*/ 644176 w 2121789"/>
                  <a:gd name="connsiteY1" fmla="*/ 3393281 h 3393281"/>
                  <a:gd name="connsiteX2" fmla="*/ 644176 w 2121789"/>
                  <a:gd name="connsiteY2" fmla="*/ 476 h 3393281"/>
                  <a:gd name="connsiteX3" fmla="*/ 0 w 2121789"/>
                  <a:gd name="connsiteY3" fmla="*/ 0 h 339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1789" h="3393281">
                    <a:moveTo>
                      <a:pt x="2121789" y="3393281"/>
                    </a:moveTo>
                    <a:lnTo>
                      <a:pt x="644176" y="3393281"/>
                    </a:lnTo>
                    <a:lnTo>
                      <a:pt x="644176" y="47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C1BB002B-FB27-CE9C-A0A5-2167B7224F70}"/>
                  </a:ext>
                </a:extLst>
              </p:cNvPr>
              <p:cNvSpPr/>
              <p:nvPr/>
            </p:nvSpPr>
            <p:spPr>
              <a:xfrm>
                <a:off x="15855164" y="8086367"/>
                <a:ext cx="66675" cy="66675"/>
              </a:xfrm>
              <a:custGeom>
                <a:avLst/>
                <a:gdLst>
                  <a:gd name="connsiteX0" fmla="*/ 0 w 66675"/>
                  <a:gd name="connsiteY0" fmla="*/ 33242 h 66675"/>
                  <a:gd name="connsiteX1" fmla="*/ 66675 w 66675"/>
                  <a:gd name="connsiteY1" fmla="*/ 0 h 66675"/>
                  <a:gd name="connsiteX2" fmla="*/ 50006 w 66675"/>
                  <a:gd name="connsiteY2" fmla="*/ 33242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242"/>
                    </a:moveTo>
                    <a:lnTo>
                      <a:pt x="66675" y="0"/>
                    </a:lnTo>
                    <a:lnTo>
                      <a:pt x="50006" y="33242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704" name="図 703">
              <a:extLst>
                <a:ext uri="{FF2B5EF4-FFF2-40B4-BE49-F238E27FC236}">
                  <a16:creationId xmlns:a16="http://schemas.microsoft.com/office/drawing/2014/main" id="{D883593B-6129-D665-0238-475DF69E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022197" y="11322391"/>
              <a:ext cx="371475" cy="371475"/>
            </a:xfrm>
            <a:custGeom>
              <a:avLst/>
              <a:gdLst>
                <a:gd name="connsiteX0" fmla="*/ 0 w 371475"/>
                <a:gd name="connsiteY0" fmla="*/ 0 h 371475"/>
                <a:gd name="connsiteX1" fmla="*/ 371475 w 371475"/>
                <a:gd name="connsiteY1" fmla="*/ 0 h 371475"/>
                <a:gd name="connsiteX2" fmla="*/ 371475 w 371475"/>
                <a:gd name="connsiteY2" fmla="*/ 371475 h 371475"/>
                <a:gd name="connsiteX3" fmla="*/ 0 w 371475"/>
                <a:gd name="connsiteY3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371475">
                  <a:moveTo>
                    <a:pt x="0" y="0"/>
                  </a:moveTo>
                  <a:lnTo>
                    <a:pt x="371475" y="0"/>
                  </a:lnTo>
                  <a:lnTo>
                    <a:pt x="371475" y="371475"/>
                  </a:lnTo>
                  <a:lnTo>
                    <a:pt x="0" y="371475"/>
                  </a:lnTo>
                  <a:close/>
                </a:path>
              </a:pathLst>
            </a:custGeom>
          </p:spPr>
        </p:pic>
        <p:grpSp>
          <p:nvGrpSpPr>
            <p:cNvPr id="705" name="グラフィックス 3">
              <a:extLst>
                <a:ext uri="{FF2B5EF4-FFF2-40B4-BE49-F238E27FC236}">
                  <a16:creationId xmlns:a16="http://schemas.microsoft.com/office/drawing/2014/main" id="{BBD1D0C7-75A5-8CC9-E136-5CCFE2EEE8CE}"/>
                </a:ext>
              </a:extLst>
            </p:cNvPr>
            <p:cNvGrpSpPr/>
            <p:nvPr/>
          </p:nvGrpSpPr>
          <p:grpSpPr>
            <a:xfrm>
              <a:off x="17750735" y="11760541"/>
              <a:ext cx="914400" cy="390525"/>
              <a:chOff x="17750735" y="11760541"/>
              <a:chExt cx="914400" cy="390525"/>
            </a:xfrm>
            <a:solidFill>
              <a:srgbClr val="000000"/>
            </a:solidFill>
          </p:grpSpPr>
          <p:sp>
            <p:nvSpPr>
              <p:cNvPr id="706" name="テキスト ボックス 705">
                <a:extLst>
                  <a:ext uri="{FF2B5EF4-FFF2-40B4-BE49-F238E27FC236}">
                    <a16:creationId xmlns:a16="http://schemas.microsoft.com/office/drawing/2014/main" id="{48F52AFC-345C-B192-85EC-35E542FA6FE9}"/>
                  </a:ext>
                </a:extLst>
              </p:cNvPr>
              <p:cNvSpPr txBox="1"/>
              <p:nvPr/>
            </p:nvSpPr>
            <p:spPr>
              <a:xfrm>
                <a:off x="17864082" y="11714821"/>
                <a:ext cx="6877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AppSheet</a:t>
                </a:r>
              </a:p>
            </p:txBody>
          </p:sp>
          <p:sp>
            <p:nvSpPr>
              <p:cNvPr id="707" name="テキスト ボックス 706">
                <a:extLst>
                  <a:ext uri="{FF2B5EF4-FFF2-40B4-BE49-F238E27FC236}">
                    <a16:creationId xmlns:a16="http://schemas.microsoft.com/office/drawing/2014/main" id="{B6C21709-5E70-F8AF-C49C-73497F45ACEE}"/>
                  </a:ext>
                </a:extLst>
              </p:cNvPr>
              <p:cNvSpPr txBox="1"/>
              <p:nvPr/>
            </p:nvSpPr>
            <p:spPr>
              <a:xfrm>
                <a:off x="17716445" y="11857696"/>
                <a:ext cx="9829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統計情報公開用</a:t>
                </a:r>
              </a:p>
            </p:txBody>
          </p:sp>
          <p:sp>
            <p:nvSpPr>
              <p:cNvPr id="708" name="テキスト ボックス 707">
                <a:extLst>
                  <a:ext uri="{FF2B5EF4-FFF2-40B4-BE49-F238E27FC236}">
                    <a16:creationId xmlns:a16="http://schemas.microsoft.com/office/drawing/2014/main" id="{D5C11B00-36A8-365A-2EA4-682CC542316B}"/>
                  </a:ext>
                </a:extLst>
              </p:cNvPr>
              <p:cNvSpPr txBox="1"/>
              <p:nvPr/>
            </p:nvSpPr>
            <p:spPr>
              <a:xfrm>
                <a:off x="17659295" y="11991046"/>
                <a:ext cx="10972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アプリケーション</a:t>
                </a:r>
              </a:p>
            </p:txBody>
          </p:sp>
        </p:grpSp>
        <p:grpSp>
          <p:nvGrpSpPr>
            <p:cNvPr id="709" name="グラフィックス 3">
              <a:extLst>
                <a:ext uri="{FF2B5EF4-FFF2-40B4-BE49-F238E27FC236}">
                  <a16:creationId xmlns:a16="http://schemas.microsoft.com/office/drawing/2014/main" id="{3DD54AB4-89F0-1B60-F2FF-9688B801EAC2}"/>
                </a:ext>
              </a:extLst>
            </p:cNvPr>
            <p:cNvGrpSpPr/>
            <p:nvPr/>
          </p:nvGrpSpPr>
          <p:grpSpPr>
            <a:xfrm>
              <a:off x="15855164" y="8086272"/>
              <a:ext cx="2127599" cy="639603"/>
              <a:chOff x="15855164" y="8086272"/>
              <a:chExt cx="2127599" cy="639603"/>
            </a:xfrm>
          </p:grpSpPr>
          <p:sp>
            <p:nvSpPr>
              <p:cNvPr id="710" name="フリーフォーム: 図形 709">
                <a:extLst>
                  <a:ext uri="{FF2B5EF4-FFF2-40B4-BE49-F238E27FC236}">
                    <a16:creationId xmlns:a16="http://schemas.microsoft.com/office/drawing/2014/main" id="{2AD0BAFE-6D6C-56EA-7173-50C22623FC1A}"/>
                  </a:ext>
                </a:extLst>
              </p:cNvPr>
              <p:cNvSpPr/>
              <p:nvPr/>
            </p:nvSpPr>
            <p:spPr>
              <a:xfrm>
                <a:off x="15905171" y="8119609"/>
                <a:ext cx="2077592" cy="606266"/>
              </a:xfrm>
              <a:custGeom>
                <a:avLst/>
                <a:gdLst>
                  <a:gd name="connsiteX0" fmla="*/ 2077593 w 2077592"/>
                  <a:gd name="connsiteY0" fmla="*/ 606076 h 606266"/>
                  <a:gd name="connsiteX1" fmla="*/ 1008983 w 2077592"/>
                  <a:gd name="connsiteY1" fmla="*/ 606267 h 606266"/>
                  <a:gd name="connsiteX2" fmla="*/ 1008983 w 2077592"/>
                  <a:gd name="connsiteY2" fmla="*/ 476 h 606266"/>
                  <a:gd name="connsiteX3" fmla="*/ 0 w 2077592"/>
                  <a:gd name="connsiteY3" fmla="*/ 0 h 60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7592" h="606266">
                    <a:moveTo>
                      <a:pt x="2077593" y="606076"/>
                    </a:moveTo>
                    <a:lnTo>
                      <a:pt x="1008983" y="606267"/>
                    </a:lnTo>
                    <a:lnTo>
                      <a:pt x="1008983" y="47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1" name="フリーフォーム: 図形 710">
                <a:extLst>
                  <a:ext uri="{FF2B5EF4-FFF2-40B4-BE49-F238E27FC236}">
                    <a16:creationId xmlns:a16="http://schemas.microsoft.com/office/drawing/2014/main" id="{6B5B0992-DDA6-2696-D466-5241905C4DE0}"/>
                  </a:ext>
                </a:extLst>
              </p:cNvPr>
              <p:cNvSpPr/>
              <p:nvPr/>
            </p:nvSpPr>
            <p:spPr>
              <a:xfrm>
                <a:off x="15855164" y="8086272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712" name="図 711">
              <a:extLst>
                <a:ext uri="{FF2B5EF4-FFF2-40B4-BE49-F238E27FC236}">
                  <a16:creationId xmlns:a16="http://schemas.microsoft.com/office/drawing/2014/main" id="{53AA1E65-6F09-CFD2-B516-1A2128355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978001" y="8519659"/>
              <a:ext cx="402431" cy="402431"/>
            </a:xfrm>
            <a:custGeom>
              <a:avLst/>
              <a:gdLst>
                <a:gd name="connsiteX0" fmla="*/ 0 w 402431"/>
                <a:gd name="connsiteY0" fmla="*/ 0 h 402431"/>
                <a:gd name="connsiteX1" fmla="*/ 402431 w 402431"/>
                <a:gd name="connsiteY1" fmla="*/ 0 h 402431"/>
                <a:gd name="connsiteX2" fmla="*/ 402431 w 402431"/>
                <a:gd name="connsiteY2" fmla="*/ 402431 h 402431"/>
                <a:gd name="connsiteX3" fmla="*/ 0 w 402431"/>
                <a:gd name="connsiteY3" fmla="*/ 402431 h 40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31" h="402431">
                  <a:moveTo>
                    <a:pt x="0" y="0"/>
                  </a:moveTo>
                  <a:lnTo>
                    <a:pt x="402431" y="0"/>
                  </a:lnTo>
                  <a:lnTo>
                    <a:pt x="402431" y="402431"/>
                  </a:lnTo>
                  <a:lnTo>
                    <a:pt x="0" y="402431"/>
                  </a:lnTo>
                  <a:close/>
                </a:path>
              </a:pathLst>
            </a:custGeom>
          </p:spPr>
        </p:pic>
        <p:sp>
          <p:nvSpPr>
            <p:cNvPr id="713" name="テキスト ボックス 712">
              <a:extLst>
                <a:ext uri="{FF2B5EF4-FFF2-40B4-BE49-F238E27FC236}">
                  <a16:creationId xmlns:a16="http://schemas.microsoft.com/office/drawing/2014/main" id="{5DDE0C1B-8178-C026-D3D7-E75947691B3B}"/>
                </a:ext>
              </a:extLst>
            </p:cNvPr>
            <p:cNvSpPr txBox="1"/>
            <p:nvPr/>
          </p:nvSpPr>
          <p:spPr>
            <a:xfrm>
              <a:off x="17630529" y="8952571"/>
              <a:ext cx="1097280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スプレッドシート</a:t>
              </a:r>
            </a:p>
          </p:txBody>
        </p:sp>
        <p:grpSp>
          <p:nvGrpSpPr>
            <p:cNvPr id="714" name="グラフィックス 3">
              <a:extLst>
                <a:ext uri="{FF2B5EF4-FFF2-40B4-BE49-F238E27FC236}">
                  <a16:creationId xmlns:a16="http://schemas.microsoft.com/office/drawing/2014/main" id="{938F00B7-9030-214E-05B8-0854EE05DF75}"/>
                </a:ext>
              </a:extLst>
            </p:cNvPr>
            <p:cNvGrpSpPr/>
            <p:nvPr/>
          </p:nvGrpSpPr>
          <p:grpSpPr>
            <a:xfrm>
              <a:off x="15855164" y="8086462"/>
              <a:ext cx="2185511" cy="66675"/>
              <a:chOff x="15855164" y="8086462"/>
              <a:chExt cx="2185511" cy="66675"/>
            </a:xfrm>
          </p:grpSpPr>
          <p:sp>
            <p:nvSpPr>
              <p:cNvPr id="716" name="フリーフォーム: 図形 715">
                <a:extLst>
                  <a:ext uri="{FF2B5EF4-FFF2-40B4-BE49-F238E27FC236}">
                    <a16:creationId xmlns:a16="http://schemas.microsoft.com/office/drawing/2014/main" id="{8EC9D576-98C0-4296-E028-EB524F766415}"/>
                  </a:ext>
                </a:extLst>
              </p:cNvPr>
              <p:cNvSpPr/>
              <p:nvPr/>
            </p:nvSpPr>
            <p:spPr>
              <a:xfrm>
                <a:off x="15905171" y="8119705"/>
                <a:ext cx="2135505" cy="2285"/>
              </a:xfrm>
              <a:custGeom>
                <a:avLst/>
                <a:gdLst>
                  <a:gd name="connsiteX0" fmla="*/ 2135505 w 2135505"/>
                  <a:gd name="connsiteY0" fmla="*/ 2286 h 2285"/>
                  <a:gd name="connsiteX1" fmla="*/ 1037558 w 2135505"/>
                  <a:gd name="connsiteY1" fmla="*/ 2286 h 2285"/>
                  <a:gd name="connsiteX2" fmla="*/ 0 w 2135505"/>
                  <a:gd name="connsiteY2" fmla="*/ 0 h 2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5505" h="2285">
                    <a:moveTo>
                      <a:pt x="2135505" y="2286"/>
                    </a:moveTo>
                    <a:lnTo>
                      <a:pt x="1037558" y="228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7" name="フリーフォーム: 図形 716">
                <a:extLst>
                  <a:ext uri="{FF2B5EF4-FFF2-40B4-BE49-F238E27FC236}">
                    <a16:creationId xmlns:a16="http://schemas.microsoft.com/office/drawing/2014/main" id="{D74DD8A2-CC61-6378-D310-F69BD7A65D19}"/>
                  </a:ext>
                </a:extLst>
              </p:cNvPr>
              <p:cNvSpPr/>
              <p:nvPr/>
            </p:nvSpPr>
            <p:spPr>
              <a:xfrm>
                <a:off x="15855164" y="8086462"/>
                <a:ext cx="66770" cy="66675"/>
              </a:xfrm>
              <a:custGeom>
                <a:avLst/>
                <a:gdLst>
                  <a:gd name="connsiteX0" fmla="*/ 0 w 66770"/>
                  <a:gd name="connsiteY0" fmla="*/ 33147 h 66675"/>
                  <a:gd name="connsiteX1" fmla="*/ 66770 w 66770"/>
                  <a:gd name="connsiteY1" fmla="*/ 0 h 66675"/>
                  <a:gd name="connsiteX2" fmla="*/ 50006 w 66770"/>
                  <a:gd name="connsiteY2" fmla="*/ 33242 h 66675"/>
                  <a:gd name="connsiteX3" fmla="*/ 66580 w 66770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70" h="66675">
                    <a:moveTo>
                      <a:pt x="0" y="33147"/>
                    </a:moveTo>
                    <a:lnTo>
                      <a:pt x="66770" y="0"/>
                    </a:lnTo>
                    <a:lnTo>
                      <a:pt x="50006" y="33242"/>
                    </a:lnTo>
                    <a:lnTo>
                      <a:pt x="6658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19" name="グラフィックス 3">
              <a:extLst>
                <a:ext uri="{FF2B5EF4-FFF2-40B4-BE49-F238E27FC236}">
                  <a16:creationId xmlns:a16="http://schemas.microsoft.com/office/drawing/2014/main" id="{27317482-FAE0-89D8-633A-028DA38A176B}"/>
                </a:ext>
              </a:extLst>
            </p:cNvPr>
            <p:cNvGrpSpPr/>
            <p:nvPr/>
          </p:nvGrpSpPr>
          <p:grpSpPr>
            <a:xfrm>
              <a:off x="15855164" y="8086272"/>
              <a:ext cx="2127599" cy="1297781"/>
              <a:chOff x="15855164" y="8086272"/>
              <a:chExt cx="2127599" cy="1297781"/>
            </a:xfrm>
          </p:grpSpPr>
          <p:sp>
            <p:nvSpPr>
              <p:cNvPr id="744" name="フリーフォーム: 図形 743">
                <a:extLst>
                  <a:ext uri="{FF2B5EF4-FFF2-40B4-BE49-F238E27FC236}">
                    <a16:creationId xmlns:a16="http://schemas.microsoft.com/office/drawing/2014/main" id="{336206B8-A5F1-8BFF-0B2D-C5B0815B2E1D}"/>
                  </a:ext>
                </a:extLst>
              </p:cNvPr>
              <p:cNvSpPr/>
              <p:nvPr/>
            </p:nvSpPr>
            <p:spPr>
              <a:xfrm>
                <a:off x="15905171" y="8119609"/>
                <a:ext cx="2077592" cy="1264443"/>
              </a:xfrm>
              <a:custGeom>
                <a:avLst/>
                <a:gdLst>
                  <a:gd name="connsiteX0" fmla="*/ 2077593 w 2077592"/>
                  <a:gd name="connsiteY0" fmla="*/ 1264444 h 1264443"/>
                  <a:gd name="connsiteX1" fmla="*/ 1008983 w 2077592"/>
                  <a:gd name="connsiteY1" fmla="*/ 1264444 h 1264443"/>
                  <a:gd name="connsiteX2" fmla="*/ 1008983 w 2077592"/>
                  <a:gd name="connsiteY2" fmla="*/ 476 h 1264443"/>
                  <a:gd name="connsiteX3" fmla="*/ 0 w 2077592"/>
                  <a:gd name="connsiteY3" fmla="*/ 0 h 126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7592" h="1264443">
                    <a:moveTo>
                      <a:pt x="2077593" y="1264444"/>
                    </a:moveTo>
                    <a:lnTo>
                      <a:pt x="1008983" y="1264444"/>
                    </a:lnTo>
                    <a:lnTo>
                      <a:pt x="1008983" y="47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7C470C8F-02DA-AE1E-7234-99CF690CA288}"/>
                  </a:ext>
                </a:extLst>
              </p:cNvPr>
              <p:cNvSpPr/>
              <p:nvPr/>
            </p:nvSpPr>
            <p:spPr>
              <a:xfrm>
                <a:off x="15855164" y="8086272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089" name="図 1088">
              <a:extLst>
                <a:ext uri="{FF2B5EF4-FFF2-40B4-BE49-F238E27FC236}">
                  <a16:creationId xmlns:a16="http://schemas.microsoft.com/office/drawing/2014/main" id="{226820EC-6F72-1596-4C3F-1AA9DCAEC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978001" y="9184028"/>
              <a:ext cx="390525" cy="390525"/>
            </a:xfrm>
            <a:custGeom>
              <a:avLst/>
              <a:gdLst>
                <a:gd name="connsiteX0" fmla="*/ 0 w 390525"/>
                <a:gd name="connsiteY0" fmla="*/ 0 h 390525"/>
                <a:gd name="connsiteX1" fmla="*/ 390525 w 390525"/>
                <a:gd name="connsiteY1" fmla="*/ 0 h 390525"/>
                <a:gd name="connsiteX2" fmla="*/ 390525 w 390525"/>
                <a:gd name="connsiteY2" fmla="*/ 390525 h 390525"/>
                <a:gd name="connsiteX3" fmla="*/ 0 w 390525"/>
                <a:gd name="connsiteY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90525">
                  <a:moveTo>
                    <a:pt x="0" y="0"/>
                  </a:moveTo>
                  <a:lnTo>
                    <a:pt x="390525" y="0"/>
                  </a:lnTo>
                  <a:lnTo>
                    <a:pt x="390525" y="390525"/>
                  </a:lnTo>
                  <a:lnTo>
                    <a:pt x="0" y="390525"/>
                  </a:lnTo>
                  <a:close/>
                </a:path>
              </a:pathLst>
            </a:custGeom>
          </p:spPr>
        </p:pic>
        <p:sp>
          <p:nvSpPr>
            <p:cNvPr id="1090" name="テキスト ボックス 1089">
              <a:extLst>
                <a:ext uri="{FF2B5EF4-FFF2-40B4-BE49-F238E27FC236}">
                  <a16:creationId xmlns:a16="http://schemas.microsoft.com/office/drawing/2014/main" id="{C4E5AA5D-A1EE-3D85-F8D8-FA625CE56EE6}"/>
                </a:ext>
              </a:extLst>
            </p:cNvPr>
            <p:cNvSpPr txBox="1"/>
            <p:nvPr/>
          </p:nvSpPr>
          <p:spPr>
            <a:xfrm>
              <a:off x="17829411" y="9595508"/>
              <a:ext cx="6877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AppSheet</a:t>
              </a:r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A46520B0-5A15-2BDF-6D73-D51D1694E5B1}"/>
                </a:ext>
              </a:extLst>
            </p:cNvPr>
            <p:cNvSpPr/>
            <p:nvPr/>
          </p:nvSpPr>
          <p:spPr>
            <a:xfrm>
              <a:off x="15644472" y="8319634"/>
              <a:ext cx="9525" cy="573881"/>
            </a:xfrm>
            <a:custGeom>
              <a:avLst/>
              <a:gdLst>
                <a:gd name="connsiteX0" fmla="*/ 0 w 9525"/>
                <a:gd name="connsiteY0" fmla="*/ 573881 h 573881"/>
                <a:gd name="connsiteX1" fmla="*/ 0 w 9525"/>
                <a:gd name="connsiteY1" fmla="*/ 287179 h 573881"/>
                <a:gd name="connsiteX2" fmla="*/ 0 w 9525"/>
                <a:gd name="connsiteY2" fmla="*/ 0 h 57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573881">
                  <a:moveTo>
                    <a:pt x="0" y="573881"/>
                  </a:moveTo>
                  <a:lnTo>
                    <a:pt x="0" y="28717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E9236AC0-E248-D0BC-5A75-AD81CB8F76F5}"/>
                </a:ext>
              </a:extLst>
            </p:cNvPr>
            <p:cNvSpPr/>
            <p:nvPr/>
          </p:nvSpPr>
          <p:spPr>
            <a:xfrm>
              <a:off x="11501097" y="6026491"/>
              <a:ext cx="3524250" cy="1057275"/>
            </a:xfrm>
            <a:custGeom>
              <a:avLst/>
              <a:gdLst>
                <a:gd name="connsiteX0" fmla="*/ 0 w 3524250"/>
                <a:gd name="connsiteY0" fmla="*/ 0 h 1057275"/>
                <a:gd name="connsiteX1" fmla="*/ 3524250 w 3524250"/>
                <a:gd name="connsiteY1" fmla="*/ 0 h 1057275"/>
                <a:gd name="connsiteX2" fmla="*/ 3524250 w 3524250"/>
                <a:gd name="connsiteY2" fmla="*/ 1057275 h 1057275"/>
                <a:gd name="connsiteX3" fmla="*/ 0 w 3524250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0" h="1057275">
                  <a:moveTo>
                    <a:pt x="0" y="0"/>
                  </a:moveTo>
                  <a:lnTo>
                    <a:pt x="3524250" y="0"/>
                  </a:lnTo>
                  <a:lnTo>
                    <a:pt x="3524250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95" name="テキスト ボックス 1094">
              <a:extLst>
                <a:ext uri="{FF2B5EF4-FFF2-40B4-BE49-F238E27FC236}">
                  <a16:creationId xmlns:a16="http://schemas.microsoft.com/office/drawing/2014/main" id="{94CE70D1-8300-930F-0C8E-CF179E1A9927}"/>
                </a:ext>
              </a:extLst>
            </p:cNvPr>
            <p:cNvSpPr txBox="1"/>
            <p:nvPr/>
          </p:nvSpPr>
          <p:spPr>
            <a:xfrm>
              <a:off x="11919244" y="6052208"/>
              <a:ext cx="31737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コンテンツ管理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_Web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ページ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(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静的コンテンツ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)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公開機能</a:t>
              </a:r>
            </a:p>
          </p:txBody>
        </p:sp>
        <p:pic>
          <p:nvPicPr>
            <p:cNvPr id="1096" name="図 1095">
              <a:extLst>
                <a:ext uri="{FF2B5EF4-FFF2-40B4-BE49-F238E27FC236}">
                  <a16:creationId xmlns:a16="http://schemas.microsoft.com/office/drawing/2014/main" id="{D8DED4E0-82AF-7382-96A9-770F86275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086884" y="6312241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381000 w 381000"/>
                <a:gd name="connsiteY1" fmla="*/ 0 h 381000"/>
                <a:gd name="connsiteX2" fmla="*/ 381000 w 381000"/>
                <a:gd name="connsiteY2" fmla="*/ 381000 h 381000"/>
                <a:gd name="connsiteX3" fmla="*/ 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lnTo>
                    <a:pt x="381000" y="0"/>
                  </a:lnTo>
                  <a:lnTo>
                    <a:pt x="381000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grpSp>
          <p:nvGrpSpPr>
            <p:cNvPr id="1097" name="グラフィックス 3">
              <a:extLst>
                <a:ext uri="{FF2B5EF4-FFF2-40B4-BE49-F238E27FC236}">
                  <a16:creationId xmlns:a16="http://schemas.microsoft.com/office/drawing/2014/main" id="{9F3F6565-7D74-E0B0-D5AC-0F03D48BF54C}"/>
                </a:ext>
              </a:extLst>
            </p:cNvPr>
            <p:cNvGrpSpPr/>
            <p:nvPr/>
          </p:nvGrpSpPr>
          <p:grpSpPr>
            <a:xfrm>
              <a:off x="12048784" y="6759916"/>
              <a:ext cx="457200" cy="257175"/>
              <a:chOff x="12048784" y="6759916"/>
              <a:chExt cx="457200" cy="257175"/>
            </a:xfrm>
            <a:solidFill>
              <a:srgbClr val="000000"/>
            </a:solidFill>
          </p:grpSpPr>
          <p:sp>
            <p:nvSpPr>
              <p:cNvPr id="1098" name="テキスト ボックス 1097">
                <a:extLst>
                  <a:ext uri="{FF2B5EF4-FFF2-40B4-BE49-F238E27FC236}">
                    <a16:creationId xmlns:a16="http://schemas.microsoft.com/office/drawing/2014/main" id="{86BD45B6-5BD7-639C-C6A6-98690D501915}"/>
                  </a:ext>
                </a:extLst>
              </p:cNvPr>
              <p:cNvSpPr txBox="1"/>
              <p:nvPr/>
            </p:nvSpPr>
            <p:spPr>
              <a:xfrm>
                <a:off x="11981157" y="6714196"/>
                <a:ext cx="592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Hosting</a:t>
                </a:r>
              </a:p>
            </p:txBody>
          </p:sp>
          <p:sp>
            <p:nvSpPr>
              <p:cNvPr id="1099" name="テキスト ボックス 1098">
                <a:extLst>
                  <a:ext uri="{FF2B5EF4-FFF2-40B4-BE49-F238E27FC236}">
                    <a16:creationId xmlns:a16="http://schemas.microsoft.com/office/drawing/2014/main" id="{130F5CC2-BA56-5722-485E-069846FDBD27}"/>
                  </a:ext>
                </a:extLst>
              </p:cNvPr>
              <p:cNvSpPr txBox="1"/>
              <p:nvPr/>
            </p:nvSpPr>
            <p:spPr>
              <a:xfrm>
                <a:off x="11957344" y="6857071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情報入力</a:t>
                </a:r>
              </a:p>
            </p:txBody>
          </p:sp>
        </p:grp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614572C0-86B6-B1A6-5B70-086B0CCE1338}"/>
                </a:ext>
              </a:extLst>
            </p:cNvPr>
            <p:cNvSpPr/>
            <p:nvPr/>
          </p:nvSpPr>
          <p:spPr>
            <a:xfrm>
              <a:off x="11501097" y="7179016"/>
              <a:ext cx="3524250" cy="1619250"/>
            </a:xfrm>
            <a:custGeom>
              <a:avLst/>
              <a:gdLst>
                <a:gd name="connsiteX0" fmla="*/ 0 w 3524250"/>
                <a:gd name="connsiteY0" fmla="*/ 0 h 1619250"/>
                <a:gd name="connsiteX1" fmla="*/ 3524250 w 3524250"/>
                <a:gd name="connsiteY1" fmla="*/ 0 h 1619250"/>
                <a:gd name="connsiteX2" fmla="*/ 3524250 w 3524250"/>
                <a:gd name="connsiteY2" fmla="*/ 1619250 h 1619250"/>
                <a:gd name="connsiteX3" fmla="*/ 0 w 3524250"/>
                <a:gd name="connsiteY3" fmla="*/ 161925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0" h="1619250">
                  <a:moveTo>
                    <a:pt x="0" y="0"/>
                  </a:moveTo>
                  <a:lnTo>
                    <a:pt x="3524250" y="0"/>
                  </a:lnTo>
                  <a:lnTo>
                    <a:pt x="3524250" y="1619250"/>
                  </a:lnTo>
                  <a:lnTo>
                    <a:pt x="0" y="16192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01" name="テキスト ボックス 1100">
              <a:extLst>
                <a:ext uri="{FF2B5EF4-FFF2-40B4-BE49-F238E27FC236}">
                  <a16:creationId xmlns:a16="http://schemas.microsoft.com/office/drawing/2014/main" id="{6C90A184-5510-A132-630A-53AD1FF052F7}"/>
                </a:ext>
              </a:extLst>
            </p:cNvPr>
            <p:cNvSpPr txBox="1"/>
            <p:nvPr/>
          </p:nvSpPr>
          <p:spPr>
            <a:xfrm>
              <a:off x="12862219" y="7204733"/>
              <a:ext cx="22307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届出・申請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公文書ダウンロード機能</a:t>
              </a:r>
            </a:p>
          </p:txBody>
        </p:sp>
        <p:pic>
          <p:nvPicPr>
            <p:cNvPr id="1102" name="図 1101">
              <a:extLst>
                <a:ext uri="{FF2B5EF4-FFF2-40B4-BE49-F238E27FC236}">
                  <a16:creationId xmlns:a16="http://schemas.microsoft.com/office/drawing/2014/main" id="{65E0FD85-E8D3-47C0-B32A-4E219DE73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067834" y="7583828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381000 w 381000"/>
                <a:gd name="connsiteY1" fmla="*/ 0 h 381000"/>
                <a:gd name="connsiteX2" fmla="*/ 381000 w 381000"/>
                <a:gd name="connsiteY2" fmla="*/ 381000 h 381000"/>
                <a:gd name="connsiteX3" fmla="*/ 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lnTo>
                    <a:pt x="381000" y="0"/>
                  </a:lnTo>
                  <a:lnTo>
                    <a:pt x="381000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grpSp>
          <p:nvGrpSpPr>
            <p:cNvPr id="1103" name="グラフィックス 3">
              <a:extLst>
                <a:ext uri="{FF2B5EF4-FFF2-40B4-BE49-F238E27FC236}">
                  <a16:creationId xmlns:a16="http://schemas.microsoft.com/office/drawing/2014/main" id="{6391ADAB-CC85-36C1-5D08-FF3922728332}"/>
                </a:ext>
              </a:extLst>
            </p:cNvPr>
            <p:cNvGrpSpPr/>
            <p:nvPr/>
          </p:nvGrpSpPr>
          <p:grpSpPr>
            <a:xfrm>
              <a:off x="11882097" y="8031503"/>
              <a:ext cx="752475" cy="523875"/>
              <a:chOff x="11882097" y="8031503"/>
              <a:chExt cx="752475" cy="523875"/>
            </a:xfrm>
            <a:solidFill>
              <a:srgbClr val="000000"/>
            </a:solidFill>
          </p:grpSpPr>
          <p:sp>
            <p:nvSpPr>
              <p:cNvPr id="1104" name="テキスト ボックス 1103">
                <a:extLst>
                  <a:ext uri="{FF2B5EF4-FFF2-40B4-BE49-F238E27FC236}">
                    <a16:creationId xmlns:a16="http://schemas.microsoft.com/office/drawing/2014/main" id="{9DF777CA-7EB2-7B26-6113-98481444129E}"/>
                  </a:ext>
                </a:extLst>
              </p:cNvPr>
              <p:cNvSpPr txBox="1"/>
              <p:nvPr/>
            </p:nvSpPr>
            <p:spPr>
              <a:xfrm>
                <a:off x="11790657" y="7985783"/>
                <a:ext cx="9353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Storage</a:t>
                </a:r>
              </a:p>
            </p:txBody>
          </p:sp>
          <p:sp>
            <p:nvSpPr>
              <p:cNvPr id="1105" name="テキスト ボックス 1104">
                <a:extLst>
                  <a:ext uri="{FF2B5EF4-FFF2-40B4-BE49-F238E27FC236}">
                    <a16:creationId xmlns:a16="http://schemas.microsoft.com/office/drawing/2014/main" id="{98422CE6-2E79-9699-31F7-826102AE4A23}"/>
                  </a:ext>
                </a:extLst>
              </p:cNvPr>
              <p:cNvSpPr txBox="1"/>
              <p:nvPr/>
            </p:nvSpPr>
            <p:spPr>
              <a:xfrm>
                <a:off x="11852569" y="8119133"/>
                <a:ext cx="8115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for Firebase</a:t>
                </a:r>
              </a:p>
            </p:txBody>
          </p:sp>
          <p:sp>
            <p:nvSpPr>
              <p:cNvPr id="1106" name="テキスト ボックス 1105">
                <a:extLst>
                  <a:ext uri="{FF2B5EF4-FFF2-40B4-BE49-F238E27FC236}">
                    <a16:creationId xmlns:a16="http://schemas.microsoft.com/office/drawing/2014/main" id="{EE24EA22-11BD-30CB-FE62-5C95B468CA1E}"/>
                  </a:ext>
                </a:extLst>
              </p:cNvPr>
              <p:cNvSpPr txBox="1"/>
              <p:nvPr/>
            </p:nvSpPr>
            <p:spPr>
              <a:xfrm>
                <a:off x="11881144" y="8262008"/>
                <a:ext cx="7543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公文書保管</a:t>
                </a:r>
              </a:p>
            </p:txBody>
          </p:sp>
          <p:sp>
            <p:nvSpPr>
              <p:cNvPr id="1107" name="テキスト ボックス 1106">
                <a:extLst>
                  <a:ext uri="{FF2B5EF4-FFF2-40B4-BE49-F238E27FC236}">
                    <a16:creationId xmlns:a16="http://schemas.microsoft.com/office/drawing/2014/main" id="{AE5FF6DA-FDB5-DF7F-E1E9-763B8F2B3B11}"/>
                  </a:ext>
                </a:extLst>
              </p:cNvPr>
              <p:cNvSpPr txBox="1"/>
              <p:nvPr/>
            </p:nvSpPr>
            <p:spPr>
              <a:xfrm>
                <a:off x="11881144" y="8395358"/>
                <a:ext cx="7543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ストレージ</a:t>
                </a:r>
              </a:p>
            </p:txBody>
          </p:sp>
        </p:grpSp>
        <p:grpSp>
          <p:nvGrpSpPr>
            <p:cNvPr id="1108" name="グラフィックス 3">
              <a:extLst>
                <a:ext uri="{FF2B5EF4-FFF2-40B4-BE49-F238E27FC236}">
                  <a16:creationId xmlns:a16="http://schemas.microsoft.com/office/drawing/2014/main" id="{210A941F-D0E0-CD81-F447-FFC33E8F3361}"/>
                </a:ext>
              </a:extLst>
            </p:cNvPr>
            <p:cNvGrpSpPr/>
            <p:nvPr/>
          </p:nvGrpSpPr>
          <p:grpSpPr>
            <a:xfrm>
              <a:off x="10815297" y="5054941"/>
              <a:ext cx="1265682" cy="1485900"/>
              <a:chOff x="10815297" y="5054941"/>
              <a:chExt cx="1265682" cy="1485900"/>
            </a:xfrm>
          </p:grpSpPr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A60EEB23-E1DA-E584-EF61-7AF8BC5091B5}"/>
                  </a:ext>
                </a:extLst>
              </p:cNvPr>
              <p:cNvSpPr/>
              <p:nvPr/>
            </p:nvSpPr>
            <p:spPr>
              <a:xfrm>
                <a:off x="10815297" y="5054941"/>
                <a:ext cx="1215675" cy="1452562"/>
              </a:xfrm>
              <a:custGeom>
                <a:avLst/>
                <a:gdLst>
                  <a:gd name="connsiteX0" fmla="*/ 0 w 1215675"/>
                  <a:gd name="connsiteY0" fmla="*/ 0 h 1452562"/>
                  <a:gd name="connsiteX1" fmla="*/ 495300 w 1215675"/>
                  <a:gd name="connsiteY1" fmla="*/ 0 h 1452562"/>
                  <a:gd name="connsiteX2" fmla="*/ 495300 w 1215675"/>
                  <a:gd name="connsiteY2" fmla="*/ 1452563 h 1452562"/>
                  <a:gd name="connsiteX3" fmla="*/ 1215676 w 1215675"/>
                  <a:gd name="connsiteY3" fmla="*/ 1452563 h 145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5675" h="1452562">
                    <a:moveTo>
                      <a:pt x="0" y="0"/>
                    </a:moveTo>
                    <a:lnTo>
                      <a:pt x="495300" y="0"/>
                    </a:lnTo>
                    <a:lnTo>
                      <a:pt x="495300" y="1452563"/>
                    </a:lnTo>
                    <a:lnTo>
                      <a:pt x="1215676" y="145256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B5C349A3-C11E-F305-AFE6-F4984E5D8932}"/>
                  </a:ext>
                </a:extLst>
              </p:cNvPr>
              <p:cNvSpPr/>
              <p:nvPr/>
            </p:nvSpPr>
            <p:spPr>
              <a:xfrm>
                <a:off x="12014304" y="6474166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11" name="グラフィックス 3">
              <a:extLst>
                <a:ext uri="{FF2B5EF4-FFF2-40B4-BE49-F238E27FC236}">
                  <a16:creationId xmlns:a16="http://schemas.microsoft.com/office/drawing/2014/main" id="{F26D5EA1-9470-F1FC-CFFC-379D0A9FCFBA}"/>
                </a:ext>
              </a:extLst>
            </p:cNvPr>
            <p:cNvGrpSpPr/>
            <p:nvPr/>
          </p:nvGrpSpPr>
          <p:grpSpPr>
            <a:xfrm>
              <a:off x="10815297" y="5054941"/>
              <a:ext cx="1246632" cy="2757487"/>
              <a:chOff x="10815297" y="5054941"/>
              <a:chExt cx="1246632" cy="2757487"/>
            </a:xfrm>
          </p:grpSpPr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8AF49646-45C9-7394-802F-8FCEECA0126B}"/>
                  </a:ext>
                </a:extLst>
              </p:cNvPr>
              <p:cNvSpPr/>
              <p:nvPr/>
            </p:nvSpPr>
            <p:spPr>
              <a:xfrm>
                <a:off x="10815297" y="5054941"/>
                <a:ext cx="1196625" cy="2724150"/>
              </a:xfrm>
              <a:custGeom>
                <a:avLst/>
                <a:gdLst>
                  <a:gd name="connsiteX0" fmla="*/ 0 w 1196625"/>
                  <a:gd name="connsiteY0" fmla="*/ 0 h 2724150"/>
                  <a:gd name="connsiteX1" fmla="*/ 495300 w 1196625"/>
                  <a:gd name="connsiteY1" fmla="*/ 0 h 2724150"/>
                  <a:gd name="connsiteX2" fmla="*/ 495300 w 1196625"/>
                  <a:gd name="connsiteY2" fmla="*/ 2724150 h 2724150"/>
                  <a:gd name="connsiteX3" fmla="*/ 1196626 w 1196625"/>
                  <a:gd name="connsiteY3" fmla="*/ 2724150 h 272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6625" h="2724150">
                    <a:moveTo>
                      <a:pt x="0" y="0"/>
                    </a:moveTo>
                    <a:lnTo>
                      <a:pt x="495300" y="0"/>
                    </a:lnTo>
                    <a:lnTo>
                      <a:pt x="495300" y="2724150"/>
                    </a:lnTo>
                    <a:lnTo>
                      <a:pt x="1196626" y="272415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36F3D466-0CBA-512B-3834-E9F737BDBE50}"/>
                  </a:ext>
                </a:extLst>
              </p:cNvPr>
              <p:cNvSpPr/>
              <p:nvPr/>
            </p:nvSpPr>
            <p:spPr>
              <a:xfrm>
                <a:off x="11995254" y="7745753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14" name="グラフィックス 3">
              <a:extLst>
                <a:ext uri="{FF2B5EF4-FFF2-40B4-BE49-F238E27FC236}">
                  <a16:creationId xmlns:a16="http://schemas.microsoft.com/office/drawing/2014/main" id="{8823FCB3-4D09-F0AF-8648-59848B9F2129}"/>
                </a:ext>
              </a:extLst>
            </p:cNvPr>
            <p:cNvGrpSpPr/>
            <p:nvPr/>
          </p:nvGrpSpPr>
          <p:grpSpPr>
            <a:xfrm>
              <a:off x="10815297" y="5054941"/>
              <a:ext cx="1246632" cy="4452937"/>
              <a:chOff x="10815297" y="5054941"/>
              <a:chExt cx="1246632" cy="4452937"/>
            </a:xfrm>
          </p:grpSpPr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E8F7B468-2857-480E-8E2A-41F31E5CE71B}"/>
                  </a:ext>
                </a:extLst>
              </p:cNvPr>
              <p:cNvSpPr/>
              <p:nvPr/>
            </p:nvSpPr>
            <p:spPr>
              <a:xfrm>
                <a:off x="10815297" y="5054941"/>
                <a:ext cx="1196625" cy="4419600"/>
              </a:xfrm>
              <a:custGeom>
                <a:avLst/>
                <a:gdLst>
                  <a:gd name="connsiteX0" fmla="*/ 0 w 1196625"/>
                  <a:gd name="connsiteY0" fmla="*/ 0 h 4419600"/>
                  <a:gd name="connsiteX1" fmla="*/ 495300 w 1196625"/>
                  <a:gd name="connsiteY1" fmla="*/ 0 h 4419600"/>
                  <a:gd name="connsiteX2" fmla="*/ 495300 w 1196625"/>
                  <a:gd name="connsiteY2" fmla="*/ 4419600 h 4419600"/>
                  <a:gd name="connsiteX3" fmla="*/ 1196626 w 1196625"/>
                  <a:gd name="connsiteY3" fmla="*/ 4419600 h 441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6625" h="4419600">
                    <a:moveTo>
                      <a:pt x="0" y="0"/>
                    </a:moveTo>
                    <a:lnTo>
                      <a:pt x="495300" y="0"/>
                    </a:lnTo>
                    <a:lnTo>
                      <a:pt x="495300" y="4419600"/>
                    </a:lnTo>
                    <a:lnTo>
                      <a:pt x="1196626" y="4419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0E49405E-BA18-02A8-2E6E-E4FF8FBC2BC2}"/>
                  </a:ext>
                </a:extLst>
              </p:cNvPr>
              <p:cNvSpPr/>
              <p:nvPr/>
            </p:nvSpPr>
            <p:spPr>
              <a:xfrm>
                <a:off x="11995254" y="9441203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17" name="グラフィックス 3">
              <a:extLst>
                <a:ext uri="{FF2B5EF4-FFF2-40B4-BE49-F238E27FC236}">
                  <a16:creationId xmlns:a16="http://schemas.microsoft.com/office/drawing/2014/main" id="{521518C3-4D07-580A-E8D3-D1B50B9E6EAE}"/>
                </a:ext>
              </a:extLst>
            </p:cNvPr>
            <p:cNvGrpSpPr/>
            <p:nvPr/>
          </p:nvGrpSpPr>
          <p:grpSpPr>
            <a:xfrm>
              <a:off x="10815297" y="5054941"/>
              <a:ext cx="1265682" cy="5329237"/>
              <a:chOff x="10815297" y="5054941"/>
              <a:chExt cx="1265682" cy="5329237"/>
            </a:xfrm>
          </p:grpSpPr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976EA9E4-C121-D615-9A00-1455C2C5AF73}"/>
                  </a:ext>
                </a:extLst>
              </p:cNvPr>
              <p:cNvSpPr/>
              <p:nvPr/>
            </p:nvSpPr>
            <p:spPr>
              <a:xfrm>
                <a:off x="10815297" y="5054941"/>
                <a:ext cx="1215675" cy="5295900"/>
              </a:xfrm>
              <a:custGeom>
                <a:avLst/>
                <a:gdLst>
                  <a:gd name="connsiteX0" fmla="*/ 0 w 1215675"/>
                  <a:gd name="connsiteY0" fmla="*/ 0 h 5295900"/>
                  <a:gd name="connsiteX1" fmla="*/ 495300 w 1215675"/>
                  <a:gd name="connsiteY1" fmla="*/ 0 h 5295900"/>
                  <a:gd name="connsiteX2" fmla="*/ 495300 w 1215675"/>
                  <a:gd name="connsiteY2" fmla="*/ 5295900 h 5295900"/>
                  <a:gd name="connsiteX3" fmla="*/ 1215676 w 1215675"/>
                  <a:gd name="connsiteY3" fmla="*/ 5295900 h 529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5675" h="5295900">
                    <a:moveTo>
                      <a:pt x="0" y="0"/>
                    </a:moveTo>
                    <a:lnTo>
                      <a:pt x="495300" y="0"/>
                    </a:lnTo>
                    <a:lnTo>
                      <a:pt x="495300" y="5295900"/>
                    </a:lnTo>
                    <a:lnTo>
                      <a:pt x="1215676" y="52959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D2DCBD01-8A45-6F05-BD36-298CE1EA1468}"/>
                  </a:ext>
                </a:extLst>
              </p:cNvPr>
              <p:cNvSpPr/>
              <p:nvPr/>
            </p:nvSpPr>
            <p:spPr>
              <a:xfrm>
                <a:off x="12014304" y="10317503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20" name="グラフィックス 3">
              <a:extLst>
                <a:ext uri="{FF2B5EF4-FFF2-40B4-BE49-F238E27FC236}">
                  <a16:creationId xmlns:a16="http://schemas.microsoft.com/office/drawing/2014/main" id="{DC09423A-C06D-394E-ABD9-190C7AD47291}"/>
                </a:ext>
              </a:extLst>
            </p:cNvPr>
            <p:cNvGrpSpPr/>
            <p:nvPr/>
          </p:nvGrpSpPr>
          <p:grpSpPr>
            <a:xfrm>
              <a:off x="12282147" y="5077324"/>
              <a:ext cx="4669631" cy="863441"/>
              <a:chOff x="12282147" y="5077324"/>
              <a:chExt cx="4669631" cy="863441"/>
            </a:xfrm>
          </p:grpSpPr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DC0FE0B8-2CFB-D8A6-A7B7-F678E4DB17E6}"/>
                  </a:ext>
                </a:extLst>
              </p:cNvPr>
              <p:cNvSpPr/>
              <p:nvPr/>
            </p:nvSpPr>
            <p:spPr>
              <a:xfrm>
                <a:off x="12282147" y="5127331"/>
                <a:ext cx="4636769" cy="813434"/>
              </a:xfrm>
              <a:custGeom>
                <a:avLst/>
                <a:gdLst>
                  <a:gd name="connsiteX0" fmla="*/ 0 w 4636769"/>
                  <a:gd name="connsiteY0" fmla="*/ 118110 h 813434"/>
                  <a:gd name="connsiteX1" fmla="*/ 0 w 4636769"/>
                  <a:gd name="connsiteY1" fmla="*/ 813435 h 813434"/>
                  <a:gd name="connsiteX2" fmla="*/ 3333750 w 4636769"/>
                  <a:gd name="connsiteY2" fmla="*/ 813435 h 813434"/>
                  <a:gd name="connsiteX3" fmla="*/ 3390900 w 4636769"/>
                  <a:gd name="connsiteY3" fmla="*/ 813435 h 813434"/>
                  <a:gd name="connsiteX4" fmla="*/ 3390900 w 4636769"/>
                  <a:gd name="connsiteY4" fmla="*/ 813435 h 813434"/>
                  <a:gd name="connsiteX5" fmla="*/ 4636770 w 4636769"/>
                  <a:gd name="connsiteY5" fmla="*/ 813435 h 813434"/>
                  <a:gd name="connsiteX6" fmla="*/ 4636294 w 4636769"/>
                  <a:gd name="connsiteY6" fmla="*/ 0 h 81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36769" h="813434">
                    <a:moveTo>
                      <a:pt x="0" y="118110"/>
                    </a:moveTo>
                    <a:lnTo>
                      <a:pt x="0" y="813435"/>
                    </a:lnTo>
                    <a:lnTo>
                      <a:pt x="3333750" y="813435"/>
                    </a:lnTo>
                    <a:cubicBezTo>
                      <a:pt x="3333750" y="776288"/>
                      <a:pt x="3390900" y="776288"/>
                      <a:pt x="3390900" y="813435"/>
                    </a:cubicBezTo>
                    <a:lnTo>
                      <a:pt x="3390900" y="813435"/>
                    </a:lnTo>
                    <a:lnTo>
                      <a:pt x="4636770" y="813435"/>
                    </a:lnTo>
                    <a:lnTo>
                      <a:pt x="463629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8CD615BF-244F-2565-F4F3-45CB94BB6F5B}"/>
                  </a:ext>
                </a:extLst>
              </p:cNvPr>
              <p:cNvSpPr/>
              <p:nvPr/>
            </p:nvSpPr>
            <p:spPr>
              <a:xfrm>
                <a:off x="16885103" y="5077324"/>
                <a:ext cx="66675" cy="66675"/>
              </a:xfrm>
              <a:custGeom>
                <a:avLst/>
                <a:gdLst>
                  <a:gd name="connsiteX0" fmla="*/ 33338 w 66675"/>
                  <a:gd name="connsiteY0" fmla="*/ 0 h 66675"/>
                  <a:gd name="connsiteX1" fmla="*/ 66675 w 66675"/>
                  <a:gd name="connsiteY1" fmla="*/ 66675 h 66675"/>
                  <a:gd name="connsiteX2" fmla="*/ 33338 w 66675"/>
                  <a:gd name="connsiteY2" fmla="*/ 50006 h 66675"/>
                  <a:gd name="connsiteX3" fmla="*/ 0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33338" y="0"/>
                    </a:moveTo>
                    <a:lnTo>
                      <a:pt x="66675" y="66675"/>
                    </a:lnTo>
                    <a:lnTo>
                      <a:pt x="33338" y="50006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23" name="グラフィックス 3">
              <a:extLst>
                <a:ext uri="{FF2B5EF4-FFF2-40B4-BE49-F238E27FC236}">
                  <a16:creationId xmlns:a16="http://schemas.microsoft.com/office/drawing/2014/main" id="{F52F31FB-6522-C5B2-3869-EE0AD39B098A}"/>
                </a:ext>
              </a:extLst>
            </p:cNvPr>
            <p:cNvGrpSpPr/>
            <p:nvPr/>
          </p:nvGrpSpPr>
          <p:grpSpPr>
            <a:xfrm>
              <a:off x="17087509" y="4851296"/>
              <a:ext cx="975169" cy="66675"/>
              <a:chOff x="17087509" y="4851296"/>
              <a:chExt cx="975169" cy="66675"/>
            </a:xfrm>
          </p:grpSpPr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14AC7154-8177-DBC4-8393-7158BEDBB211}"/>
                  </a:ext>
                </a:extLst>
              </p:cNvPr>
              <p:cNvSpPr/>
              <p:nvPr/>
            </p:nvSpPr>
            <p:spPr>
              <a:xfrm>
                <a:off x="17087509" y="4884634"/>
                <a:ext cx="925163" cy="9525"/>
              </a:xfrm>
              <a:custGeom>
                <a:avLst/>
                <a:gdLst>
                  <a:gd name="connsiteX0" fmla="*/ 0 w 925163"/>
                  <a:gd name="connsiteY0" fmla="*/ 0 h 9525"/>
                  <a:gd name="connsiteX1" fmla="*/ 925163 w 92516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5163" h="9525">
                    <a:moveTo>
                      <a:pt x="0" y="0"/>
                    </a:moveTo>
                    <a:lnTo>
                      <a:pt x="925163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A2B3D562-5267-056C-1837-CC49D420E051}"/>
                  </a:ext>
                </a:extLst>
              </p:cNvPr>
              <p:cNvSpPr/>
              <p:nvPr/>
            </p:nvSpPr>
            <p:spPr>
              <a:xfrm>
                <a:off x="17996004" y="4851296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126" name="図 1125">
              <a:extLst>
                <a:ext uri="{FF2B5EF4-FFF2-40B4-BE49-F238E27FC236}">
                  <a16:creationId xmlns:a16="http://schemas.microsoft.com/office/drawing/2014/main" id="{D59D98DD-BF38-38B2-94FD-8F8D35BC1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744609" y="4697753"/>
              <a:ext cx="338137" cy="364140"/>
            </a:xfrm>
            <a:custGeom>
              <a:avLst/>
              <a:gdLst>
                <a:gd name="connsiteX0" fmla="*/ 0 w 338137"/>
                <a:gd name="connsiteY0" fmla="*/ 0 h 364140"/>
                <a:gd name="connsiteX1" fmla="*/ 338138 w 338137"/>
                <a:gd name="connsiteY1" fmla="*/ 0 h 364140"/>
                <a:gd name="connsiteX2" fmla="*/ 338138 w 338137"/>
                <a:gd name="connsiteY2" fmla="*/ 364141 h 364140"/>
                <a:gd name="connsiteX3" fmla="*/ 0 w 338137"/>
                <a:gd name="connsiteY3" fmla="*/ 364141 h 36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137" h="364140">
                  <a:moveTo>
                    <a:pt x="0" y="0"/>
                  </a:moveTo>
                  <a:lnTo>
                    <a:pt x="338138" y="0"/>
                  </a:lnTo>
                  <a:lnTo>
                    <a:pt x="338138" y="364141"/>
                  </a:lnTo>
                  <a:lnTo>
                    <a:pt x="0" y="364141"/>
                  </a:lnTo>
                  <a:close/>
                </a:path>
              </a:pathLst>
            </a:custGeom>
          </p:spPr>
        </p:pic>
        <p:grpSp>
          <p:nvGrpSpPr>
            <p:cNvPr id="1127" name="グラフィックス 3">
              <a:extLst>
                <a:ext uri="{FF2B5EF4-FFF2-40B4-BE49-F238E27FC236}">
                  <a16:creationId xmlns:a16="http://schemas.microsoft.com/office/drawing/2014/main" id="{CFF5B966-FD6F-70D0-9BA4-2E905FB9F69A}"/>
                </a:ext>
              </a:extLst>
            </p:cNvPr>
            <p:cNvGrpSpPr/>
            <p:nvPr/>
          </p:nvGrpSpPr>
          <p:grpSpPr>
            <a:xfrm>
              <a:off x="16339797" y="5128569"/>
              <a:ext cx="1162050" cy="297846"/>
              <a:chOff x="16339797" y="5128569"/>
              <a:chExt cx="1162050" cy="297846"/>
            </a:xfrm>
          </p:grpSpPr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E8B127B5-AA82-9344-2CFF-F525E52EAE48}"/>
                  </a:ext>
                </a:extLst>
              </p:cNvPr>
              <p:cNvSpPr/>
              <p:nvPr/>
            </p:nvSpPr>
            <p:spPr>
              <a:xfrm>
                <a:off x="16339797" y="5140666"/>
                <a:ext cx="1162050" cy="285750"/>
              </a:xfrm>
              <a:custGeom>
                <a:avLst/>
                <a:gdLst>
                  <a:gd name="connsiteX0" fmla="*/ 0 w 1162050"/>
                  <a:gd name="connsiteY0" fmla="*/ 0 h 285750"/>
                  <a:gd name="connsiteX1" fmla="*/ 1162050 w 1162050"/>
                  <a:gd name="connsiteY1" fmla="*/ 0 h 285750"/>
                  <a:gd name="connsiteX2" fmla="*/ 1162050 w 1162050"/>
                  <a:gd name="connsiteY2" fmla="*/ 285750 h 285750"/>
                  <a:gd name="connsiteX3" fmla="*/ 0 w 116205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050" h="285750">
                    <a:moveTo>
                      <a:pt x="0" y="0"/>
                    </a:moveTo>
                    <a:lnTo>
                      <a:pt x="1162050" y="0"/>
                    </a:lnTo>
                    <a:lnTo>
                      <a:pt x="116205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DAE8F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9" name="テキスト ボックス 1128">
                <a:extLst>
                  <a:ext uri="{FF2B5EF4-FFF2-40B4-BE49-F238E27FC236}">
                    <a16:creationId xmlns:a16="http://schemas.microsoft.com/office/drawing/2014/main" id="{BF36142F-B9BD-5D49-BABC-C7970C2C2BB4}"/>
                  </a:ext>
                </a:extLst>
              </p:cNvPr>
              <p:cNvSpPr txBox="1"/>
              <p:nvPr/>
            </p:nvSpPr>
            <p:spPr>
              <a:xfrm>
                <a:off x="16598400" y="5082849"/>
                <a:ext cx="6305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Pub/Sub</a:t>
                </a:r>
              </a:p>
            </p:txBody>
          </p:sp>
          <p:sp>
            <p:nvSpPr>
              <p:cNvPr id="1130" name="テキスト ボックス 1129">
                <a:extLst>
                  <a:ext uri="{FF2B5EF4-FFF2-40B4-BE49-F238E27FC236}">
                    <a16:creationId xmlns:a16="http://schemas.microsoft.com/office/drawing/2014/main" id="{5243486A-C2EE-52F4-6B3D-F544F1E31B30}"/>
                  </a:ext>
                </a:extLst>
              </p:cNvPr>
              <p:cNvSpPr txBox="1"/>
              <p:nvPr/>
            </p:nvSpPr>
            <p:spPr>
              <a:xfrm>
                <a:off x="16250738" y="5225724"/>
                <a:ext cx="13258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帳票作成処理用キュー</a:t>
                </a:r>
              </a:p>
            </p:txBody>
          </p:sp>
        </p:grpSp>
        <p:pic>
          <p:nvPicPr>
            <p:cNvPr id="1131" name="図 1130">
              <a:extLst>
                <a:ext uri="{FF2B5EF4-FFF2-40B4-BE49-F238E27FC236}">
                  <a16:creationId xmlns:a16="http://schemas.microsoft.com/office/drawing/2014/main" id="{1F69EDC4-00F1-2246-86EA-50173BD92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086884" y="4859678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381000 w 381000"/>
                <a:gd name="connsiteY1" fmla="*/ 0 h 381000"/>
                <a:gd name="connsiteX2" fmla="*/ 381000 w 381000"/>
                <a:gd name="connsiteY2" fmla="*/ 381000 h 381000"/>
                <a:gd name="connsiteX3" fmla="*/ 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lnTo>
                    <a:pt x="381000" y="0"/>
                  </a:lnTo>
                  <a:lnTo>
                    <a:pt x="381000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grpSp>
          <p:nvGrpSpPr>
            <p:cNvPr id="1132" name="グラフィックス 3">
              <a:extLst>
                <a:ext uri="{FF2B5EF4-FFF2-40B4-BE49-F238E27FC236}">
                  <a16:creationId xmlns:a16="http://schemas.microsoft.com/office/drawing/2014/main" id="{ECE45291-3A07-9915-4A68-0F25341FE5F1}"/>
                </a:ext>
              </a:extLst>
            </p:cNvPr>
            <p:cNvGrpSpPr/>
            <p:nvPr/>
          </p:nvGrpSpPr>
          <p:grpSpPr>
            <a:xfrm>
              <a:off x="11520147" y="5307353"/>
              <a:ext cx="1514475" cy="300037"/>
              <a:chOff x="11520147" y="5307353"/>
              <a:chExt cx="1514475" cy="300037"/>
            </a:xfrm>
          </p:grpSpPr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1FC648DF-750A-09F6-1C6C-6305181B4D53}"/>
                  </a:ext>
                </a:extLst>
              </p:cNvPr>
              <p:cNvSpPr/>
              <p:nvPr/>
            </p:nvSpPr>
            <p:spPr>
              <a:xfrm>
                <a:off x="11548722" y="5321641"/>
                <a:ext cx="1485900" cy="285750"/>
              </a:xfrm>
              <a:custGeom>
                <a:avLst/>
                <a:gdLst>
                  <a:gd name="connsiteX0" fmla="*/ 0 w 1485900"/>
                  <a:gd name="connsiteY0" fmla="*/ 0 h 285750"/>
                  <a:gd name="connsiteX1" fmla="*/ 1485900 w 1485900"/>
                  <a:gd name="connsiteY1" fmla="*/ 0 h 285750"/>
                  <a:gd name="connsiteX2" fmla="*/ 1485900 w 1485900"/>
                  <a:gd name="connsiteY2" fmla="*/ 285750 h 285750"/>
                  <a:gd name="connsiteX3" fmla="*/ 0 w 148590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5900" h="285750">
                    <a:moveTo>
                      <a:pt x="0" y="0"/>
                    </a:moveTo>
                    <a:lnTo>
                      <a:pt x="1485900" y="0"/>
                    </a:lnTo>
                    <a:lnTo>
                      <a:pt x="148590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DAE8F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4" name="テキスト ボックス 1133">
                <a:extLst>
                  <a:ext uri="{FF2B5EF4-FFF2-40B4-BE49-F238E27FC236}">
                    <a16:creationId xmlns:a16="http://schemas.microsoft.com/office/drawing/2014/main" id="{DAE05043-5F77-BEAD-C62F-94B894F1929A}"/>
                  </a:ext>
                </a:extLst>
              </p:cNvPr>
              <p:cNvSpPr txBox="1"/>
              <p:nvPr/>
            </p:nvSpPr>
            <p:spPr>
              <a:xfrm>
                <a:off x="11428707" y="5261633"/>
                <a:ext cx="16973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Functions for Firebase</a:t>
                </a:r>
              </a:p>
            </p:txBody>
          </p:sp>
          <p:sp>
            <p:nvSpPr>
              <p:cNvPr id="1135" name="テキスト ボックス 1134">
                <a:extLst>
                  <a:ext uri="{FF2B5EF4-FFF2-40B4-BE49-F238E27FC236}">
                    <a16:creationId xmlns:a16="http://schemas.microsoft.com/office/drawing/2014/main" id="{B379DD60-4D73-A544-E469-4A0D727C98D5}"/>
                  </a:ext>
                </a:extLst>
              </p:cNvPr>
              <p:cNvSpPr txBox="1"/>
              <p:nvPr/>
            </p:nvSpPr>
            <p:spPr>
              <a:xfrm>
                <a:off x="11495382" y="5394983"/>
                <a:ext cx="15640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Web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フォーム内容処理関数</a:t>
                </a:r>
              </a:p>
            </p:txBody>
          </p:sp>
        </p:grpSp>
        <p:grpSp>
          <p:nvGrpSpPr>
            <p:cNvPr id="1136" name="グラフィックス 3">
              <a:extLst>
                <a:ext uri="{FF2B5EF4-FFF2-40B4-BE49-F238E27FC236}">
                  <a16:creationId xmlns:a16="http://schemas.microsoft.com/office/drawing/2014/main" id="{CEBD3A97-9F83-01A6-7A5A-B6657E0BAC8D}"/>
                </a:ext>
              </a:extLst>
            </p:cNvPr>
            <p:cNvGrpSpPr/>
            <p:nvPr/>
          </p:nvGrpSpPr>
          <p:grpSpPr>
            <a:xfrm>
              <a:off x="12229759" y="5046558"/>
              <a:ext cx="6005512" cy="2531364"/>
              <a:chOff x="12229759" y="5046558"/>
              <a:chExt cx="6005512" cy="2531364"/>
            </a:xfrm>
          </p:grpSpPr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49772AE3-D33A-9FB5-D174-F9D5A677FE1F}"/>
                  </a:ext>
                </a:extLst>
              </p:cNvPr>
              <p:cNvSpPr/>
              <p:nvPr/>
            </p:nvSpPr>
            <p:spPr>
              <a:xfrm>
                <a:off x="12263097" y="5046558"/>
                <a:ext cx="5972175" cy="2481357"/>
              </a:xfrm>
              <a:custGeom>
                <a:avLst/>
                <a:gdLst>
                  <a:gd name="connsiteX0" fmla="*/ 5972175 w 5972175"/>
                  <a:gd name="connsiteY0" fmla="*/ 0 h 2481357"/>
                  <a:gd name="connsiteX1" fmla="*/ 5972175 w 5972175"/>
                  <a:gd name="connsiteY1" fmla="*/ 2418207 h 2481357"/>
                  <a:gd name="connsiteX2" fmla="*/ 3409950 w 5972175"/>
                  <a:gd name="connsiteY2" fmla="*/ 2418207 h 2481357"/>
                  <a:gd name="connsiteX3" fmla="*/ 3352800 w 5972175"/>
                  <a:gd name="connsiteY3" fmla="*/ 2418207 h 2481357"/>
                  <a:gd name="connsiteX4" fmla="*/ 3352800 w 5972175"/>
                  <a:gd name="connsiteY4" fmla="*/ 2418207 h 2481357"/>
                  <a:gd name="connsiteX5" fmla="*/ 0 w 5972175"/>
                  <a:gd name="connsiteY5" fmla="*/ 2418207 h 2481357"/>
                  <a:gd name="connsiteX6" fmla="*/ 0 w 5972175"/>
                  <a:gd name="connsiteY6" fmla="*/ 2481358 h 248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2175" h="2481357">
                    <a:moveTo>
                      <a:pt x="5972175" y="0"/>
                    </a:moveTo>
                    <a:lnTo>
                      <a:pt x="5972175" y="2418207"/>
                    </a:lnTo>
                    <a:lnTo>
                      <a:pt x="3409950" y="2418207"/>
                    </a:lnTo>
                    <a:cubicBezTo>
                      <a:pt x="3409950" y="2381060"/>
                      <a:pt x="3352800" y="2381060"/>
                      <a:pt x="3352800" y="2418207"/>
                    </a:cubicBezTo>
                    <a:lnTo>
                      <a:pt x="3352800" y="2418207"/>
                    </a:lnTo>
                    <a:lnTo>
                      <a:pt x="0" y="2418207"/>
                    </a:lnTo>
                    <a:lnTo>
                      <a:pt x="0" y="248135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78D29991-C646-BDE4-0B5D-D18D3C151C5E}"/>
                  </a:ext>
                </a:extLst>
              </p:cNvPr>
              <p:cNvSpPr/>
              <p:nvPr/>
            </p:nvSpPr>
            <p:spPr>
              <a:xfrm>
                <a:off x="12229759" y="7511248"/>
                <a:ext cx="66675" cy="66675"/>
              </a:xfrm>
              <a:custGeom>
                <a:avLst/>
                <a:gdLst>
                  <a:gd name="connsiteX0" fmla="*/ 33338 w 66675"/>
                  <a:gd name="connsiteY0" fmla="*/ 66675 h 66675"/>
                  <a:gd name="connsiteX1" fmla="*/ 0 w 66675"/>
                  <a:gd name="connsiteY1" fmla="*/ 0 h 66675"/>
                  <a:gd name="connsiteX2" fmla="*/ 33338 w 66675"/>
                  <a:gd name="connsiteY2" fmla="*/ 16669 h 66675"/>
                  <a:gd name="connsiteX3" fmla="*/ 66675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33338" y="66675"/>
                    </a:moveTo>
                    <a:lnTo>
                      <a:pt x="0" y="0"/>
                    </a:lnTo>
                    <a:lnTo>
                      <a:pt x="33338" y="16669"/>
                    </a:lnTo>
                    <a:lnTo>
                      <a:pt x="666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39" name="グラフィックス 3">
              <a:extLst>
                <a:ext uri="{FF2B5EF4-FFF2-40B4-BE49-F238E27FC236}">
                  <a16:creationId xmlns:a16="http://schemas.microsoft.com/office/drawing/2014/main" id="{9BB68E45-9BD0-C14A-B1D7-4A50B614515E}"/>
                </a:ext>
              </a:extLst>
            </p:cNvPr>
            <p:cNvGrpSpPr/>
            <p:nvPr/>
          </p:nvGrpSpPr>
          <p:grpSpPr>
            <a:xfrm>
              <a:off x="18347190" y="10600967"/>
              <a:ext cx="1012031" cy="462343"/>
              <a:chOff x="18347190" y="10600967"/>
              <a:chExt cx="1012031" cy="462343"/>
            </a:xfrm>
          </p:grpSpPr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5BD1B731-3780-582C-ECBD-2D2250DBD12C}"/>
                  </a:ext>
                </a:extLst>
              </p:cNvPr>
              <p:cNvSpPr/>
              <p:nvPr/>
            </p:nvSpPr>
            <p:spPr>
              <a:xfrm>
                <a:off x="18397197" y="10634305"/>
                <a:ext cx="962025" cy="429005"/>
              </a:xfrm>
              <a:custGeom>
                <a:avLst/>
                <a:gdLst>
                  <a:gd name="connsiteX0" fmla="*/ 962025 w 962025"/>
                  <a:gd name="connsiteY0" fmla="*/ 429006 h 429005"/>
                  <a:gd name="connsiteX1" fmla="*/ 438150 w 962025"/>
                  <a:gd name="connsiteY1" fmla="*/ 429006 h 429005"/>
                  <a:gd name="connsiteX2" fmla="*/ 438150 w 962025"/>
                  <a:gd name="connsiteY2" fmla="*/ 381 h 429005"/>
                  <a:gd name="connsiteX3" fmla="*/ 0 w 962025"/>
                  <a:gd name="connsiteY3" fmla="*/ 0 h 429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2025" h="429005">
                    <a:moveTo>
                      <a:pt x="962025" y="429006"/>
                    </a:moveTo>
                    <a:lnTo>
                      <a:pt x="438150" y="429006"/>
                    </a:lnTo>
                    <a:lnTo>
                      <a:pt x="438150" y="38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F42A7CCD-4B3E-58C3-279B-6063D083E1E5}"/>
                  </a:ext>
                </a:extLst>
              </p:cNvPr>
              <p:cNvSpPr/>
              <p:nvPr/>
            </p:nvSpPr>
            <p:spPr>
              <a:xfrm>
                <a:off x="18347190" y="10600967"/>
                <a:ext cx="66675" cy="66675"/>
              </a:xfrm>
              <a:custGeom>
                <a:avLst/>
                <a:gdLst>
                  <a:gd name="connsiteX0" fmla="*/ 0 w 66675"/>
                  <a:gd name="connsiteY0" fmla="*/ 33242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580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242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58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42" name="グラフィックス 3">
              <a:extLst>
                <a:ext uri="{FF2B5EF4-FFF2-40B4-BE49-F238E27FC236}">
                  <a16:creationId xmlns:a16="http://schemas.microsoft.com/office/drawing/2014/main" id="{015BE64B-9585-8465-D649-E6F71166FCDC}"/>
                </a:ext>
              </a:extLst>
            </p:cNvPr>
            <p:cNvGrpSpPr/>
            <p:nvPr/>
          </p:nvGrpSpPr>
          <p:grpSpPr>
            <a:xfrm>
              <a:off x="18409103" y="11063310"/>
              <a:ext cx="950118" cy="482917"/>
              <a:chOff x="18409103" y="11063310"/>
              <a:chExt cx="950118" cy="482917"/>
            </a:xfrm>
          </p:grpSpPr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C19CDB63-7829-B08B-2FB2-7ECF2EC82B38}"/>
                  </a:ext>
                </a:extLst>
              </p:cNvPr>
              <p:cNvSpPr/>
              <p:nvPr/>
            </p:nvSpPr>
            <p:spPr>
              <a:xfrm>
                <a:off x="18459109" y="11063310"/>
                <a:ext cx="900112" cy="449580"/>
              </a:xfrm>
              <a:custGeom>
                <a:avLst/>
                <a:gdLst>
                  <a:gd name="connsiteX0" fmla="*/ 900113 w 900112"/>
                  <a:gd name="connsiteY0" fmla="*/ 0 h 449580"/>
                  <a:gd name="connsiteX1" fmla="*/ 376238 w 900112"/>
                  <a:gd name="connsiteY1" fmla="*/ 0 h 449580"/>
                  <a:gd name="connsiteX2" fmla="*/ 376238 w 900112"/>
                  <a:gd name="connsiteY2" fmla="*/ 449580 h 449580"/>
                  <a:gd name="connsiteX3" fmla="*/ 0 w 900112"/>
                  <a:gd name="connsiteY3" fmla="*/ 449580 h 44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12" h="449580">
                    <a:moveTo>
                      <a:pt x="900113" y="0"/>
                    </a:moveTo>
                    <a:lnTo>
                      <a:pt x="376238" y="0"/>
                    </a:lnTo>
                    <a:lnTo>
                      <a:pt x="376238" y="449580"/>
                    </a:lnTo>
                    <a:lnTo>
                      <a:pt x="0" y="44958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A15C2A77-0B95-29A6-83C7-92A626ADE581}"/>
                  </a:ext>
                </a:extLst>
              </p:cNvPr>
              <p:cNvSpPr/>
              <p:nvPr/>
            </p:nvSpPr>
            <p:spPr>
              <a:xfrm>
                <a:off x="18409103" y="11479553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145" name="図 1144">
              <a:extLst>
                <a:ext uri="{FF2B5EF4-FFF2-40B4-BE49-F238E27FC236}">
                  <a16:creationId xmlns:a16="http://schemas.microsoft.com/office/drawing/2014/main" id="{FD6C0824-58FA-A9EB-F3DB-18BFE688C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54459" y="10829472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lnTo>
                    <a:pt x="0" y="457200"/>
                  </a:lnTo>
                  <a:close/>
                </a:path>
              </a:pathLst>
            </a:custGeom>
          </p:spPr>
        </p:pic>
        <p:grpSp>
          <p:nvGrpSpPr>
            <p:cNvPr id="1146" name="グラフィックス 3">
              <a:extLst>
                <a:ext uri="{FF2B5EF4-FFF2-40B4-BE49-F238E27FC236}">
                  <a16:creationId xmlns:a16="http://schemas.microsoft.com/office/drawing/2014/main" id="{6660C71C-F47D-C7F9-84CF-042D4266CB12}"/>
                </a:ext>
              </a:extLst>
            </p:cNvPr>
            <p:cNvGrpSpPr/>
            <p:nvPr/>
          </p:nvGrpSpPr>
          <p:grpSpPr>
            <a:xfrm>
              <a:off x="19240159" y="11360491"/>
              <a:ext cx="709612" cy="419100"/>
              <a:chOff x="19240159" y="11360491"/>
              <a:chExt cx="709612" cy="419100"/>
            </a:xfrm>
          </p:grpSpPr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982FF0EB-DF70-3566-43D2-60ED74255383}"/>
                  </a:ext>
                </a:extLst>
              </p:cNvPr>
              <p:cNvSpPr/>
              <p:nvPr/>
            </p:nvSpPr>
            <p:spPr>
              <a:xfrm>
                <a:off x="19244922" y="11360491"/>
                <a:ext cx="704850" cy="419100"/>
              </a:xfrm>
              <a:custGeom>
                <a:avLst/>
                <a:gdLst>
                  <a:gd name="connsiteX0" fmla="*/ 0 w 704850"/>
                  <a:gd name="connsiteY0" fmla="*/ 0 h 419100"/>
                  <a:gd name="connsiteX1" fmla="*/ 704850 w 704850"/>
                  <a:gd name="connsiteY1" fmla="*/ 0 h 419100"/>
                  <a:gd name="connsiteX2" fmla="*/ 704850 w 704850"/>
                  <a:gd name="connsiteY2" fmla="*/ 419100 h 419100"/>
                  <a:gd name="connsiteX3" fmla="*/ 0 w 704850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50" h="419100">
                    <a:moveTo>
                      <a:pt x="0" y="0"/>
                    </a:moveTo>
                    <a:lnTo>
                      <a:pt x="704850" y="0"/>
                    </a:lnTo>
                    <a:lnTo>
                      <a:pt x="704850" y="419100"/>
                    </a:lnTo>
                    <a:lnTo>
                      <a:pt x="0" y="419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8" name="テキスト ボックス 1147">
                <a:extLst>
                  <a:ext uri="{FF2B5EF4-FFF2-40B4-BE49-F238E27FC236}">
                    <a16:creationId xmlns:a16="http://schemas.microsoft.com/office/drawing/2014/main" id="{0358FCDB-7CCA-84C6-9E0E-59D82B0A8B99}"/>
                  </a:ext>
                </a:extLst>
              </p:cNvPr>
              <p:cNvSpPr txBox="1"/>
              <p:nvPr/>
            </p:nvSpPr>
            <p:spPr>
              <a:xfrm>
                <a:off x="19320169" y="11317152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利用者</a:t>
                </a:r>
              </a:p>
            </p:txBody>
          </p:sp>
          <p:sp>
            <p:nvSpPr>
              <p:cNvPr id="1149" name="テキスト ボックス 1148">
                <a:extLst>
                  <a:ext uri="{FF2B5EF4-FFF2-40B4-BE49-F238E27FC236}">
                    <a16:creationId xmlns:a16="http://schemas.microsoft.com/office/drawing/2014/main" id="{AB35F57A-8751-9FD4-5C38-D6E0677D835F}"/>
                  </a:ext>
                </a:extLst>
              </p:cNvPr>
              <p:cNvSpPr txBox="1"/>
              <p:nvPr/>
            </p:nvSpPr>
            <p:spPr>
              <a:xfrm>
                <a:off x="19148719" y="11450502"/>
                <a:ext cx="8686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統計情報閲覧</a:t>
                </a:r>
              </a:p>
            </p:txBody>
          </p:sp>
          <p:sp>
            <p:nvSpPr>
              <p:cNvPr id="1150" name="テキスト ボックス 1149">
                <a:extLst>
                  <a:ext uri="{FF2B5EF4-FFF2-40B4-BE49-F238E27FC236}">
                    <a16:creationId xmlns:a16="http://schemas.microsoft.com/office/drawing/2014/main" id="{024CF3DF-7D3E-D253-F116-0E31DE6CD19A}"/>
                  </a:ext>
                </a:extLst>
              </p:cNvPr>
              <p:cNvSpPr txBox="1"/>
              <p:nvPr/>
            </p:nvSpPr>
            <p:spPr>
              <a:xfrm>
                <a:off x="19210632" y="11574327"/>
                <a:ext cx="7448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国民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/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職員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pic>
          <p:nvPicPr>
            <p:cNvPr id="1151" name="図 1150">
              <a:extLst>
                <a:ext uri="{FF2B5EF4-FFF2-40B4-BE49-F238E27FC236}">
                  <a16:creationId xmlns:a16="http://schemas.microsoft.com/office/drawing/2014/main" id="{57408F0E-8D4A-FAF3-B34B-5FD0EA231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02084" y="8492227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lnTo>
                    <a:pt x="0" y="457200"/>
                  </a:lnTo>
                  <a:close/>
                </a:path>
              </a:pathLst>
            </a:custGeom>
          </p:spPr>
        </p:pic>
        <p:grpSp>
          <p:nvGrpSpPr>
            <p:cNvPr id="1152" name="グラフィックス 3">
              <a:extLst>
                <a:ext uri="{FF2B5EF4-FFF2-40B4-BE49-F238E27FC236}">
                  <a16:creationId xmlns:a16="http://schemas.microsoft.com/office/drawing/2014/main" id="{3DEFBF73-EC70-05D0-D1F8-065A9E2B747E}"/>
                </a:ext>
              </a:extLst>
            </p:cNvPr>
            <p:cNvGrpSpPr/>
            <p:nvPr/>
          </p:nvGrpSpPr>
          <p:grpSpPr>
            <a:xfrm>
              <a:off x="19459234" y="9025627"/>
              <a:ext cx="366712" cy="144113"/>
              <a:chOff x="19459234" y="9025627"/>
              <a:chExt cx="366712" cy="144113"/>
            </a:xfrm>
          </p:grpSpPr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DF1C1142-F355-C108-EF5F-D255342B3A10}"/>
                  </a:ext>
                </a:extLst>
              </p:cNvPr>
              <p:cNvSpPr/>
              <p:nvPr/>
            </p:nvSpPr>
            <p:spPr>
              <a:xfrm>
                <a:off x="19463997" y="9026866"/>
                <a:ext cx="361950" cy="142875"/>
              </a:xfrm>
              <a:custGeom>
                <a:avLst/>
                <a:gdLst>
                  <a:gd name="connsiteX0" fmla="*/ 0 w 361950"/>
                  <a:gd name="connsiteY0" fmla="*/ 0 h 142875"/>
                  <a:gd name="connsiteX1" fmla="*/ 361950 w 361950"/>
                  <a:gd name="connsiteY1" fmla="*/ 0 h 142875"/>
                  <a:gd name="connsiteX2" fmla="*/ 361950 w 361950"/>
                  <a:gd name="connsiteY2" fmla="*/ 142875 h 142875"/>
                  <a:gd name="connsiteX3" fmla="*/ 0 w 361950"/>
                  <a:gd name="connsiteY3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142875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142875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4" name="テキスト ボックス 1153">
                <a:extLst>
                  <a:ext uri="{FF2B5EF4-FFF2-40B4-BE49-F238E27FC236}">
                    <a16:creationId xmlns:a16="http://schemas.microsoft.com/office/drawing/2014/main" id="{E060CCE4-FD85-A994-932B-0D922AA1B600}"/>
                  </a:ext>
                </a:extLst>
              </p:cNvPr>
              <p:cNvSpPr txBox="1"/>
              <p:nvPr/>
            </p:nvSpPr>
            <p:spPr>
              <a:xfrm>
                <a:off x="19367794" y="8979907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分析者</a:t>
                </a:r>
              </a:p>
            </p:txBody>
          </p:sp>
        </p:grpSp>
        <p:pic>
          <p:nvPicPr>
            <p:cNvPr id="1155" name="図 1154">
              <a:extLst>
                <a:ext uri="{FF2B5EF4-FFF2-40B4-BE49-F238E27FC236}">
                  <a16:creationId xmlns:a16="http://schemas.microsoft.com/office/drawing/2014/main" id="{5B744BE8-009D-AB1D-576D-01963CA62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068584" y="4717946"/>
              <a:ext cx="323850" cy="323850"/>
            </a:xfrm>
            <a:custGeom>
              <a:avLst/>
              <a:gdLst>
                <a:gd name="connsiteX0" fmla="*/ 0 w 323850"/>
                <a:gd name="connsiteY0" fmla="*/ 0 h 323850"/>
                <a:gd name="connsiteX1" fmla="*/ 323850 w 323850"/>
                <a:gd name="connsiteY1" fmla="*/ 0 h 323850"/>
                <a:gd name="connsiteX2" fmla="*/ 323850 w 323850"/>
                <a:gd name="connsiteY2" fmla="*/ 323850 h 323850"/>
                <a:gd name="connsiteX3" fmla="*/ 0 w 32385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23850">
                  <a:moveTo>
                    <a:pt x="0" y="0"/>
                  </a:moveTo>
                  <a:lnTo>
                    <a:pt x="323850" y="0"/>
                  </a:lnTo>
                  <a:lnTo>
                    <a:pt x="323850" y="323850"/>
                  </a:lnTo>
                  <a:lnTo>
                    <a:pt x="0" y="323850"/>
                  </a:lnTo>
                  <a:close/>
                </a:path>
              </a:pathLst>
            </a:custGeom>
          </p:spPr>
        </p:pic>
        <p:grpSp>
          <p:nvGrpSpPr>
            <p:cNvPr id="1156" name="グラフィックス 3">
              <a:extLst>
                <a:ext uri="{FF2B5EF4-FFF2-40B4-BE49-F238E27FC236}">
                  <a16:creationId xmlns:a16="http://schemas.microsoft.com/office/drawing/2014/main" id="{9CE7B165-5F6C-89E1-8EAB-16DF76350CDA}"/>
                </a:ext>
              </a:extLst>
            </p:cNvPr>
            <p:cNvGrpSpPr/>
            <p:nvPr/>
          </p:nvGrpSpPr>
          <p:grpSpPr>
            <a:xfrm>
              <a:off x="17801884" y="5108471"/>
              <a:ext cx="862012" cy="432244"/>
              <a:chOff x="17801884" y="5108471"/>
              <a:chExt cx="862012" cy="432244"/>
            </a:xfrm>
          </p:grpSpPr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6D2145C2-140C-F513-9269-522FA62E9D67}"/>
                  </a:ext>
                </a:extLst>
              </p:cNvPr>
              <p:cNvSpPr/>
              <p:nvPr/>
            </p:nvSpPr>
            <p:spPr>
              <a:xfrm>
                <a:off x="17816172" y="5121616"/>
                <a:ext cx="847725" cy="419100"/>
              </a:xfrm>
              <a:custGeom>
                <a:avLst/>
                <a:gdLst>
                  <a:gd name="connsiteX0" fmla="*/ 0 w 847725"/>
                  <a:gd name="connsiteY0" fmla="*/ 0 h 419100"/>
                  <a:gd name="connsiteX1" fmla="*/ 847725 w 847725"/>
                  <a:gd name="connsiteY1" fmla="*/ 0 h 419100"/>
                  <a:gd name="connsiteX2" fmla="*/ 847725 w 847725"/>
                  <a:gd name="connsiteY2" fmla="*/ 419100 h 419100"/>
                  <a:gd name="connsiteX3" fmla="*/ 0 w 847725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5" h="419100">
                    <a:moveTo>
                      <a:pt x="0" y="0"/>
                    </a:moveTo>
                    <a:lnTo>
                      <a:pt x="847725" y="0"/>
                    </a:lnTo>
                    <a:lnTo>
                      <a:pt x="847725" y="419100"/>
                    </a:lnTo>
                    <a:lnTo>
                      <a:pt x="0" y="419100"/>
                    </a:lnTo>
                    <a:close/>
                  </a:path>
                </a:pathLst>
              </a:custGeom>
              <a:solidFill>
                <a:srgbClr val="DAE8F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8" name="テキスト ボックス 1157">
                <a:extLst>
                  <a:ext uri="{FF2B5EF4-FFF2-40B4-BE49-F238E27FC236}">
                    <a16:creationId xmlns:a16="http://schemas.microsoft.com/office/drawing/2014/main" id="{F2D9DB3B-D9F0-B5BF-7148-60E911898A13}"/>
                  </a:ext>
                </a:extLst>
              </p:cNvPr>
              <p:cNvSpPr txBox="1"/>
              <p:nvPr/>
            </p:nvSpPr>
            <p:spPr>
              <a:xfrm>
                <a:off x="17710444" y="5062751"/>
                <a:ext cx="10401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Functions</a:t>
                </a:r>
              </a:p>
            </p:txBody>
          </p:sp>
          <p:sp>
            <p:nvSpPr>
              <p:cNvPr id="1159" name="テキスト ボックス 1158">
                <a:extLst>
                  <a:ext uri="{FF2B5EF4-FFF2-40B4-BE49-F238E27FC236}">
                    <a16:creationId xmlns:a16="http://schemas.microsoft.com/office/drawing/2014/main" id="{38035DFB-DA50-9A3D-DD26-71B9293F8729}"/>
                  </a:ext>
                </a:extLst>
              </p:cNvPr>
              <p:cNvSpPr txBox="1"/>
              <p:nvPr/>
            </p:nvSpPr>
            <p:spPr>
              <a:xfrm>
                <a:off x="17796169" y="5205626"/>
                <a:ext cx="8686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内部向け帳票</a:t>
                </a:r>
              </a:p>
            </p:txBody>
          </p:sp>
          <p:sp>
            <p:nvSpPr>
              <p:cNvPr id="1160" name="テキスト ボックス 1159">
                <a:extLst>
                  <a:ext uri="{FF2B5EF4-FFF2-40B4-BE49-F238E27FC236}">
                    <a16:creationId xmlns:a16="http://schemas.microsoft.com/office/drawing/2014/main" id="{871819DD-1972-CA55-2ECE-3E663C6F6045}"/>
                  </a:ext>
                </a:extLst>
              </p:cNvPr>
              <p:cNvSpPr txBox="1"/>
              <p:nvPr/>
            </p:nvSpPr>
            <p:spPr>
              <a:xfrm>
                <a:off x="17910469" y="5338976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作成処理</a:t>
                </a:r>
              </a:p>
            </p:txBody>
          </p:sp>
        </p:grp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746B9425-C3A9-1C11-ED93-971EE525FB61}"/>
                </a:ext>
              </a:extLst>
            </p:cNvPr>
            <p:cNvSpPr/>
            <p:nvPr/>
          </p:nvSpPr>
          <p:spPr>
            <a:xfrm>
              <a:off x="11501097" y="11169991"/>
              <a:ext cx="3524250" cy="1057275"/>
            </a:xfrm>
            <a:custGeom>
              <a:avLst/>
              <a:gdLst>
                <a:gd name="connsiteX0" fmla="*/ 0 w 3524250"/>
                <a:gd name="connsiteY0" fmla="*/ 0 h 1057275"/>
                <a:gd name="connsiteX1" fmla="*/ 3524250 w 3524250"/>
                <a:gd name="connsiteY1" fmla="*/ 0 h 1057275"/>
                <a:gd name="connsiteX2" fmla="*/ 3524250 w 3524250"/>
                <a:gd name="connsiteY2" fmla="*/ 1057275 h 1057275"/>
                <a:gd name="connsiteX3" fmla="*/ 0 w 3524250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0" h="1057275">
                  <a:moveTo>
                    <a:pt x="0" y="0"/>
                  </a:moveTo>
                  <a:lnTo>
                    <a:pt x="3524250" y="0"/>
                  </a:lnTo>
                  <a:lnTo>
                    <a:pt x="3524250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62" name="テキスト ボックス 1161">
              <a:extLst>
                <a:ext uri="{FF2B5EF4-FFF2-40B4-BE49-F238E27FC236}">
                  <a16:creationId xmlns:a16="http://schemas.microsoft.com/office/drawing/2014/main" id="{D2518B5F-597C-7829-8E63-1B5DB16A6562}"/>
                </a:ext>
              </a:extLst>
            </p:cNvPr>
            <p:cNvSpPr txBox="1"/>
            <p:nvPr/>
          </p:nvSpPr>
          <p:spPr>
            <a:xfrm>
              <a:off x="11919244" y="11195708"/>
              <a:ext cx="31737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コンテンツ管理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_Web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ページ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(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静的コンテンツ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)</a:t>
              </a:r>
              <a:r>
                <a:rPr lang="ja-JP" altLang="en-US" sz="900" b="1" u="sng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公開機能</a:t>
              </a:r>
            </a:p>
          </p:txBody>
        </p:sp>
        <p:pic>
          <p:nvPicPr>
            <p:cNvPr id="1163" name="図 1162">
              <a:extLst>
                <a:ext uri="{FF2B5EF4-FFF2-40B4-BE49-F238E27FC236}">
                  <a16:creationId xmlns:a16="http://schemas.microsoft.com/office/drawing/2014/main" id="{3DB12506-41C4-BDDB-3F35-41C17C22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086884" y="11455741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381000 w 381000"/>
                <a:gd name="connsiteY1" fmla="*/ 0 h 381000"/>
                <a:gd name="connsiteX2" fmla="*/ 381000 w 381000"/>
                <a:gd name="connsiteY2" fmla="*/ 381000 h 381000"/>
                <a:gd name="connsiteX3" fmla="*/ 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lnTo>
                    <a:pt x="381000" y="0"/>
                  </a:lnTo>
                  <a:lnTo>
                    <a:pt x="381000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grpSp>
          <p:nvGrpSpPr>
            <p:cNvPr id="1164" name="グラフィックス 3">
              <a:extLst>
                <a:ext uri="{FF2B5EF4-FFF2-40B4-BE49-F238E27FC236}">
                  <a16:creationId xmlns:a16="http://schemas.microsoft.com/office/drawing/2014/main" id="{97865415-6651-37B7-7FB0-0C97D754A4C3}"/>
                </a:ext>
              </a:extLst>
            </p:cNvPr>
            <p:cNvGrpSpPr/>
            <p:nvPr/>
          </p:nvGrpSpPr>
          <p:grpSpPr>
            <a:xfrm>
              <a:off x="11934484" y="11903416"/>
              <a:ext cx="685800" cy="257175"/>
              <a:chOff x="11934484" y="11903416"/>
              <a:chExt cx="685800" cy="257175"/>
            </a:xfrm>
            <a:solidFill>
              <a:srgbClr val="000000"/>
            </a:solidFill>
          </p:grpSpPr>
          <p:sp>
            <p:nvSpPr>
              <p:cNvPr id="1165" name="テキスト ボックス 1164">
                <a:extLst>
                  <a:ext uri="{FF2B5EF4-FFF2-40B4-BE49-F238E27FC236}">
                    <a16:creationId xmlns:a16="http://schemas.microsoft.com/office/drawing/2014/main" id="{4E329D4A-C06C-87E3-62CE-E577089F6747}"/>
                  </a:ext>
                </a:extLst>
              </p:cNvPr>
              <p:cNvSpPr txBox="1"/>
              <p:nvPr/>
            </p:nvSpPr>
            <p:spPr>
              <a:xfrm>
                <a:off x="11981157" y="11857696"/>
                <a:ext cx="592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Hosting</a:t>
                </a:r>
              </a:p>
            </p:txBody>
          </p:sp>
          <p:sp>
            <p:nvSpPr>
              <p:cNvPr id="1166" name="テキスト ボックス 1165">
                <a:extLst>
                  <a:ext uri="{FF2B5EF4-FFF2-40B4-BE49-F238E27FC236}">
                    <a16:creationId xmlns:a16="http://schemas.microsoft.com/office/drawing/2014/main" id="{6AE786CB-BB20-E88F-287F-BBFD9F536D21}"/>
                  </a:ext>
                </a:extLst>
              </p:cNvPr>
              <p:cNvSpPr txBox="1"/>
              <p:nvPr/>
            </p:nvSpPr>
            <p:spPr>
              <a:xfrm>
                <a:off x="11843044" y="12000571"/>
                <a:ext cx="8686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統計情報閲覧</a:t>
                </a:r>
              </a:p>
            </p:txBody>
          </p:sp>
        </p:grpSp>
        <p:grpSp>
          <p:nvGrpSpPr>
            <p:cNvPr id="1167" name="グラフィックス 3">
              <a:extLst>
                <a:ext uri="{FF2B5EF4-FFF2-40B4-BE49-F238E27FC236}">
                  <a16:creationId xmlns:a16="http://schemas.microsoft.com/office/drawing/2014/main" id="{7DB0337B-F69C-2D9E-2949-957FC6687773}"/>
                </a:ext>
              </a:extLst>
            </p:cNvPr>
            <p:cNvGrpSpPr/>
            <p:nvPr/>
          </p:nvGrpSpPr>
          <p:grpSpPr>
            <a:xfrm>
              <a:off x="11310597" y="11062834"/>
              <a:ext cx="8696325" cy="1259681"/>
              <a:chOff x="11310597" y="11062834"/>
              <a:chExt cx="8696325" cy="1259681"/>
            </a:xfrm>
          </p:grpSpPr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D7BE4C9D-71CC-8325-5030-75183B377B34}"/>
                  </a:ext>
                </a:extLst>
              </p:cNvPr>
              <p:cNvSpPr/>
              <p:nvPr/>
            </p:nvSpPr>
            <p:spPr>
              <a:xfrm>
                <a:off x="11310597" y="11062834"/>
                <a:ext cx="8696325" cy="1259681"/>
              </a:xfrm>
              <a:custGeom>
                <a:avLst/>
                <a:gdLst>
                  <a:gd name="connsiteX0" fmla="*/ 8505825 w 8696325"/>
                  <a:gd name="connsiteY0" fmla="*/ 0 h 1259681"/>
                  <a:gd name="connsiteX1" fmla="*/ 8696325 w 8696325"/>
                  <a:gd name="connsiteY1" fmla="*/ 476 h 1259681"/>
                  <a:gd name="connsiteX2" fmla="*/ 8696325 w 8696325"/>
                  <a:gd name="connsiteY2" fmla="*/ 1259681 h 1259681"/>
                  <a:gd name="connsiteX3" fmla="*/ 0 w 8696325"/>
                  <a:gd name="connsiteY3" fmla="*/ 1259681 h 1259681"/>
                  <a:gd name="connsiteX4" fmla="*/ 0 w 8696325"/>
                  <a:gd name="connsiteY4" fmla="*/ 588169 h 1259681"/>
                  <a:gd name="connsiteX5" fmla="*/ 720376 w 8696325"/>
                  <a:gd name="connsiteY5" fmla="*/ 588169 h 1259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96325" h="1259681">
                    <a:moveTo>
                      <a:pt x="8505825" y="0"/>
                    </a:moveTo>
                    <a:lnTo>
                      <a:pt x="8696325" y="476"/>
                    </a:lnTo>
                    <a:lnTo>
                      <a:pt x="8696325" y="1259681"/>
                    </a:lnTo>
                    <a:lnTo>
                      <a:pt x="0" y="1259681"/>
                    </a:lnTo>
                    <a:lnTo>
                      <a:pt x="0" y="588169"/>
                    </a:lnTo>
                    <a:lnTo>
                      <a:pt x="720376" y="588169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FDCA6ABE-B030-DF2C-E9C0-C8DF10080545}"/>
                  </a:ext>
                </a:extLst>
              </p:cNvPr>
              <p:cNvSpPr/>
              <p:nvPr/>
            </p:nvSpPr>
            <p:spPr>
              <a:xfrm>
                <a:off x="12014304" y="11617666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170" name="図 1169">
              <a:extLst>
                <a:ext uri="{FF2B5EF4-FFF2-40B4-BE49-F238E27FC236}">
                  <a16:creationId xmlns:a16="http://schemas.microsoft.com/office/drawing/2014/main" id="{78C98CAD-7D7A-D0EC-7E94-5FC908377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4710355" y="14089403"/>
              <a:ext cx="285750" cy="335470"/>
            </a:xfrm>
            <a:custGeom>
              <a:avLst/>
              <a:gdLst>
                <a:gd name="connsiteX0" fmla="*/ 0 w 285750"/>
                <a:gd name="connsiteY0" fmla="*/ 0 h 335470"/>
                <a:gd name="connsiteX1" fmla="*/ 285750 w 285750"/>
                <a:gd name="connsiteY1" fmla="*/ 0 h 335470"/>
                <a:gd name="connsiteX2" fmla="*/ 285750 w 285750"/>
                <a:gd name="connsiteY2" fmla="*/ 335470 h 335470"/>
                <a:gd name="connsiteX3" fmla="*/ 0 w 285750"/>
                <a:gd name="connsiteY3" fmla="*/ 335470 h 33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335470">
                  <a:moveTo>
                    <a:pt x="0" y="0"/>
                  </a:moveTo>
                  <a:lnTo>
                    <a:pt x="285750" y="0"/>
                  </a:lnTo>
                  <a:lnTo>
                    <a:pt x="285750" y="335470"/>
                  </a:lnTo>
                  <a:lnTo>
                    <a:pt x="0" y="335470"/>
                  </a:lnTo>
                  <a:close/>
                </a:path>
              </a:pathLst>
            </a:custGeom>
          </p:spPr>
        </p:pic>
        <p:grpSp>
          <p:nvGrpSpPr>
            <p:cNvPr id="1171" name="グラフィックス 3">
              <a:extLst>
                <a:ext uri="{FF2B5EF4-FFF2-40B4-BE49-F238E27FC236}">
                  <a16:creationId xmlns:a16="http://schemas.microsoft.com/office/drawing/2014/main" id="{2535D388-96EE-6846-42D8-F19F640CB81E}"/>
                </a:ext>
              </a:extLst>
            </p:cNvPr>
            <p:cNvGrpSpPr/>
            <p:nvPr/>
          </p:nvGrpSpPr>
          <p:grpSpPr>
            <a:xfrm>
              <a:off x="14381742" y="14491548"/>
              <a:ext cx="942975" cy="266700"/>
              <a:chOff x="14381742" y="14491548"/>
              <a:chExt cx="942975" cy="266700"/>
            </a:xfrm>
            <a:solidFill>
              <a:srgbClr val="000000"/>
            </a:solidFill>
          </p:grpSpPr>
          <p:sp>
            <p:nvSpPr>
              <p:cNvPr id="1172" name="テキスト ボックス 1171">
                <a:extLst>
                  <a:ext uri="{FF2B5EF4-FFF2-40B4-BE49-F238E27FC236}">
                    <a16:creationId xmlns:a16="http://schemas.microsoft.com/office/drawing/2014/main" id="{B6DFBC10-2020-7684-2EA0-0EB5D139B6B8}"/>
                  </a:ext>
                </a:extLst>
              </p:cNvPr>
              <p:cNvSpPr txBox="1"/>
              <p:nvPr/>
            </p:nvSpPr>
            <p:spPr>
              <a:xfrm>
                <a:off x="14557002" y="14445828"/>
                <a:ext cx="592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Security</a:t>
                </a:r>
              </a:p>
            </p:txBody>
          </p:sp>
          <p:sp>
            <p:nvSpPr>
              <p:cNvPr id="1173" name="テキスト ボックス 1172">
                <a:extLst>
                  <a:ext uri="{FF2B5EF4-FFF2-40B4-BE49-F238E27FC236}">
                    <a16:creationId xmlns:a16="http://schemas.microsoft.com/office/drawing/2014/main" id="{081323CC-2D04-2D1C-94AC-132E82CE5436}"/>
                  </a:ext>
                </a:extLst>
              </p:cNvPr>
              <p:cNvSpPr txBox="1"/>
              <p:nvPr/>
            </p:nvSpPr>
            <p:spPr>
              <a:xfrm>
                <a:off x="14290302" y="14579178"/>
                <a:ext cx="11258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Command Center</a:t>
                </a:r>
              </a:p>
            </p:txBody>
          </p:sp>
        </p:grpSp>
        <p:sp>
          <p:nvSpPr>
            <p:cNvPr id="1174" name="テキスト ボックス 1173">
              <a:extLst>
                <a:ext uri="{FF2B5EF4-FFF2-40B4-BE49-F238E27FC236}">
                  <a16:creationId xmlns:a16="http://schemas.microsoft.com/office/drawing/2014/main" id="{E30F4C38-105E-CC0A-483B-98AE717ECFE3}"/>
                </a:ext>
              </a:extLst>
            </p:cNvPr>
            <p:cNvSpPr txBox="1"/>
            <p:nvPr/>
          </p:nvSpPr>
          <p:spPr>
            <a:xfrm>
              <a:off x="15285665" y="14500883"/>
              <a:ext cx="11925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Bibary Authorization</a:t>
              </a:r>
            </a:p>
          </p:txBody>
        </p:sp>
        <p:pic>
          <p:nvPicPr>
            <p:cNvPr id="1175" name="図 1174">
              <a:extLst>
                <a:ext uri="{FF2B5EF4-FFF2-40B4-BE49-F238E27FC236}">
                  <a16:creationId xmlns:a16="http://schemas.microsoft.com/office/drawing/2014/main" id="{CD7B219E-811D-EDF5-4045-56C87AD07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6756515" y="14122741"/>
              <a:ext cx="314325" cy="314325"/>
            </a:xfrm>
            <a:custGeom>
              <a:avLst/>
              <a:gdLst>
                <a:gd name="connsiteX0" fmla="*/ 0 w 314325"/>
                <a:gd name="connsiteY0" fmla="*/ 0 h 314325"/>
                <a:gd name="connsiteX1" fmla="*/ 314325 w 314325"/>
                <a:gd name="connsiteY1" fmla="*/ 0 h 314325"/>
                <a:gd name="connsiteX2" fmla="*/ 314325 w 314325"/>
                <a:gd name="connsiteY2" fmla="*/ 314325 h 314325"/>
                <a:gd name="connsiteX3" fmla="*/ 0 w 314325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14325">
                  <a:moveTo>
                    <a:pt x="0" y="0"/>
                  </a:moveTo>
                  <a:lnTo>
                    <a:pt x="314325" y="0"/>
                  </a:lnTo>
                  <a:lnTo>
                    <a:pt x="314325" y="314325"/>
                  </a:lnTo>
                  <a:lnTo>
                    <a:pt x="0" y="314325"/>
                  </a:lnTo>
                  <a:close/>
                </a:path>
              </a:pathLst>
            </a:custGeom>
          </p:spPr>
        </p:pic>
        <p:sp>
          <p:nvSpPr>
            <p:cNvPr id="1176" name="テキスト ボックス 1175">
              <a:extLst>
                <a:ext uri="{FF2B5EF4-FFF2-40B4-BE49-F238E27FC236}">
                  <a16:creationId xmlns:a16="http://schemas.microsoft.com/office/drawing/2014/main" id="{5D3153DD-C3D1-E6A3-EF7E-ED1583B9CC03}"/>
                </a:ext>
              </a:extLst>
            </p:cNvPr>
            <p:cNvSpPr txBox="1"/>
            <p:nvPr/>
          </p:nvSpPr>
          <p:spPr>
            <a:xfrm>
              <a:off x="16379325" y="14458021"/>
              <a:ext cx="10687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Audit Logs</a:t>
              </a:r>
            </a:p>
          </p:txBody>
        </p:sp>
        <p:sp>
          <p:nvSpPr>
            <p:cNvPr id="1177" name="テキスト ボックス 1176">
              <a:extLst>
                <a:ext uri="{FF2B5EF4-FFF2-40B4-BE49-F238E27FC236}">
                  <a16:creationId xmlns:a16="http://schemas.microsoft.com/office/drawing/2014/main" id="{D7FC5458-3630-45E8-007F-EFFD0B410C4C}"/>
                </a:ext>
              </a:extLst>
            </p:cNvPr>
            <p:cNvSpPr txBox="1"/>
            <p:nvPr/>
          </p:nvSpPr>
          <p:spPr>
            <a:xfrm>
              <a:off x="17499560" y="14472308"/>
              <a:ext cx="8305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Armor</a:t>
              </a:r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B8A0B17A-7A29-317D-1FA2-2ED9598F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03" y="13752791"/>
            <a:ext cx="3120036" cy="27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E65880D-3E65-B525-5580-B0D5E844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867" y="13573912"/>
            <a:ext cx="2587744" cy="25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0" i="0" u="none" strike="noStrike" cap="none" dirty="0">
                <a:solidFill>
                  <a:schemeClr val="dk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3-3. </a:t>
            </a:r>
            <a:r>
              <a:rPr lang="ja-JP" altLang="en-US" sz="4400" b="0" i="0" u="none" strike="noStrike" cap="none" dirty="0">
                <a:solidFill>
                  <a:schemeClr val="dk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許認可関連システム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09F7BB7F-F067-6973-070D-5F60845E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834" y="4801803"/>
            <a:ext cx="1333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899249C-640F-A4AD-817B-B2BCEE28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018" y="10306096"/>
            <a:ext cx="9906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9AB5927-6A44-90D1-550B-89CE6B0E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74" y="7820048"/>
            <a:ext cx="11049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E5C33A73-D521-8BBA-1FDD-38C2245B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914" y="8800194"/>
            <a:ext cx="12192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652201E3-8D25-DB8B-F007-31824C47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307" y="7714035"/>
            <a:ext cx="8953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6A4BDED3-F365-C9E6-4C9F-2845E53A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830" y="15489599"/>
            <a:ext cx="220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3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3-4.</a:t>
            </a:r>
            <a:r>
              <a:rPr kumimoji="1" lang="ja-JP" altLang="en-US"/>
              <a:t>データ収集・公開システム（災害・気象情報等）</a:t>
            </a:r>
            <a:endParaRPr kumimoji="1" lang="ja-JP" altLang="en-US" dirty="0"/>
          </a:p>
        </p:txBody>
      </p:sp>
      <p:grpSp>
        <p:nvGrpSpPr>
          <p:cNvPr id="715" name="グラフィックス 712">
            <a:extLst>
              <a:ext uri="{FF2B5EF4-FFF2-40B4-BE49-F238E27FC236}">
                <a16:creationId xmlns:a16="http://schemas.microsoft.com/office/drawing/2014/main" id="{98465749-9048-F005-5D08-525405AC8C15}"/>
              </a:ext>
            </a:extLst>
          </p:cNvPr>
          <p:cNvGrpSpPr/>
          <p:nvPr/>
        </p:nvGrpSpPr>
        <p:grpSpPr>
          <a:xfrm>
            <a:off x="7294802" y="4846459"/>
            <a:ext cx="16236025" cy="10079196"/>
            <a:chOff x="3447891" y="4088416"/>
            <a:chExt cx="16236025" cy="10079196"/>
          </a:xfrm>
        </p:grpSpPr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714FAF70-05CF-E3B1-E761-5EDB383C6F69}"/>
                </a:ext>
              </a:extLst>
            </p:cNvPr>
            <p:cNvSpPr/>
            <p:nvPr/>
          </p:nvSpPr>
          <p:spPr>
            <a:xfrm>
              <a:off x="6815499" y="4088416"/>
              <a:ext cx="11100136" cy="10079196"/>
            </a:xfrm>
            <a:custGeom>
              <a:avLst/>
              <a:gdLst>
                <a:gd name="connsiteX0" fmla="*/ 0 w 11100136"/>
                <a:gd name="connsiteY0" fmla="*/ 0 h 10079196"/>
                <a:gd name="connsiteX1" fmla="*/ 11100137 w 11100136"/>
                <a:gd name="connsiteY1" fmla="*/ 0 h 10079196"/>
                <a:gd name="connsiteX2" fmla="*/ 11100137 w 11100136"/>
                <a:gd name="connsiteY2" fmla="*/ 10079196 h 10079196"/>
                <a:gd name="connsiteX3" fmla="*/ 0 w 11100136"/>
                <a:gd name="connsiteY3" fmla="*/ 10079196 h 1007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00136" h="10079196">
                  <a:moveTo>
                    <a:pt x="0" y="0"/>
                  </a:moveTo>
                  <a:lnTo>
                    <a:pt x="11100137" y="0"/>
                  </a:lnTo>
                  <a:lnTo>
                    <a:pt x="11100137" y="10079196"/>
                  </a:lnTo>
                  <a:lnTo>
                    <a:pt x="0" y="10079196"/>
                  </a:lnTo>
                  <a:close/>
                </a:path>
              </a:pathLst>
            </a:custGeom>
            <a:solidFill>
              <a:srgbClr val="F6F6F6"/>
            </a:solidFill>
            <a:ln w="16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721" name="図 720">
              <a:extLst>
                <a:ext uri="{FF2B5EF4-FFF2-40B4-BE49-F238E27FC236}">
                  <a16:creationId xmlns:a16="http://schemas.microsoft.com/office/drawing/2014/main" id="{6E25F96C-561D-EE80-F95C-427D19BCF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0714" y="4257206"/>
              <a:ext cx="2078372" cy="321505"/>
            </a:xfrm>
            <a:custGeom>
              <a:avLst/>
              <a:gdLst>
                <a:gd name="connsiteX0" fmla="*/ 0 w 2078372"/>
                <a:gd name="connsiteY0" fmla="*/ 0 h 321505"/>
                <a:gd name="connsiteX1" fmla="*/ 2078372 w 2078372"/>
                <a:gd name="connsiteY1" fmla="*/ 0 h 321505"/>
                <a:gd name="connsiteX2" fmla="*/ 2078372 w 2078372"/>
                <a:gd name="connsiteY2" fmla="*/ 321505 h 321505"/>
                <a:gd name="connsiteX3" fmla="*/ 0 w 2078372"/>
                <a:gd name="connsiteY3" fmla="*/ 321505 h 3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8372" h="321505">
                  <a:moveTo>
                    <a:pt x="0" y="0"/>
                  </a:moveTo>
                  <a:lnTo>
                    <a:pt x="2078372" y="0"/>
                  </a:lnTo>
                  <a:lnTo>
                    <a:pt x="2078372" y="321505"/>
                  </a:lnTo>
                  <a:lnTo>
                    <a:pt x="0" y="321505"/>
                  </a:lnTo>
                  <a:close/>
                </a:path>
              </a:pathLst>
            </a:custGeom>
          </p:spPr>
        </p:pic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6EA6E428-9220-4186-216D-7929473F823A}"/>
                </a:ext>
              </a:extLst>
            </p:cNvPr>
            <p:cNvSpPr/>
            <p:nvPr/>
          </p:nvSpPr>
          <p:spPr>
            <a:xfrm>
              <a:off x="4476708" y="5197609"/>
              <a:ext cx="1768280" cy="1286021"/>
            </a:xfrm>
            <a:custGeom>
              <a:avLst/>
              <a:gdLst>
                <a:gd name="connsiteX0" fmla="*/ 0 w 1768280"/>
                <a:gd name="connsiteY0" fmla="*/ 0 h 1286021"/>
                <a:gd name="connsiteX1" fmla="*/ 1768280 w 1768280"/>
                <a:gd name="connsiteY1" fmla="*/ 0 h 1286021"/>
                <a:gd name="connsiteX2" fmla="*/ 1768280 w 1768280"/>
                <a:gd name="connsiteY2" fmla="*/ 1286022 h 1286021"/>
                <a:gd name="connsiteX3" fmla="*/ 0 w 1768280"/>
                <a:gd name="connsiteY3" fmla="*/ 1286022 h 12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8280" h="1286021">
                  <a:moveTo>
                    <a:pt x="0" y="0"/>
                  </a:moveTo>
                  <a:lnTo>
                    <a:pt x="1768280" y="0"/>
                  </a:lnTo>
                  <a:lnTo>
                    <a:pt x="1768280" y="1286022"/>
                  </a:lnTo>
                  <a:lnTo>
                    <a:pt x="0" y="1286022"/>
                  </a:lnTo>
                  <a:close/>
                </a:path>
              </a:pathLst>
            </a:custGeom>
            <a:noFill/>
            <a:ln w="16073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3" name="テキスト ボックス 722">
              <a:extLst>
                <a:ext uri="{FF2B5EF4-FFF2-40B4-BE49-F238E27FC236}">
                  <a16:creationId xmlns:a16="http://schemas.microsoft.com/office/drawing/2014/main" id="{A7424CC8-0CFA-57D5-13FB-8C78780D1C57}"/>
                </a:ext>
              </a:extLst>
            </p:cNvPr>
            <p:cNvSpPr txBox="1"/>
            <p:nvPr/>
          </p:nvSpPr>
          <p:spPr>
            <a:xfrm>
              <a:off x="4489757" y="5690411"/>
              <a:ext cx="12282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データ送信サーバ</a:t>
              </a:r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EA0D747D-7202-C8EA-8D75-4DB85530D77A}"/>
                </a:ext>
              </a:extLst>
            </p:cNvPr>
            <p:cNvSpPr/>
            <p:nvPr/>
          </p:nvSpPr>
          <p:spPr>
            <a:xfrm>
              <a:off x="8591978" y="4699276"/>
              <a:ext cx="8198389" cy="2073710"/>
            </a:xfrm>
            <a:custGeom>
              <a:avLst/>
              <a:gdLst>
                <a:gd name="connsiteX0" fmla="*/ 0 w 8198389"/>
                <a:gd name="connsiteY0" fmla="*/ 0 h 2073710"/>
                <a:gd name="connsiteX1" fmla="*/ 8198389 w 8198389"/>
                <a:gd name="connsiteY1" fmla="*/ 0 h 2073710"/>
                <a:gd name="connsiteX2" fmla="*/ 8198389 w 8198389"/>
                <a:gd name="connsiteY2" fmla="*/ 2073710 h 2073710"/>
                <a:gd name="connsiteX3" fmla="*/ 0 w 8198389"/>
                <a:gd name="connsiteY3" fmla="*/ 2073710 h 207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8389" h="2073710">
                  <a:moveTo>
                    <a:pt x="0" y="0"/>
                  </a:moveTo>
                  <a:lnTo>
                    <a:pt x="8198389" y="0"/>
                  </a:lnTo>
                  <a:lnTo>
                    <a:pt x="8198389" y="2073710"/>
                  </a:lnTo>
                  <a:lnTo>
                    <a:pt x="0" y="2073710"/>
                  </a:lnTo>
                  <a:close/>
                </a:path>
              </a:pathLst>
            </a:custGeom>
            <a:solidFill>
              <a:srgbClr val="DAE8FC"/>
            </a:solidFill>
            <a:ln w="16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5" name="テキスト ボックス 724">
              <a:extLst>
                <a:ext uri="{FF2B5EF4-FFF2-40B4-BE49-F238E27FC236}">
                  <a16:creationId xmlns:a16="http://schemas.microsoft.com/office/drawing/2014/main" id="{EA716341-8A5B-21F2-68C9-B0370EAB369A}"/>
                </a:ext>
              </a:extLst>
            </p:cNvPr>
            <p:cNvSpPr txBox="1"/>
            <p:nvPr/>
          </p:nvSpPr>
          <p:spPr>
            <a:xfrm>
              <a:off x="14359975" y="4790196"/>
              <a:ext cx="1729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b="1" u="sng" spc="0" baseline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大量データ取り込み機能</a:t>
              </a:r>
            </a:p>
          </p:txBody>
        </p:sp>
        <p:sp>
          <p:nvSpPr>
            <p:cNvPr id="726" name="テキスト ボックス 725">
              <a:extLst>
                <a:ext uri="{FF2B5EF4-FFF2-40B4-BE49-F238E27FC236}">
                  <a16:creationId xmlns:a16="http://schemas.microsoft.com/office/drawing/2014/main" id="{34F8EE37-D843-D6FE-2182-4DB84F5D53A6}"/>
                </a:ext>
              </a:extLst>
            </p:cNvPr>
            <p:cNvSpPr txBox="1"/>
            <p:nvPr/>
          </p:nvSpPr>
          <p:spPr>
            <a:xfrm>
              <a:off x="9014947" y="6156594"/>
              <a:ext cx="906267" cy="284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44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Pub/Sub</a:t>
              </a:r>
            </a:p>
          </p:txBody>
        </p:sp>
        <p:sp>
          <p:nvSpPr>
            <p:cNvPr id="727" name="テキスト ボックス 726">
              <a:extLst>
                <a:ext uri="{FF2B5EF4-FFF2-40B4-BE49-F238E27FC236}">
                  <a16:creationId xmlns:a16="http://schemas.microsoft.com/office/drawing/2014/main" id="{E1D787D1-55F1-22C9-DED2-CDEB3D8008FE}"/>
                </a:ext>
              </a:extLst>
            </p:cNvPr>
            <p:cNvSpPr txBox="1"/>
            <p:nvPr/>
          </p:nvSpPr>
          <p:spPr>
            <a:xfrm>
              <a:off x="11675404" y="6156594"/>
              <a:ext cx="740908" cy="253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44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Dataf</a:t>
              </a:r>
              <a:r>
                <a:rPr lang="en-US" altLang="ja-JP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low</a:t>
              </a:r>
              <a:endParaRPr lang="ja-JP" altLang="en-US" sz="1044" b="1" spc="0" baseline="0" dirty="0">
                <a:ln/>
                <a:solidFill>
                  <a:srgbClr val="999999"/>
                </a:solidFill>
                <a:latin typeface="Helvetica"/>
                <a:cs typeface="Helvetica"/>
                <a:sym typeface="Helvetica"/>
                <a:rtl val="0"/>
              </a:endParaRPr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CEE0C13E-890A-EEC4-7528-E06DF06F8FBC}"/>
                </a:ext>
              </a:extLst>
            </p:cNvPr>
            <p:cNvSpPr/>
            <p:nvPr/>
          </p:nvSpPr>
          <p:spPr>
            <a:xfrm>
              <a:off x="9781548" y="5840620"/>
              <a:ext cx="1923084" cy="16075"/>
            </a:xfrm>
            <a:custGeom>
              <a:avLst/>
              <a:gdLst>
                <a:gd name="connsiteX0" fmla="*/ 0 w 1923084"/>
                <a:gd name="connsiteY0" fmla="*/ 0 h 16075"/>
                <a:gd name="connsiteX1" fmla="*/ 1923085 w 1923084"/>
                <a:gd name="connsiteY1" fmla="*/ 0 h 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3084" h="16075">
                  <a:moveTo>
                    <a:pt x="0" y="0"/>
                  </a:moveTo>
                  <a:lnTo>
                    <a:pt x="1923085" y="0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E53E207C-397F-4974-363F-F466964C0E81}"/>
                </a:ext>
              </a:extLst>
            </p:cNvPr>
            <p:cNvSpPr/>
            <p:nvPr/>
          </p:nvSpPr>
          <p:spPr>
            <a:xfrm>
              <a:off x="11676501" y="5784357"/>
              <a:ext cx="112526" cy="112526"/>
            </a:xfrm>
            <a:custGeom>
              <a:avLst/>
              <a:gdLst>
                <a:gd name="connsiteX0" fmla="*/ 112527 w 112526"/>
                <a:gd name="connsiteY0" fmla="*/ 56263 h 112526"/>
                <a:gd name="connsiteX1" fmla="*/ 0 w 112526"/>
                <a:gd name="connsiteY1" fmla="*/ 112527 h 112526"/>
                <a:gd name="connsiteX2" fmla="*/ 28132 w 112526"/>
                <a:gd name="connsiteY2" fmla="*/ 56263 h 112526"/>
                <a:gd name="connsiteX3" fmla="*/ 0 w 112526"/>
                <a:gd name="connsiteY3" fmla="*/ 0 h 1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26" h="112526">
                  <a:moveTo>
                    <a:pt x="112527" y="56263"/>
                  </a:moveTo>
                  <a:lnTo>
                    <a:pt x="0" y="112527"/>
                  </a:lnTo>
                  <a:lnTo>
                    <a:pt x="28132" y="5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13E193EC-7A43-2BF2-382E-DB1A5B2701A9}"/>
                </a:ext>
              </a:extLst>
            </p:cNvPr>
            <p:cNvSpPr/>
            <p:nvPr/>
          </p:nvSpPr>
          <p:spPr>
            <a:xfrm>
              <a:off x="14057571" y="5157421"/>
              <a:ext cx="3215054" cy="5473630"/>
            </a:xfrm>
            <a:custGeom>
              <a:avLst/>
              <a:gdLst>
                <a:gd name="connsiteX0" fmla="*/ 0 w 3215054"/>
                <a:gd name="connsiteY0" fmla="*/ 0 h 5473630"/>
                <a:gd name="connsiteX1" fmla="*/ 3215055 w 3215054"/>
                <a:gd name="connsiteY1" fmla="*/ 0 h 5473630"/>
                <a:gd name="connsiteX2" fmla="*/ 3215055 w 3215054"/>
                <a:gd name="connsiteY2" fmla="*/ 5473631 h 5473630"/>
                <a:gd name="connsiteX3" fmla="*/ 0 w 3215054"/>
                <a:gd name="connsiteY3" fmla="*/ 5473631 h 547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054" h="5473630">
                  <a:moveTo>
                    <a:pt x="0" y="0"/>
                  </a:moveTo>
                  <a:lnTo>
                    <a:pt x="3215055" y="0"/>
                  </a:lnTo>
                  <a:lnTo>
                    <a:pt x="3215055" y="5473631"/>
                  </a:lnTo>
                  <a:lnTo>
                    <a:pt x="0" y="5473631"/>
                  </a:lnTo>
                  <a:close/>
                </a:path>
              </a:pathLst>
            </a:custGeom>
            <a:solidFill>
              <a:srgbClr val="DAE8FC"/>
            </a:solidFill>
            <a:ln w="16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731" name="テキスト ボックス 730">
              <a:extLst>
                <a:ext uri="{FF2B5EF4-FFF2-40B4-BE49-F238E27FC236}">
                  <a16:creationId xmlns:a16="http://schemas.microsoft.com/office/drawing/2014/main" id="{365F78E1-1320-B1E1-3BCD-B9CC28BB7D58}"/>
                </a:ext>
              </a:extLst>
            </p:cNvPr>
            <p:cNvSpPr txBox="1"/>
            <p:nvPr/>
          </p:nvSpPr>
          <p:spPr>
            <a:xfrm>
              <a:off x="15692454" y="9741710"/>
              <a:ext cx="15199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データ管理</a:t>
              </a:r>
              <a:endParaRPr lang="en-US" altLang="ja-JP" sz="1200" b="1" u="sng" spc="0" baseline="0" dirty="0">
                <a:ln/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ゴシック"/>
                <a:rtl val="0"/>
              </a:endParaRPr>
            </a:p>
            <a:p>
              <a:pPr algn="r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統計処理機能</a:t>
              </a:r>
              <a:endParaRPr lang="en-US" altLang="ja-JP" sz="1200" b="1" u="sng" spc="0" baseline="0" dirty="0">
                <a:ln/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ＭＳ ゴシック"/>
                <a:rtl val="0"/>
              </a:endParaRPr>
            </a:p>
            <a:p>
              <a:pPr algn="r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データ管理</a:t>
              </a:r>
              <a:endParaRPr lang="en-US" altLang="ja-JP" sz="1200" b="1" u="sng" spc="0" baseline="0" dirty="0">
                <a:ln/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ＭＳ ゴシック"/>
                <a:rtl val="0"/>
              </a:endParaRPr>
            </a:p>
            <a:p>
              <a:pPr algn="r"/>
              <a:r>
                <a:rPr lang="en-US" altLang="ja-JP" sz="1200" b="1" u="sng" dirty="0">
                  <a:ln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_</a:t>
              </a:r>
              <a:r>
                <a:rPr lang="ja-JP" altLang="en-US" sz="1200" b="1" u="sng" dirty="0">
                  <a:ln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統計情報公開機能</a:t>
              </a:r>
              <a:endParaRPr lang="ja-JP" altLang="en-US" sz="1200" b="1" u="sng" spc="0" baseline="0" dirty="0">
                <a:ln/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  <a:rtl val="0"/>
              </a:endParaRPr>
            </a:p>
          </p:txBody>
        </p:sp>
        <p:sp>
          <p:nvSpPr>
            <p:cNvPr id="732" name="テキスト ボックス 731">
              <a:extLst>
                <a:ext uri="{FF2B5EF4-FFF2-40B4-BE49-F238E27FC236}">
                  <a16:creationId xmlns:a16="http://schemas.microsoft.com/office/drawing/2014/main" id="{7E93F602-C867-253D-5074-3BDC211A7280}"/>
                </a:ext>
              </a:extLst>
            </p:cNvPr>
            <p:cNvSpPr txBox="1"/>
            <p:nvPr/>
          </p:nvSpPr>
          <p:spPr>
            <a:xfrm>
              <a:off x="14665405" y="6156594"/>
              <a:ext cx="986643" cy="284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44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BigQuery</a:t>
              </a:r>
            </a:p>
          </p:txBody>
        </p:sp>
        <p:sp>
          <p:nvSpPr>
            <p:cNvPr id="733" name="テキスト ボックス 732">
              <a:extLst>
                <a:ext uri="{FF2B5EF4-FFF2-40B4-BE49-F238E27FC236}">
                  <a16:creationId xmlns:a16="http://schemas.microsoft.com/office/drawing/2014/main" id="{8227F40E-5682-E1BD-0093-6A2A6F93B98C}"/>
                </a:ext>
              </a:extLst>
            </p:cNvPr>
            <p:cNvSpPr txBox="1"/>
            <p:nvPr/>
          </p:nvSpPr>
          <p:spPr>
            <a:xfrm>
              <a:off x="14737744" y="9886057"/>
              <a:ext cx="1098378" cy="253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44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Cloud</a:t>
              </a:r>
              <a:r>
                <a:rPr lang="ja-JP" altLang="en-US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 </a:t>
              </a:r>
              <a:r>
                <a:rPr lang="en-US" altLang="ja-JP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Storage</a:t>
              </a:r>
              <a:endParaRPr lang="ja-JP" altLang="en-US" sz="1044" b="1" spc="0" baseline="0" dirty="0">
                <a:ln/>
                <a:solidFill>
                  <a:srgbClr val="999999"/>
                </a:solidFill>
                <a:latin typeface="Helvetica"/>
                <a:cs typeface="Helvetica"/>
                <a:sym typeface="Helvetica"/>
                <a:rtl val="0"/>
              </a:endParaRPr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A689BC33-DA6B-3A98-510D-F2575E738609}"/>
                </a:ext>
              </a:extLst>
            </p:cNvPr>
            <p:cNvSpPr/>
            <p:nvPr/>
          </p:nvSpPr>
          <p:spPr>
            <a:xfrm>
              <a:off x="15166764" y="6451481"/>
              <a:ext cx="16075" cy="2807224"/>
            </a:xfrm>
            <a:custGeom>
              <a:avLst/>
              <a:gdLst>
                <a:gd name="connsiteX0" fmla="*/ 0 w 16075"/>
                <a:gd name="connsiteY0" fmla="*/ 0 h 2807224"/>
                <a:gd name="connsiteX1" fmla="*/ 0 w 16075"/>
                <a:gd name="connsiteY1" fmla="*/ 2807225 h 280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75" h="2807224">
                  <a:moveTo>
                    <a:pt x="0" y="0"/>
                  </a:moveTo>
                  <a:lnTo>
                    <a:pt x="0" y="2807225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4F7329D2-39C8-8BFC-4DFE-BCDB9CEC257E}"/>
                </a:ext>
              </a:extLst>
            </p:cNvPr>
            <p:cNvSpPr/>
            <p:nvPr/>
          </p:nvSpPr>
          <p:spPr>
            <a:xfrm>
              <a:off x="15110501" y="9230574"/>
              <a:ext cx="112526" cy="112526"/>
            </a:xfrm>
            <a:custGeom>
              <a:avLst/>
              <a:gdLst>
                <a:gd name="connsiteX0" fmla="*/ 56263 w 112526"/>
                <a:gd name="connsiteY0" fmla="*/ 112527 h 112526"/>
                <a:gd name="connsiteX1" fmla="*/ 0 w 112526"/>
                <a:gd name="connsiteY1" fmla="*/ 0 h 112526"/>
                <a:gd name="connsiteX2" fmla="*/ 56263 w 112526"/>
                <a:gd name="connsiteY2" fmla="*/ 28132 h 112526"/>
                <a:gd name="connsiteX3" fmla="*/ 112527 w 112526"/>
                <a:gd name="connsiteY3" fmla="*/ 0 h 1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26" h="112526">
                  <a:moveTo>
                    <a:pt x="56263" y="112527"/>
                  </a:moveTo>
                  <a:lnTo>
                    <a:pt x="0" y="0"/>
                  </a:lnTo>
                  <a:lnTo>
                    <a:pt x="56263" y="28132"/>
                  </a:lnTo>
                  <a:lnTo>
                    <a:pt x="112527" y="0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8B2C9610-F362-9FE2-C38B-4D3CDCD74A5F}"/>
                </a:ext>
              </a:extLst>
            </p:cNvPr>
            <p:cNvSpPr/>
            <p:nvPr/>
          </p:nvSpPr>
          <p:spPr>
            <a:xfrm>
              <a:off x="15606745" y="5840620"/>
              <a:ext cx="2951902" cy="16075"/>
            </a:xfrm>
            <a:custGeom>
              <a:avLst/>
              <a:gdLst>
                <a:gd name="connsiteX0" fmla="*/ 2951903 w 2951902"/>
                <a:gd name="connsiteY0" fmla="*/ 0 h 16075"/>
                <a:gd name="connsiteX1" fmla="*/ 0 w 2951902"/>
                <a:gd name="connsiteY1" fmla="*/ 0 h 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1902" h="16075">
                  <a:moveTo>
                    <a:pt x="2951903" y="0"/>
                  </a:moveTo>
                  <a:lnTo>
                    <a:pt x="0" y="0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F35D22F4-E7FF-6373-DFCD-0C03973034B2}"/>
                </a:ext>
              </a:extLst>
            </p:cNvPr>
            <p:cNvSpPr/>
            <p:nvPr/>
          </p:nvSpPr>
          <p:spPr>
            <a:xfrm>
              <a:off x="15522349" y="5784357"/>
              <a:ext cx="112526" cy="112526"/>
            </a:xfrm>
            <a:custGeom>
              <a:avLst/>
              <a:gdLst>
                <a:gd name="connsiteX0" fmla="*/ 0 w 112526"/>
                <a:gd name="connsiteY0" fmla="*/ 56263 h 112526"/>
                <a:gd name="connsiteX1" fmla="*/ 112527 w 112526"/>
                <a:gd name="connsiteY1" fmla="*/ 0 h 112526"/>
                <a:gd name="connsiteX2" fmla="*/ 84395 w 112526"/>
                <a:gd name="connsiteY2" fmla="*/ 56263 h 112526"/>
                <a:gd name="connsiteX3" fmla="*/ 112527 w 112526"/>
                <a:gd name="connsiteY3" fmla="*/ 112527 h 1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26" h="112526">
                  <a:moveTo>
                    <a:pt x="0" y="56263"/>
                  </a:moveTo>
                  <a:lnTo>
                    <a:pt x="112527" y="0"/>
                  </a:lnTo>
                  <a:lnTo>
                    <a:pt x="84395" y="56263"/>
                  </a:lnTo>
                  <a:lnTo>
                    <a:pt x="112527" y="112527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A2D431BD-19DF-EC21-C0C9-EE16C58B79E2}"/>
                </a:ext>
              </a:extLst>
            </p:cNvPr>
            <p:cNvSpPr/>
            <p:nvPr/>
          </p:nvSpPr>
          <p:spPr>
            <a:xfrm>
              <a:off x="12305366" y="5840620"/>
              <a:ext cx="2421418" cy="16075"/>
            </a:xfrm>
            <a:custGeom>
              <a:avLst/>
              <a:gdLst>
                <a:gd name="connsiteX0" fmla="*/ 0 w 2421418"/>
                <a:gd name="connsiteY0" fmla="*/ 0 h 16075"/>
                <a:gd name="connsiteX1" fmla="*/ 2421419 w 2421418"/>
                <a:gd name="connsiteY1" fmla="*/ 0 h 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1418" h="16075">
                  <a:moveTo>
                    <a:pt x="0" y="0"/>
                  </a:moveTo>
                  <a:lnTo>
                    <a:pt x="2421419" y="0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F90A3B5C-6458-B064-59F8-55013F4DE809}"/>
                </a:ext>
              </a:extLst>
            </p:cNvPr>
            <p:cNvSpPr/>
            <p:nvPr/>
          </p:nvSpPr>
          <p:spPr>
            <a:xfrm>
              <a:off x="14698653" y="5784357"/>
              <a:ext cx="112526" cy="112526"/>
            </a:xfrm>
            <a:custGeom>
              <a:avLst/>
              <a:gdLst>
                <a:gd name="connsiteX0" fmla="*/ 112527 w 112526"/>
                <a:gd name="connsiteY0" fmla="*/ 56263 h 112526"/>
                <a:gd name="connsiteX1" fmla="*/ 0 w 112526"/>
                <a:gd name="connsiteY1" fmla="*/ 112527 h 112526"/>
                <a:gd name="connsiteX2" fmla="*/ 28132 w 112526"/>
                <a:gd name="connsiteY2" fmla="*/ 56263 h 112526"/>
                <a:gd name="connsiteX3" fmla="*/ 0 w 112526"/>
                <a:gd name="connsiteY3" fmla="*/ 0 h 1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26" h="112526">
                  <a:moveTo>
                    <a:pt x="112527" y="56263"/>
                  </a:moveTo>
                  <a:lnTo>
                    <a:pt x="0" y="112527"/>
                  </a:lnTo>
                  <a:lnTo>
                    <a:pt x="28132" y="5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0EACC9A6-701F-F1F3-BB66-2B905AB4BE1F}"/>
                </a:ext>
              </a:extLst>
            </p:cNvPr>
            <p:cNvSpPr/>
            <p:nvPr/>
          </p:nvSpPr>
          <p:spPr>
            <a:xfrm>
              <a:off x="3447891" y="11965299"/>
              <a:ext cx="2797097" cy="1768280"/>
            </a:xfrm>
            <a:custGeom>
              <a:avLst/>
              <a:gdLst>
                <a:gd name="connsiteX0" fmla="*/ 0 w 2797097"/>
                <a:gd name="connsiteY0" fmla="*/ 0 h 1768280"/>
                <a:gd name="connsiteX1" fmla="*/ 2797098 w 2797097"/>
                <a:gd name="connsiteY1" fmla="*/ 0 h 1768280"/>
                <a:gd name="connsiteX2" fmla="*/ 2797098 w 2797097"/>
                <a:gd name="connsiteY2" fmla="*/ 1768280 h 1768280"/>
                <a:gd name="connsiteX3" fmla="*/ 0 w 2797097"/>
                <a:gd name="connsiteY3" fmla="*/ 1768280 h 17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097" h="1768280">
                  <a:moveTo>
                    <a:pt x="0" y="0"/>
                  </a:moveTo>
                  <a:lnTo>
                    <a:pt x="2797098" y="0"/>
                  </a:lnTo>
                  <a:lnTo>
                    <a:pt x="2797098" y="1768280"/>
                  </a:lnTo>
                  <a:lnTo>
                    <a:pt x="0" y="1768280"/>
                  </a:lnTo>
                  <a:close/>
                </a:path>
              </a:pathLst>
            </a:custGeom>
            <a:noFill/>
            <a:ln w="16073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5C349386-4963-2CF4-D023-A1750F46D6D2}"/>
                </a:ext>
              </a:extLst>
            </p:cNvPr>
            <p:cNvSpPr/>
            <p:nvPr/>
          </p:nvSpPr>
          <p:spPr>
            <a:xfrm>
              <a:off x="7048752" y="7142717"/>
              <a:ext cx="3793764" cy="4935108"/>
            </a:xfrm>
            <a:custGeom>
              <a:avLst/>
              <a:gdLst>
                <a:gd name="connsiteX0" fmla="*/ 0 w 3793764"/>
                <a:gd name="connsiteY0" fmla="*/ 0 h 4935108"/>
                <a:gd name="connsiteX1" fmla="*/ 3793765 w 3793764"/>
                <a:gd name="connsiteY1" fmla="*/ 0 h 4935108"/>
                <a:gd name="connsiteX2" fmla="*/ 3793765 w 3793764"/>
                <a:gd name="connsiteY2" fmla="*/ 4935109 h 4935108"/>
                <a:gd name="connsiteX3" fmla="*/ 0 w 3793764"/>
                <a:gd name="connsiteY3" fmla="*/ 4935109 h 493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3764" h="4935108">
                  <a:moveTo>
                    <a:pt x="0" y="0"/>
                  </a:moveTo>
                  <a:lnTo>
                    <a:pt x="3793765" y="0"/>
                  </a:lnTo>
                  <a:lnTo>
                    <a:pt x="3793765" y="4935109"/>
                  </a:lnTo>
                  <a:lnTo>
                    <a:pt x="0" y="4935109"/>
                  </a:lnTo>
                  <a:close/>
                </a:path>
              </a:pathLst>
            </a:custGeom>
            <a:solidFill>
              <a:srgbClr val="DAE8FC"/>
            </a:solidFill>
            <a:ln w="16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742" name="テキスト ボックス 741">
              <a:extLst>
                <a:ext uri="{FF2B5EF4-FFF2-40B4-BE49-F238E27FC236}">
                  <a16:creationId xmlns:a16="http://schemas.microsoft.com/office/drawing/2014/main" id="{74001DF7-1D18-077C-AE80-CE251A033E4A}"/>
                </a:ext>
              </a:extLst>
            </p:cNvPr>
            <p:cNvSpPr txBox="1"/>
            <p:nvPr/>
          </p:nvSpPr>
          <p:spPr>
            <a:xfrm>
              <a:off x="8228576" y="7232385"/>
              <a:ext cx="2610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  <a:rtl val="0"/>
                </a:rPr>
                <a:t>Web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ページ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  <a:rtl val="0"/>
                </a:rPr>
                <a:t>(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静的コンテンツ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  <a:rtl val="0"/>
                </a:rPr>
                <a:t>)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公開機能</a:t>
              </a:r>
            </a:p>
          </p:txBody>
        </p:sp>
        <p:sp>
          <p:nvSpPr>
            <p:cNvPr id="743" name="テキスト ボックス 742">
              <a:extLst>
                <a:ext uri="{FF2B5EF4-FFF2-40B4-BE49-F238E27FC236}">
                  <a16:creationId xmlns:a16="http://schemas.microsoft.com/office/drawing/2014/main" id="{8CD5199D-B631-C0E6-5FA8-B9FDD2335C10}"/>
                </a:ext>
              </a:extLst>
            </p:cNvPr>
            <p:cNvSpPr txBox="1"/>
            <p:nvPr/>
          </p:nvSpPr>
          <p:spPr>
            <a:xfrm>
              <a:off x="7407419" y="9950358"/>
              <a:ext cx="918841" cy="413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44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Cloud L</a:t>
              </a:r>
              <a:r>
                <a:rPr lang="en-US" altLang="ja-JP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oad</a:t>
              </a:r>
            </a:p>
            <a:p>
              <a:pPr algn="ctr"/>
              <a:r>
                <a:rPr lang="en-US" altLang="ja-JP" sz="1044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Balancing</a:t>
              </a:r>
              <a:endParaRPr lang="ja-JP" altLang="en-US" sz="1044" b="1" spc="0" baseline="0" dirty="0">
                <a:ln/>
                <a:solidFill>
                  <a:srgbClr val="999999"/>
                </a:solidFill>
                <a:latin typeface="Helvetica"/>
                <a:cs typeface="Helvetica"/>
                <a:sym typeface="Helvetica"/>
                <a:rtl val="0"/>
              </a:endParaRPr>
            </a:p>
          </p:txBody>
        </p:sp>
        <p:sp>
          <p:nvSpPr>
            <p:cNvPr id="745" name="テキスト ボックス 744">
              <a:extLst>
                <a:ext uri="{FF2B5EF4-FFF2-40B4-BE49-F238E27FC236}">
                  <a16:creationId xmlns:a16="http://schemas.microsoft.com/office/drawing/2014/main" id="{3EE3285B-0584-A403-E08D-4B8A7D39BDC7}"/>
                </a:ext>
              </a:extLst>
            </p:cNvPr>
            <p:cNvSpPr txBox="1"/>
            <p:nvPr/>
          </p:nvSpPr>
          <p:spPr>
            <a:xfrm>
              <a:off x="7503871" y="11493584"/>
              <a:ext cx="888385" cy="253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44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Cloud</a:t>
              </a:r>
              <a:r>
                <a:rPr lang="ja-JP" altLang="en-US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 </a:t>
              </a:r>
              <a:r>
                <a:rPr lang="en-US" altLang="ja-JP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CDN</a:t>
              </a:r>
              <a:endParaRPr lang="ja-JP" altLang="en-US" sz="1044" b="1" spc="0" baseline="0" dirty="0">
                <a:ln/>
                <a:solidFill>
                  <a:srgbClr val="999999"/>
                </a:solidFill>
                <a:latin typeface="Helvetica"/>
                <a:cs typeface="Helvetica"/>
                <a:sym typeface="Helvetica"/>
                <a:rtl val="0"/>
              </a:endParaRPr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C087BC45-595C-9942-6A9B-99951C06FB50}"/>
                </a:ext>
              </a:extLst>
            </p:cNvPr>
            <p:cNvSpPr/>
            <p:nvPr/>
          </p:nvSpPr>
          <p:spPr>
            <a:xfrm>
              <a:off x="7916816" y="8959223"/>
              <a:ext cx="16075" cy="337580"/>
            </a:xfrm>
            <a:custGeom>
              <a:avLst/>
              <a:gdLst>
                <a:gd name="connsiteX0" fmla="*/ 0 w 16075"/>
                <a:gd name="connsiteY0" fmla="*/ 0 h 337580"/>
                <a:gd name="connsiteX1" fmla="*/ 0 w 16075"/>
                <a:gd name="connsiteY1" fmla="*/ 337581 h 33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75" h="337580">
                  <a:moveTo>
                    <a:pt x="0" y="0"/>
                  </a:moveTo>
                  <a:lnTo>
                    <a:pt x="0" y="337581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7" name="テキスト ボックス 746">
              <a:extLst>
                <a:ext uri="{FF2B5EF4-FFF2-40B4-BE49-F238E27FC236}">
                  <a16:creationId xmlns:a16="http://schemas.microsoft.com/office/drawing/2014/main" id="{C64D673C-37EA-60F9-5AB3-97E977DC2C22}"/>
                </a:ext>
              </a:extLst>
            </p:cNvPr>
            <p:cNvSpPr txBox="1"/>
            <p:nvPr/>
          </p:nvSpPr>
          <p:spPr>
            <a:xfrm>
              <a:off x="7404495" y="8510668"/>
              <a:ext cx="1002197" cy="253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44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Cloud</a:t>
              </a:r>
              <a:r>
                <a:rPr lang="ja-JP" altLang="en-US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 </a:t>
              </a:r>
              <a:r>
                <a:rPr lang="en-US" altLang="ja-JP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Armor</a:t>
              </a:r>
              <a:endParaRPr lang="ja-JP" altLang="en-US" sz="1044" b="1" spc="0" baseline="0" dirty="0">
                <a:ln/>
                <a:solidFill>
                  <a:srgbClr val="999999"/>
                </a:solidFill>
                <a:latin typeface="Helvetica"/>
                <a:cs typeface="Helvetica"/>
                <a:sym typeface="Helvetica"/>
                <a:rtl val="0"/>
              </a:endParaRPr>
            </a:p>
          </p:txBody>
        </p:sp>
        <p:sp>
          <p:nvSpPr>
            <p:cNvPr id="748" name="テキスト ボックス 747">
              <a:extLst>
                <a:ext uri="{FF2B5EF4-FFF2-40B4-BE49-F238E27FC236}">
                  <a16:creationId xmlns:a16="http://schemas.microsoft.com/office/drawing/2014/main" id="{EADE0055-88E8-486D-6FF5-BAC866EC4048}"/>
                </a:ext>
              </a:extLst>
            </p:cNvPr>
            <p:cNvSpPr txBox="1"/>
            <p:nvPr/>
          </p:nvSpPr>
          <p:spPr>
            <a:xfrm>
              <a:off x="9416828" y="8825089"/>
              <a:ext cx="1098378" cy="253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44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Cloud</a:t>
              </a:r>
              <a:r>
                <a:rPr lang="ja-JP" altLang="en-US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 </a:t>
              </a:r>
              <a:r>
                <a:rPr lang="en-US" altLang="ja-JP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Storage</a:t>
              </a:r>
              <a:endParaRPr lang="ja-JP" altLang="en-US" sz="1044" b="1" spc="0" baseline="0" dirty="0">
                <a:ln/>
                <a:solidFill>
                  <a:srgbClr val="999999"/>
                </a:solidFill>
                <a:latin typeface="Helvetica"/>
                <a:cs typeface="Helvetica"/>
                <a:sym typeface="Helvetica"/>
                <a:rtl val="0"/>
              </a:endParaRPr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3A003ACC-AB26-EAEC-E8C3-140C91AB41B8}"/>
                </a:ext>
              </a:extLst>
            </p:cNvPr>
            <p:cNvSpPr/>
            <p:nvPr/>
          </p:nvSpPr>
          <p:spPr>
            <a:xfrm>
              <a:off x="8254397" y="8565379"/>
              <a:ext cx="1156133" cy="1069005"/>
            </a:xfrm>
            <a:custGeom>
              <a:avLst/>
              <a:gdLst>
                <a:gd name="connsiteX0" fmla="*/ 0 w 1156133"/>
                <a:gd name="connsiteY0" fmla="*/ 1069006 h 1069005"/>
                <a:gd name="connsiteX1" fmla="*/ 630151 w 1156133"/>
                <a:gd name="connsiteY1" fmla="*/ 1069006 h 1069005"/>
                <a:gd name="connsiteX2" fmla="*/ 630151 w 1156133"/>
                <a:gd name="connsiteY2" fmla="*/ 0 h 1069005"/>
                <a:gd name="connsiteX3" fmla="*/ 1156134 w 1156133"/>
                <a:gd name="connsiteY3" fmla="*/ 0 h 106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133" h="1069005">
                  <a:moveTo>
                    <a:pt x="0" y="1069006"/>
                  </a:moveTo>
                  <a:lnTo>
                    <a:pt x="630151" y="1069006"/>
                  </a:lnTo>
                  <a:lnTo>
                    <a:pt x="630151" y="0"/>
                  </a:lnTo>
                  <a:lnTo>
                    <a:pt x="1156134" y="0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4A9AB33B-BDF2-39E4-DE42-BC453E32CFC4}"/>
                </a:ext>
              </a:extLst>
            </p:cNvPr>
            <p:cNvSpPr/>
            <p:nvPr/>
          </p:nvSpPr>
          <p:spPr>
            <a:xfrm>
              <a:off x="9382399" y="8509116"/>
              <a:ext cx="112526" cy="112526"/>
            </a:xfrm>
            <a:custGeom>
              <a:avLst/>
              <a:gdLst>
                <a:gd name="connsiteX0" fmla="*/ 112527 w 112526"/>
                <a:gd name="connsiteY0" fmla="*/ 56263 h 112526"/>
                <a:gd name="connsiteX1" fmla="*/ 0 w 112526"/>
                <a:gd name="connsiteY1" fmla="*/ 112527 h 112526"/>
                <a:gd name="connsiteX2" fmla="*/ 28132 w 112526"/>
                <a:gd name="connsiteY2" fmla="*/ 56263 h 112526"/>
                <a:gd name="connsiteX3" fmla="*/ 0 w 112526"/>
                <a:gd name="connsiteY3" fmla="*/ 0 h 1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26" h="112526">
                  <a:moveTo>
                    <a:pt x="112527" y="56263"/>
                  </a:moveTo>
                  <a:lnTo>
                    <a:pt x="0" y="112527"/>
                  </a:lnTo>
                  <a:lnTo>
                    <a:pt x="28132" y="5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0B498F48-6D71-A027-AEB1-355D0AE97555}"/>
                </a:ext>
              </a:extLst>
            </p:cNvPr>
            <p:cNvSpPr/>
            <p:nvPr/>
          </p:nvSpPr>
          <p:spPr>
            <a:xfrm>
              <a:off x="8254397" y="9634385"/>
              <a:ext cx="6472387" cy="16075"/>
            </a:xfrm>
            <a:custGeom>
              <a:avLst/>
              <a:gdLst>
                <a:gd name="connsiteX0" fmla="*/ 0 w 6472387"/>
                <a:gd name="connsiteY0" fmla="*/ 0 h 16075"/>
                <a:gd name="connsiteX1" fmla="*/ 6472387 w 6472387"/>
                <a:gd name="connsiteY1" fmla="*/ 0 h 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72387" h="16075">
                  <a:moveTo>
                    <a:pt x="0" y="0"/>
                  </a:moveTo>
                  <a:lnTo>
                    <a:pt x="6472387" y="0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2" name="フリーフォーム: 図形 751">
              <a:extLst>
                <a:ext uri="{FF2B5EF4-FFF2-40B4-BE49-F238E27FC236}">
                  <a16:creationId xmlns:a16="http://schemas.microsoft.com/office/drawing/2014/main" id="{30010F95-6275-951F-0EA9-847241402796}"/>
                </a:ext>
              </a:extLst>
            </p:cNvPr>
            <p:cNvSpPr/>
            <p:nvPr/>
          </p:nvSpPr>
          <p:spPr>
            <a:xfrm>
              <a:off x="14698653" y="9578121"/>
              <a:ext cx="112526" cy="112526"/>
            </a:xfrm>
            <a:custGeom>
              <a:avLst/>
              <a:gdLst>
                <a:gd name="connsiteX0" fmla="*/ 112527 w 112526"/>
                <a:gd name="connsiteY0" fmla="*/ 56263 h 112526"/>
                <a:gd name="connsiteX1" fmla="*/ 0 w 112526"/>
                <a:gd name="connsiteY1" fmla="*/ 112527 h 112526"/>
                <a:gd name="connsiteX2" fmla="*/ 28132 w 112526"/>
                <a:gd name="connsiteY2" fmla="*/ 56263 h 112526"/>
                <a:gd name="connsiteX3" fmla="*/ 0 w 112526"/>
                <a:gd name="connsiteY3" fmla="*/ 0 h 1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26" h="112526">
                  <a:moveTo>
                    <a:pt x="112527" y="56263"/>
                  </a:moveTo>
                  <a:lnTo>
                    <a:pt x="0" y="112527"/>
                  </a:lnTo>
                  <a:lnTo>
                    <a:pt x="28132" y="5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3" name="フリーフォーム: 図形 752">
              <a:extLst>
                <a:ext uri="{FF2B5EF4-FFF2-40B4-BE49-F238E27FC236}">
                  <a16:creationId xmlns:a16="http://schemas.microsoft.com/office/drawing/2014/main" id="{FFD1953F-6854-8E4B-94B9-412AE996C15E}"/>
                </a:ext>
              </a:extLst>
            </p:cNvPr>
            <p:cNvSpPr/>
            <p:nvPr/>
          </p:nvSpPr>
          <p:spPr>
            <a:xfrm>
              <a:off x="5682353" y="9634385"/>
              <a:ext cx="1794482" cy="16075"/>
            </a:xfrm>
            <a:custGeom>
              <a:avLst/>
              <a:gdLst>
                <a:gd name="connsiteX0" fmla="*/ 0 w 1794482"/>
                <a:gd name="connsiteY0" fmla="*/ 0 h 16075"/>
                <a:gd name="connsiteX1" fmla="*/ 1794483 w 1794482"/>
                <a:gd name="connsiteY1" fmla="*/ 0 h 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4482" h="16075">
                  <a:moveTo>
                    <a:pt x="0" y="0"/>
                  </a:moveTo>
                  <a:lnTo>
                    <a:pt x="1794483" y="0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801B8BFA-4C2B-0ED3-464C-DBC719ACEA32}"/>
                </a:ext>
              </a:extLst>
            </p:cNvPr>
            <p:cNvSpPr/>
            <p:nvPr/>
          </p:nvSpPr>
          <p:spPr>
            <a:xfrm>
              <a:off x="7448704" y="9578121"/>
              <a:ext cx="112526" cy="112526"/>
            </a:xfrm>
            <a:custGeom>
              <a:avLst/>
              <a:gdLst>
                <a:gd name="connsiteX0" fmla="*/ 112527 w 112526"/>
                <a:gd name="connsiteY0" fmla="*/ 56263 h 112526"/>
                <a:gd name="connsiteX1" fmla="*/ 0 w 112526"/>
                <a:gd name="connsiteY1" fmla="*/ 112527 h 112526"/>
                <a:gd name="connsiteX2" fmla="*/ 28132 w 112526"/>
                <a:gd name="connsiteY2" fmla="*/ 56263 h 112526"/>
                <a:gd name="connsiteX3" fmla="*/ 0 w 112526"/>
                <a:gd name="connsiteY3" fmla="*/ 0 h 1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26" h="112526">
                  <a:moveTo>
                    <a:pt x="112527" y="56263"/>
                  </a:moveTo>
                  <a:lnTo>
                    <a:pt x="0" y="112527"/>
                  </a:lnTo>
                  <a:lnTo>
                    <a:pt x="28132" y="5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B89C2250-221E-6100-F17A-2B78E842666D}"/>
                </a:ext>
              </a:extLst>
            </p:cNvPr>
            <p:cNvSpPr/>
            <p:nvPr/>
          </p:nvSpPr>
          <p:spPr>
            <a:xfrm>
              <a:off x="6244988" y="5840620"/>
              <a:ext cx="2823300" cy="16075"/>
            </a:xfrm>
            <a:custGeom>
              <a:avLst/>
              <a:gdLst>
                <a:gd name="connsiteX0" fmla="*/ 0 w 2823300"/>
                <a:gd name="connsiteY0" fmla="*/ 0 h 16075"/>
                <a:gd name="connsiteX1" fmla="*/ 2823300 w 2823300"/>
                <a:gd name="connsiteY1" fmla="*/ 0 h 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3300" h="16075">
                  <a:moveTo>
                    <a:pt x="0" y="0"/>
                  </a:moveTo>
                  <a:lnTo>
                    <a:pt x="2823300" y="0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6" name="フリーフォーム: 図形 755">
              <a:extLst>
                <a:ext uri="{FF2B5EF4-FFF2-40B4-BE49-F238E27FC236}">
                  <a16:creationId xmlns:a16="http://schemas.microsoft.com/office/drawing/2014/main" id="{F10AEE75-3C4B-EFCE-6354-9AC81FD2C733}"/>
                </a:ext>
              </a:extLst>
            </p:cNvPr>
            <p:cNvSpPr/>
            <p:nvPr/>
          </p:nvSpPr>
          <p:spPr>
            <a:xfrm>
              <a:off x="9040156" y="5784357"/>
              <a:ext cx="112526" cy="112526"/>
            </a:xfrm>
            <a:custGeom>
              <a:avLst/>
              <a:gdLst>
                <a:gd name="connsiteX0" fmla="*/ 112527 w 112526"/>
                <a:gd name="connsiteY0" fmla="*/ 56263 h 112526"/>
                <a:gd name="connsiteX1" fmla="*/ 0 w 112526"/>
                <a:gd name="connsiteY1" fmla="*/ 112527 h 112526"/>
                <a:gd name="connsiteX2" fmla="*/ 28132 w 112526"/>
                <a:gd name="connsiteY2" fmla="*/ 56263 h 112526"/>
                <a:gd name="connsiteX3" fmla="*/ 0 w 112526"/>
                <a:gd name="connsiteY3" fmla="*/ 0 h 1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26" h="112526">
                  <a:moveTo>
                    <a:pt x="112527" y="56263"/>
                  </a:moveTo>
                  <a:lnTo>
                    <a:pt x="0" y="112527"/>
                  </a:lnTo>
                  <a:lnTo>
                    <a:pt x="28132" y="5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7" name="フリーフォーム: 図形 756">
              <a:extLst>
                <a:ext uri="{FF2B5EF4-FFF2-40B4-BE49-F238E27FC236}">
                  <a16:creationId xmlns:a16="http://schemas.microsoft.com/office/drawing/2014/main" id="{12733503-A038-5EAD-A1CC-8F8BDA559E58}"/>
                </a:ext>
              </a:extLst>
            </p:cNvPr>
            <p:cNvSpPr/>
            <p:nvPr/>
          </p:nvSpPr>
          <p:spPr>
            <a:xfrm>
              <a:off x="14057571" y="12105958"/>
              <a:ext cx="3215054" cy="1820524"/>
            </a:xfrm>
            <a:custGeom>
              <a:avLst/>
              <a:gdLst>
                <a:gd name="connsiteX0" fmla="*/ 0 w 3215054"/>
                <a:gd name="connsiteY0" fmla="*/ 0 h 1820524"/>
                <a:gd name="connsiteX1" fmla="*/ 3215055 w 3215054"/>
                <a:gd name="connsiteY1" fmla="*/ 0 h 1820524"/>
                <a:gd name="connsiteX2" fmla="*/ 3215055 w 3215054"/>
                <a:gd name="connsiteY2" fmla="*/ 1820525 h 1820524"/>
                <a:gd name="connsiteX3" fmla="*/ 0 w 3215054"/>
                <a:gd name="connsiteY3" fmla="*/ 1820525 h 182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054" h="1820524">
                  <a:moveTo>
                    <a:pt x="0" y="0"/>
                  </a:moveTo>
                  <a:lnTo>
                    <a:pt x="3215055" y="0"/>
                  </a:lnTo>
                  <a:lnTo>
                    <a:pt x="3215055" y="1820525"/>
                  </a:lnTo>
                  <a:lnTo>
                    <a:pt x="0" y="1820525"/>
                  </a:lnTo>
                  <a:close/>
                </a:path>
              </a:pathLst>
            </a:custGeom>
            <a:solidFill>
              <a:srgbClr val="DAE8FC"/>
            </a:solidFill>
            <a:ln w="16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8" name="テキスト ボックス 757">
              <a:extLst>
                <a:ext uri="{FF2B5EF4-FFF2-40B4-BE49-F238E27FC236}">
                  <a16:creationId xmlns:a16="http://schemas.microsoft.com/office/drawing/2014/main" id="{2F3B172F-F776-F959-24F3-EDE07C345073}"/>
                </a:ext>
              </a:extLst>
            </p:cNvPr>
            <p:cNvSpPr txBox="1"/>
            <p:nvPr/>
          </p:nvSpPr>
          <p:spPr>
            <a:xfrm>
              <a:off x="15823993" y="13589728"/>
              <a:ext cx="1467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メッセージ通知機能</a:t>
              </a:r>
              <a:endParaRPr lang="ja-JP" altLang="en-US" sz="1200" b="1" u="sng" spc="0" baseline="0" dirty="0">
                <a:ln/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  <a:rtl val="0"/>
              </a:endParaRPr>
            </a:p>
          </p:txBody>
        </p:sp>
        <p:sp>
          <p:nvSpPr>
            <p:cNvPr id="759" name="フリーフォーム: 図形 758">
              <a:extLst>
                <a:ext uri="{FF2B5EF4-FFF2-40B4-BE49-F238E27FC236}">
                  <a16:creationId xmlns:a16="http://schemas.microsoft.com/office/drawing/2014/main" id="{8C74F820-5D9A-7A7E-8C28-50465E99CBA0}"/>
                </a:ext>
              </a:extLst>
            </p:cNvPr>
            <p:cNvSpPr/>
            <p:nvPr/>
          </p:nvSpPr>
          <p:spPr>
            <a:xfrm>
              <a:off x="6347387" y="12849439"/>
              <a:ext cx="8481796" cy="16075"/>
            </a:xfrm>
            <a:custGeom>
              <a:avLst/>
              <a:gdLst>
                <a:gd name="connsiteX0" fmla="*/ 8481796 w 8481796"/>
                <a:gd name="connsiteY0" fmla="*/ 0 h 16075"/>
                <a:gd name="connsiteX1" fmla="*/ 0 w 8481796"/>
                <a:gd name="connsiteY1" fmla="*/ 0 h 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1796" h="16075">
                  <a:moveTo>
                    <a:pt x="8481796" y="0"/>
                  </a:moveTo>
                  <a:lnTo>
                    <a:pt x="0" y="0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0" name="フリーフォーム: 図形 759">
              <a:extLst>
                <a:ext uri="{FF2B5EF4-FFF2-40B4-BE49-F238E27FC236}">
                  <a16:creationId xmlns:a16="http://schemas.microsoft.com/office/drawing/2014/main" id="{E482B92A-A7BB-217F-D250-01A399B3067C}"/>
                </a:ext>
              </a:extLst>
            </p:cNvPr>
            <p:cNvSpPr/>
            <p:nvPr/>
          </p:nvSpPr>
          <p:spPr>
            <a:xfrm>
              <a:off x="6262992" y="12793176"/>
              <a:ext cx="112526" cy="112526"/>
            </a:xfrm>
            <a:custGeom>
              <a:avLst/>
              <a:gdLst>
                <a:gd name="connsiteX0" fmla="*/ 0 w 112526"/>
                <a:gd name="connsiteY0" fmla="*/ 56263 h 112526"/>
                <a:gd name="connsiteX1" fmla="*/ 112527 w 112526"/>
                <a:gd name="connsiteY1" fmla="*/ 0 h 112526"/>
                <a:gd name="connsiteX2" fmla="*/ 84395 w 112526"/>
                <a:gd name="connsiteY2" fmla="*/ 56263 h 112526"/>
                <a:gd name="connsiteX3" fmla="*/ 112527 w 112526"/>
                <a:gd name="connsiteY3" fmla="*/ 112527 h 1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26" h="112526">
                  <a:moveTo>
                    <a:pt x="0" y="56263"/>
                  </a:moveTo>
                  <a:lnTo>
                    <a:pt x="112527" y="0"/>
                  </a:lnTo>
                  <a:lnTo>
                    <a:pt x="84395" y="56263"/>
                  </a:lnTo>
                  <a:lnTo>
                    <a:pt x="112527" y="112527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1" name="テキスト ボックス 760">
              <a:extLst>
                <a:ext uri="{FF2B5EF4-FFF2-40B4-BE49-F238E27FC236}">
                  <a16:creationId xmlns:a16="http://schemas.microsoft.com/office/drawing/2014/main" id="{B80ECA5E-4385-AB82-746D-09BD4F1F2564}"/>
                </a:ext>
              </a:extLst>
            </p:cNvPr>
            <p:cNvSpPr txBox="1"/>
            <p:nvPr/>
          </p:nvSpPr>
          <p:spPr>
            <a:xfrm>
              <a:off x="14737744" y="13101112"/>
              <a:ext cx="1237839" cy="253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44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Cloud</a:t>
              </a:r>
              <a:r>
                <a:rPr lang="ja-JP" altLang="en-US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 </a:t>
              </a:r>
              <a:r>
                <a:rPr lang="en-US" altLang="ja-JP" sz="1044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Functions</a:t>
              </a:r>
              <a:endParaRPr lang="ja-JP" altLang="en-US" sz="1044" b="1" spc="0" baseline="0" dirty="0">
                <a:ln/>
                <a:solidFill>
                  <a:srgbClr val="999999"/>
                </a:solidFill>
                <a:latin typeface="Helvetica"/>
                <a:cs typeface="Helvetica"/>
                <a:sym typeface="Helvetica"/>
                <a:rtl val="0"/>
              </a:endParaRPr>
            </a:p>
          </p:txBody>
        </p:sp>
        <p:sp>
          <p:nvSpPr>
            <p:cNvPr id="762" name="フリーフォーム: 図形 761">
              <a:extLst>
                <a:ext uri="{FF2B5EF4-FFF2-40B4-BE49-F238E27FC236}">
                  <a16:creationId xmlns:a16="http://schemas.microsoft.com/office/drawing/2014/main" id="{D1B0B956-F817-A944-673A-B744BA8714C5}"/>
                </a:ext>
              </a:extLst>
            </p:cNvPr>
            <p:cNvSpPr/>
            <p:nvPr/>
          </p:nvSpPr>
          <p:spPr>
            <a:xfrm>
              <a:off x="15166764" y="10309546"/>
              <a:ext cx="16075" cy="2164214"/>
            </a:xfrm>
            <a:custGeom>
              <a:avLst/>
              <a:gdLst>
                <a:gd name="connsiteX0" fmla="*/ 0 w 16075"/>
                <a:gd name="connsiteY0" fmla="*/ 0 h 2164214"/>
                <a:gd name="connsiteX1" fmla="*/ 0 w 16075"/>
                <a:gd name="connsiteY1" fmla="*/ 2164214 h 216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75" h="2164214">
                  <a:moveTo>
                    <a:pt x="0" y="0"/>
                  </a:moveTo>
                  <a:lnTo>
                    <a:pt x="0" y="2164214"/>
                  </a:lnTo>
                </a:path>
              </a:pathLst>
            </a:custGeom>
            <a:noFill/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3" name="フリーフォーム: 図形 762">
              <a:extLst>
                <a:ext uri="{FF2B5EF4-FFF2-40B4-BE49-F238E27FC236}">
                  <a16:creationId xmlns:a16="http://schemas.microsoft.com/office/drawing/2014/main" id="{FDDB95CC-A94F-87CF-7EDF-F82131D9AE5C}"/>
                </a:ext>
              </a:extLst>
            </p:cNvPr>
            <p:cNvSpPr/>
            <p:nvPr/>
          </p:nvSpPr>
          <p:spPr>
            <a:xfrm>
              <a:off x="15110501" y="12445628"/>
              <a:ext cx="112526" cy="112526"/>
            </a:xfrm>
            <a:custGeom>
              <a:avLst/>
              <a:gdLst>
                <a:gd name="connsiteX0" fmla="*/ 56263 w 112526"/>
                <a:gd name="connsiteY0" fmla="*/ 112527 h 112526"/>
                <a:gd name="connsiteX1" fmla="*/ 0 w 112526"/>
                <a:gd name="connsiteY1" fmla="*/ 0 h 112526"/>
                <a:gd name="connsiteX2" fmla="*/ 56263 w 112526"/>
                <a:gd name="connsiteY2" fmla="*/ 28132 h 112526"/>
                <a:gd name="connsiteX3" fmla="*/ 112527 w 112526"/>
                <a:gd name="connsiteY3" fmla="*/ 0 h 1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26" h="112526">
                  <a:moveTo>
                    <a:pt x="56263" y="112527"/>
                  </a:moveTo>
                  <a:lnTo>
                    <a:pt x="0" y="0"/>
                  </a:lnTo>
                  <a:lnTo>
                    <a:pt x="56263" y="28132"/>
                  </a:lnTo>
                  <a:lnTo>
                    <a:pt x="112527" y="0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764" name="図 763">
              <a:extLst>
                <a:ext uri="{FF2B5EF4-FFF2-40B4-BE49-F238E27FC236}">
                  <a16:creationId xmlns:a16="http://schemas.microsoft.com/office/drawing/2014/main" id="{B0D830C6-CADD-DDE6-EA04-B615B03E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6724" y="9128014"/>
              <a:ext cx="1093118" cy="1093118"/>
            </a:xfrm>
            <a:custGeom>
              <a:avLst/>
              <a:gdLst>
                <a:gd name="connsiteX0" fmla="*/ 0 w 1093118"/>
                <a:gd name="connsiteY0" fmla="*/ 0 h 1093118"/>
                <a:gd name="connsiteX1" fmla="*/ 1093118 w 1093118"/>
                <a:gd name="connsiteY1" fmla="*/ 0 h 1093118"/>
                <a:gd name="connsiteX2" fmla="*/ 1093118 w 1093118"/>
                <a:gd name="connsiteY2" fmla="*/ 1093119 h 1093118"/>
                <a:gd name="connsiteX3" fmla="*/ 0 w 1093118"/>
                <a:gd name="connsiteY3" fmla="*/ 1093119 h 10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18" h="1093118">
                  <a:moveTo>
                    <a:pt x="0" y="0"/>
                  </a:moveTo>
                  <a:lnTo>
                    <a:pt x="1093118" y="0"/>
                  </a:lnTo>
                  <a:lnTo>
                    <a:pt x="1093118" y="1093119"/>
                  </a:lnTo>
                  <a:lnTo>
                    <a:pt x="0" y="1093119"/>
                  </a:lnTo>
                  <a:close/>
                </a:path>
              </a:pathLst>
            </a:custGeom>
          </p:spPr>
        </p:pic>
        <p:grpSp>
          <p:nvGrpSpPr>
            <p:cNvPr id="765" name="グラフィックス 712">
              <a:extLst>
                <a:ext uri="{FF2B5EF4-FFF2-40B4-BE49-F238E27FC236}">
                  <a16:creationId xmlns:a16="http://schemas.microsoft.com/office/drawing/2014/main" id="{8BA7A8C4-9D47-6670-2C9D-B887D653C2EC}"/>
                </a:ext>
              </a:extLst>
            </p:cNvPr>
            <p:cNvGrpSpPr/>
            <p:nvPr/>
          </p:nvGrpSpPr>
          <p:grpSpPr>
            <a:xfrm>
              <a:off x="3729558" y="10304014"/>
              <a:ext cx="2804785" cy="536016"/>
              <a:chOff x="3729558" y="10304014"/>
              <a:chExt cx="2804785" cy="536016"/>
            </a:xfrm>
          </p:grpSpPr>
          <p:sp>
            <p:nvSpPr>
              <p:cNvPr id="766" name="フリーフォーム: 図形 765">
                <a:extLst>
                  <a:ext uri="{FF2B5EF4-FFF2-40B4-BE49-F238E27FC236}">
                    <a16:creationId xmlns:a16="http://schemas.microsoft.com/office/drawing/2014/main" id="{CF06D407-4A1C-DEC0-F22A-B594F050FE5F}"/>
                  </a:ext>
                </a:extLst>
              </p:cNvPr>
              <p:cNvSpPr/>
              <p:nvPr/>
            </p:nvSpPr>
            <p:spPr>
              <a:xfrm>
                <a:off x="3817622" y="10357772"/>
                <a:ext cx="2716721" cy="482258"/>
              </a:xfrm>
              <a:custGeom>
                <a:avLst/>
                <a:gdLst>
                  <a:gd name="connsiteX0" fmla="*/ 0 w 2716721"/>
                  <a:gd name="connsiteY0" fmla="*/ 0 h 482258"/>
                  <a:gd name="connsiteX1" fmla="*/ 2716721 w 2716721"/>
                  <a:gd name="connsiteY1" fmla="*/ 0 h 482258"/>
                  <a:gd name="connsiteX2" fmla="*/ 2716721 w 2716721"/>
                  <a:gd name="connsiteY2" fmla="*/ 482258 h 482258"/>
                  <a:gd name="connsiteX3" fmla="*/ 0 w 2716721"/>
                  <a:gd name="connsiteY3" fmla="*/ 482258 h 48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6721" h="482258">
                    <a:moveTo>
                      <a:pt x="0" y="0"/>
                    </a:moveTo>
                    <a:lnTo>
                      <a:pt x="2716721" y="0"/>
                    </a:lnTo>
                    <a:lnTo>
                      <a:pt x="2716721" y="482258"/>
                    </a:lnTo>
                    <a:lnTo>
                      <a:pt x="0" y="482258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67" name="テキスト ボックス 766">
                <a:extLst>
                  <a:ext uri="{FF2B5EF4-FFF2-40B4-BE49-F238E27FC236}">
                    <a16:creationId xmlns:a16="http://schemas.microsoft.com/office/drawing/2014/main" id="{276D34C1-6A72-7249-5E9B-DD6E246F462A}"/>
                  </a:ext>
                </a:extLst>
              </p:cNvPr>
              <p:cNvSpPr txBox="1"/>
              <p:nvPr/>
            </p:nvSpPr>
            <p:spPr>
              <a:xfrm>
                <a:off x="4782488" y="10304014"/>
                <a:ext cx="58862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050" spc="0" baseline="0" dirty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sym typeface="ＭＳ ゴシック"/>
                    <a:rtl val="0"/>
                  </a:rPr>
                  <a:t>申請者</a:t>
                </a:r>
              </a:p>
            </p:txBody>
          </p:sp>
          <p:sp>
            <p:nvSpPr>
              <p:cNvPr id="1024" name="テキスト ボックス 1023">
                <a:extLst>
                  <a:ext uri="{FF2B5EF4-FFF2-40B4-BE49-F238E27FC236}">
                    <a16:creationId xmlns:a16="http://schemas.microsoft.com/office/drawing/2014/main" id="{79DE1588-CB4E-3D8C-A596-B2F8C267D20A}"/>
                  </a:ext>
                </a:extLst>
              </p:cNvPr>
              <p:cNvSpPr txBox="1"/>
              <p:nvPr/>
            </p:nvSpPr>
            <p:spPr>
              <a:xfrm>
                <a:off x="3729558" y="10512993"/>
                <a:ext cx="190949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050" spc="0" baseline="0" dirty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1050" spc="0" baseline="0" dirty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Helvetica"/>
                    <a:sym typeface="ＭＳ ゴシック"/>
                    <a:rtl val="0"/>
                  </a:rPr>
                  <a:t>国民</a:t>
                </a:r>
                <a:r>
                  <a:rPr lang="ja-JP" altLang="en-US" sz="1050" spc="0" baseline="0" dirty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Helvetica"/>
                    <a:sym typeface="Helvetica"/>
                    <a:rtl val="0"/>
                  </a:rPr>
                  <a:t>/</a:t>
                </a:r>
                <a:r>
                  <a:rPr lang="ja-JP" altLang="en-US" sz="1050" spc="0" baseline="0" dirty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Helvetica"/>
                    <a:sym typeface="ＭＳ ゴシック"/>
                    <a:rtl val="0"/>
                  </a:rPr>
                  <a:t>企業ユーザ、スマホ利用</a:t>
                </a:r>
                <a:r>
                  <a:rPr lang="ja-JP" altLang="en-US" sz="1050" spc="0" baseline="0" dirty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pic>
          <p:nvPicPr>
            <p:cNvPr id="1025" name="図 1024">
              <a:extLst>
                <a:ext uri="{FF2B5EF4-FFF2-40B4-BE49-F238E27FC236}">
                  <a16:creationId xmlns:a16="http://schemas.microsoft.com/office/drawing/2014/main" id="{1BAB18AE-9F4F-D450-1885-0F6801271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50609" y="5318174"/>
              <a:ext cx="1093118" cy="1093118"/>
            </a:xfrm>
            <a:custGeom>
              <a:avLst/>
              <a:gdLst>
                <a:gd name="connsiteX0" fmla="*/ 0 w 1093118"/>
                <a:gd name="connsiteY0" fmla="*/ 0 h 1093118"/>
                <a:gd name="connsiteX1" fmla="*/ 1093119 w 1093118"/>
                <a:gd name="connsiteY1" fmla="*/ 0 h 1093118"/>
                <a:gd name="connsiteX2" fmla="*/ 1093119 w 1093118"/>
                <a:gd name="connsiteY2" fmla="*/ 1093119 h 1093118"/>
                <a:gd name="connsiteX3" fmla="*/ 0 w 1093118"/>
                <a:gd name="connsiteY3" fmla="*/ 1093119 h 10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18" h="1093118">
                  <a:moveTo>
                    <a:pt x="0" y="0"/>
                  </a:moveTo>
                  <a:lnTo>
                    <a:pt x="1093119" y="0"/>
                  </a:lnTo>
                  <a:lnTo>
                    <a:pt x="1093119" y="1093119"/>
                  </a:lnTo>
                  <a:lnTo>
                    <a:pt x="0" y="1093119"/>
                  </a:lnTo>
                  <a:close/>
                </a:path>
              </a:pathLst>
            </a:custGeom>
          </p:spPr>
        </p:pic>
        <p:grpSp>
          <p:nvGrpSpPr>
            <p:cNvPr id="1027" name="グラフィックス 712">
              <a:extLst>
                <a:ext uri="{FF2B5EF4-FFF2-40B4-BE49-F238E27FC236}">
                  <a16:creationId xmlns:a16="http://schemas.microsoft.com/office/drawing/2014/main" id="{43CFCA85-B24C-A13B-B759-C3D1C8FDC8AD}"/>
                </a:ext>
              </a:extLst>
            </p:cNvPr>
            <p:cNvGrpSpPr/>
            <p:nvPr/>
          </p:nvGrpSpPr>
          <p:grpSpPr>
            <a:xfrm>
              <a:off x="18459169" y="6478099"/>
              <a:ext cx="1224747" cy="310962"/>
              <a:chOff x="18459169" y="6478099"/>
              <a:chExt cx="1224747" cy="310962"/>
            </a:xfrm>
          </p:grpSpPr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FB0A65FE-FA51-AED9-80AC-23A9D607FEE5}"/>
                  </a:ext>
                </a:extLst>
              </p:cNvPr>
              <p:cNvSpPr/>
              <p:nvPr/>
            </p:nvSpPr>
            <p:spPr>
              <a:xfrm>
                <a:off x="18558647" y="6547932"/>
                <a:ext cx="1125269" cy="241129"/>
              </a:xfrm>
              <a:custGeom>
                <a:avLst/>
                <a:gdLst>
                  <a:gd name="connsiteX0" fmla="*/ 0 w 1125269"/>
                  <a:gd name="connsiteY0" fmla="*/ 0 h 241129"/>
                  <a:gd name="connsiteX1" fmla="*/ 1125269 w 1125269"/>
                  <a:gd name="connsiteY1" fmla="*/ 0 h 241129"/>
                  <a:gd name="connsiteX2" fmla="*/ 1125269 w 1125269"/>
                  <a:gd name="connsiteY2" fmla="*/ 241129 h 241129"/>
                  <a:gd name="connsiteX3" fmla="*/ 0 w 1125269"/>
                  <a:gd name="connsiteY3" fmla="*/ 241129 h 24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269" h="241129">
                    <a:moveTo>
                      <a:pt x="0" y="0"/>
                    </a:moveTo>
                    <a:lnTo>
                      <a:pt x="1125269" y="0"/>
                    </a:lnTo>
                    <a:lnTo>
                      <a:pt x="1125269" y="241129"/>
                    </a:lnTo>
                    <a:lnTo>
                      <a:pt x="0" y="2411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31" name="テキスト ボックス 1030">
                <a:extLst>
                  <a:ext uri="{FF2B5EF4-FFF2-40B4-BE49-F238E27FC236}">
                    <a16:creationId xmlns:a16="http://schemas.microsoft.com/office/drawing/2014/main" id="{AB0A87D2-5217-DC96-71FA-D226F354CCAB}"/>
                  </a:ext>
                </a:extLst>
              </p:cNvPr>
              <p:cNvSpPr txBox="1"/>
              <p:nvPr/>
            </p:nvSpPr>
            <p:spPr>
              <a:xfrm>
                <a:off x="18459169" y="6478099"/>
                <a:ext cx="97654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050" spc="0" baseline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sym typeface="ＭＳ ゴシック"/>
                    <a:rtl val="0"/>
                  </a:rPr>
                  <a:t>閲覧者</a:t>
                </a:r>
                <a:r>
                  <a:rPr lang="ja-JP" altLang="en-US" sz="1050" spc="0" baseline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1050" spc="0" baseline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Helvetica"/>
                    <a:sym typeface="ＭＳ ゴシック"/>
                    <a:rtl val="0"/>
                  </a:rPr>
                  <a:t>国民</a:t>
                </a:r>
                <a:r>
                  <a:rPr lang="ja-JP" altLang="en-US" sz="1050" spc="0" baseline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</p:grp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2F5DF05A-A6B1-1013-3297-0A0F0D5B9751}"/>
              </a:ext>
            </a:extLst>
          </p:cNvPr>
          <p:cNvSpPr/>
          <p:nvPr/>
        </p:nvSpPr>
        <p:spPr>
          <a:xfrm>
            <a:off x="11757186" y="11183244"/>
            <a:ext cx="16075" cy="337580"/>
          </a:xfrm>
          <a:custGeom>
            <a:avLst/>
            <a:gdLst>
              <a:gd name="connsiteX0" fmla="*/ 0 w 16075"/>
              <a:gd name="connsiteY0" fmla="*/ 0 h 337580"/>
              <a:gd name="connsiteX1" fmla="*/ 0 w 16075"/>
              <a:gd name="connsiteY1" fmla="*/ 337581 h 33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75" h="337580">
                <a:moveTo>
                  <a:pt x="0" y="0"/>
                </a:moveTo>
                <a:lnTo>
                  <a:pt x="0" y="337581"/>
                </a:lnTo>
              </a:path>
            </a:pathLst>
          </a:custGeom>
          <a:noFill/>
          <a:ln w="1607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pic>
        <p:nvPicPr>
          <p:cNvPr id="1036" name="Google Shape;296;p25">
            <a:extLst>
              <a:ext uri="{FF2B5EF4-FFF2-40B4-BE49-F238E27FC236}">
                <a16:creationId xmlns:a16="http://schemas.microsoft.com/office/drawing/2014/main" id="{DF65B15D-945C-FC03-0F03-5B6E70C63C0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4811" y="8804717"/>
            <a:ext cx="384750" cy="46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285;p25">
            <a:extLst>
              <a:ext uri="{FF2B5EF4-FFF2-40B4-BE49-F238E27FC236}">
                <a16:creationId xmlns:a16="http://schemas.microsoft.com/office/drawing/2014/main" id="{E0722B4A-F8A0-B940-C3B2-A2D53F70736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1452" y="10196228"/>
            <a:ext cx="424550" cy="4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286;p25">
            <a:extLst>
              <a:ext uri="{FF2B5EF4-FFF2-40B4-BE49-F238E27FC236}">
                <a16:creationId xmlns:a16="http://schemas.microsoft.com/office/drawing/2014/main" id="{23657BAD-CC45-2A52-1816-51009352FA6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67527" y="11693364"/>
            <a:ext cx="424550" cy="4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388;p28">
            <a:extLst>
              <a:ext uri="{FF2B5EF4-FFF2-40B4-BE49-F238E27FC236}">
                <a16:creationId xmlns:a16="http://schemas.microsoft.com/office/drawing/2014/main" id="{A2679681-77D1-649B-C018-CB637949CA1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97254" y="9160385"/>
            <a:ext cx="424738" cy="3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388;p28">
            <a:extLst>
              <a:ext uri="{FF2B5EF4-FFF2-40B4-BE49-F238E27FC236}">
                <a16:creationId xmlns:a16="http://schemas.microsoft.com/office/drawing/2014/main" id="{44B0C2F4-0076-4661-33D3-25E9D5AFF39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17381" y="10260509"/>
            <a:ext cx="424738" cy="3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201;p23">
            <a:extLst>
              <a:ext uri="{FF2B5EF4-FFF2-40B4-BE49-F238E27FC236}">
                <a16:creationId xmlns:a16="http://schemas.microsoft.com/office/drawing/2014/main" id="{5C2F69F9-F8BC-A7C9-0315-4403B7A9EFE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67291" y="6378513"/>
            <a:ext cx="394775" cy="4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97;p23">
            <a:extLst>
              <a:ext uri="{FF2B5EF4-FFF2-40B4-BE49-F238E27FC236}">
                <a16:creationId xmlns:a16="http://schemas.microsoft.com/office/drawing/2014/main" id="{F2766E15-FF1F-3795-A648-34536C383B5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684222" y="6357690"/>
            <a:ext cx="342900" cy="46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96;p23">
            <a:extLst>
              <a:ext uri="{FF2B5EF4-FFF2-40B4-BE49-F238E27FC236}">
                <a16:creationId xmlns:a16="http://schemas.microsoft.com/office/drawing/2014/main" id="{274DED82-3CEC-323C-0765-DDBEDE30379B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768165" y="6422661"/>
            <a:ext cx="427275" cy="4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94;p23">
            <a:extLst>
              <a:ext uri="{FF2B5EF4-FFF2-40B4-BE49-F238E27FC236}">
                <a16:creationId xmlns:a16="http://schemas.microsoft.com/office/drawing/2014/main" id="{BE0A2DC4-C5ED-D067-8D67-DBB19BDA2761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817381" y="13385389"/>
            <a:ext cx="427275" cy="4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234F55B1-8E8A-F944-9CA1-202C68AF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99" y="13203671"/>
            <a:ext cx="879124" cy="8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6">
            <a:extLst>
              <a:ext uri="{FF2B5EF4-FFF2-40B4-BE49-F238E27FC236}">
                <a16:creationId xmlns:a16="http://schemas.microsoft.com/office/drawing/2014/main" id="{92DF3512-B439-7C1C-B8F0-A75A9A39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01" y="13022827"/>
            <a:ext cx="1392522" cy="5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8">
            <a:extLst>
              <a:ext uri="{FF2B5EF4-FFF2-40B4-BE49-F238E27FC236}">
                <a16:creationId xmlns:a16="http://schemas.microsoft.com/office/drawing/2014/main" id="{650F7FD7-5D1C-14D5-432A-D935D281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27" y="13574539"/>
            <a:ext cx="1628644" cy="7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5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ラフィックス 3">
            <a:extLst>
              <a:ext uri="{FF2B5EF4-FFF2-40B4-BE49-F238E27FC236}">
                <a16:creationId xmlns:a16="http://schemas.microsoft.com/office/drawing/2014/main" id="{C27B9BF5-8829-4F04-13EF-96E1AF3DBE20}"/>
              </a:ext>
            </a:extLst>
          </p:cNvPr>
          <p:cNvGrpSpPr/>
          <p:nvPr/>
        </p:nvGrpSpPr>
        <p:grpSpPr>
          <a:xfrm>
            <a:off x="10178891" y="3547269"/>
            <a:ext cx="11540490" cy="10953750"/>
            <a:chOff x="10178891" y="3547269"/>
            <a:chExt cx="11540490" cy="10953750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DC1DD6C4-2A3F-01EF-C3FD-2D9E9B3CDD1C}"/>
                </a:ext>
              </a:extLst>
            </p:cNvPr>
            <p:cNvSpPr/>
            <p:nvPr/>
          </p:nvSpPr>
          <p:spPr>
            <a:xfrm>
              <a:off x="11813286" y="3737769"/>
              <a:ext cx="9244107" cy="10763250"/>
            </a:xfrm>
            <a:custGeom>
              <a:avLst/>
              <a:gdLst>
                <a:gd name="connsiteX0" fmla="*/ 0 w 9244107"/>
                <a:gd name="connsiteY0" fmla="*/ 0 h 10763250"/>
                <a:gd name="connsiteX1" fmla="*/ 9244108 w 9244107"/>
                <a:gd name="connsiteY1" fmla="*/ 0 h 10763250"/>
                <a:gd name="connsiteX2" fmla="*/ 9244108 w 9244107"/>
                <a:gd name="connsiteY2" fmla="*/ 10763250 h 10763250"/>
                <a:gd name="connsiteX3" fmla="*/ 0 w 9244107"/>
                <a:gd name="connsiteY3" fmla="*/ 10763250 h 107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4107" h="10763250">
                  <a:moveTo>
                    <a:pt x="0" y="0"/>
                  </a:moveTo>
                  <a:lnTo>
                    <a:pt x="9244108" y="0"/>
                  </a:lnTo>
                  <a:lnTo>
                    <a:pt x="9244108" y="10763250"/>
                  </a:lnTo>
                  <a:lnTo>
                    <a:pt x="0" y="10763250"/>
                  </a:lnTo>
                  <a:close/>
                </a:path>
              </a:pathLst>
            </a:custGeom>
            <a:solidFill>
              <a:srgbClr val="F6F6F6"/>
            </a:solidFill>
            <a:ln w="9525" cap="flat">
              <a:solidFill>
                <a:srgbClr val="F6F6F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73A42425-AA5A-DB55-90C9-1DB78E084768}"/>
                </a:ext>
              </a:extLst>
            </p:cNvPr>
            <p:cNvSpPr/>
            <p:nvPr/>
          </p:nvSpPr>
          <p:spPr>
            <a:xfrm>
              <a:off x="17037844" y="4118769"/>
              <a:ext cx="3905250" cy="3314700"/>
            </a:xfrm>
            <a:custGeom>
              <a:avLst/>
              <a:gdLst>
                <a:gd name="connsiteX0" fmla="*/ 0 w 3905250"/>
                <a:gd name="connsiteY0" fmla="*/ 0 h 3314700"/>
                <a:gd name="connsiteX1" fmla="*/ 3905250 w 3905250"/>
                <a:gd name="connsiteY1" fmla="*/ 0 h 3314700"/>
                <a:gd name="connsiteX2" fmla="*/ 3905250 w 3905250"/>
                <a:gd name="connsiteY2" fmla="*/ 3314700 h 3314700"/>
                <a:gd name="connsiteX3" fmla="*/ 0 w 3905250"/>
                <a:gd name="connsiteY3" fmla="*/ 3314700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0" h="3314700">
                  <a:moveTo>
                    <a:pt x="0" y="0"/>
                  </a:moveTo>
                  <a:lnTo>
                    <a:pt x="3905250" y="0"/>
                  </a:lnTo>
                  <a:lnTo>
                    <a:pt x="3905250" y="3314700"/>
                  </a:lnTo>
                  <a:lnTo>
                    <a:pt x="0" y="33147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C2A534B-AA2E-0D8A-A814-9DE20FD5DA35}"/>
                </a:ext>
              </a:extLst>
            </p:cNvPr>
            <p:cNvSpPr txBox="1"/>
            <p:nvPr/>
          </p:nvSpPr>
          <p:spPr>
            <a:xfrm>
              <a:off x="16960691" y="4134961"/>
              <a:ext cx="17354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審査・承認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審査・承認機能</a:t>
              </a:r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7A0F8C00-32DE-D64E-42DD-B7CE8C859D18}"/>
                </a:ext>
              </a:extLst>
            </p:cNvPr>
            <p:cNvSpPr/>
            <p:nvPr/>
          </p:nvSpPr>
          <p:spPr>
            <a:xfrm>
              <a:off x="18976086" y="5528469"/>
              <a:ext cx="919257" cy="1733550"/>
            </a:xfrm>
            <a:custGeom>
              <a:avLst/>
              <a:gdLst>
                <a:gd name="connsiteX0" fmla="*/ 0 w 919257"/>
                <a:gd name="connsiteY0" fmla="*/ 0 h 1733550"/>
                <a:gd name="connsiteX1" fmla="*/ 919258 w 919257"/>
                <a:gd name="connsiteY1" fmla="*/ 0 h 1733550"/>
                <a:gd name="connsiteX2" fmla="*/ 919258 w 919257"/>
                <a:gd name="connsiteY2" fmla="*/ 1733550 h 1733550"/>
                <a:gd name="connsiteX3" fmla="*/ 0 w 919257"/>
                <a:gd name="connsiteY3" fmla="*/ 173355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257" h="1733550">
                  <a:moveTo>
                    <a:pt x="0" y="0"/>
                  </a:moveTo>
                  <a:lnTo>
                    <a:pt x="919258" y="0"/>
                  </a:lnTo>
                  <a:lnTo>
                    <a:pt x="919258" y="1733550"/>
                  </a:lnTo>
                  <a:lnTo>
                    <a:pt x="0" y="1733550"/>
                  </a:lnTo>
                  <a:close/>
                </a:path>
              </a:pathLst>
            </a:custGeom>
            <a:solidFill>
              <a:srgbClr val="E8F5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C7F7C3A-66D3-B55B-2AB0-6B8B6CBCE09B}"/>
                </a:ext>
              </a:extLst>
            </p:cNvPr>
            <p:cNvSpPr txBox="1"/>
            <p:nvPr/>
          </p:nvSpPr>
          <p:spPr>
            <a:xfrm>
              <a:off x="18898933" y="5544661"/>
              <a:ext cx="10210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Serverless NEG</a:t>
              </a: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1F0B0AD-0C6A-EC3A-426A-44E721ECD242}"/>
                </a:ext>
              </a:extLst>
            </p:cNvPr>
            <p:cNvSpPr/>
            <p:nvPr/>
          </p:nvSpPr>
          <p:spPr>
            <a:xfrm>
              <a:off x="12961144" y="4118769"/>
              <a:ext cx="4000500" cy="3619500"/>
            </a:xfrm>
            <a:custGeom>
              <a:avLst/>
              <a:gdLst>
                <a:gd name="connsiteX0" fmla="*/ 0 w 4000500"/>
                <a:gd name="connsiteY0" fmla="*/ 0 h 3619500"/>
                <a:gd name="connsiteX1" fmla="*/ 4000500 w 4000500"/>
                <a:gd name="connsiteY1" fmla="*/ 0 h 3619500"/>
                <a:gd name="connsiteX2" fmla="*/ 4000500 w 4000500"/>
                <a:gd name="connsiteY2" fmla="*/ 3619500 h 3619500"/>
                <a:gd name="connsiteX3" fmla="*/ 0 w 4000500"/>
                <a:gd name="connsiteY3" fmla="*/ 3619500 h 361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0" h="3619500">
                  <a:moveTo>
                    <a:pt x="0" y="0"/>
                  </a:moveTo>
                  <a:lnTo>
                    <a:pt x="4000500" y="0"/>
                  </a:lnTo>
                  <a:lnTo>
                    <a:pt x="4000500" y="3619500"/>
                  </a:lnTo>
                  <a:lnTo>
                    <a:pt x="0" y="36195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2" name="グラフィックス 3">
              <a:extLst>
                <a:ext uri="{FF2B5EF4-FFF2-40B4-BE49-F238E27FC236}">
                  <a16:creationId xmlns:a16="http://schemas.microsoft.com/office/drawing/2014/main" id="{8C03FDC3-A42C-468C-9561-A9801D4CB2A2}"/>
                </a:ext>
              </a:extLst>
            </p:cNvPr>
            <p:cNvGrpSpPr/>
            <p:nvPr/>
          </p:nvGrpSpPr>
          <p:grpSpPr>
            <a:xfrm>
              <a:off x="15128081" y="4180681"/>
              <a:ext cx="1809750" cy="533400"/>
              <a:chOff x="15128081" y="4180681"/>
              <a:chExt cx="1809750" cy="533400"/>
            </a:xfrm>
            <a:solidFill>
              <a:srgbClr val="000000"/>
            </a:solidFill>
          </p:grpSpPr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610848C-FC43-7084-9E55-635C4979B0E3}"/>
                  </a:ext>
                </a:extLst>
              </p:cNvPr>
              <p:cNvSpPr txBox="1"/>
              <p:nvPr/>
            </p:nvSpPr>
            <p:spPr>
              <a:xfrm>
                <a:off x="15293816" y="4134961"/>
                <a:ext cx="1735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申請・届出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申請・届出機能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6793FCD-DD72-EF22-4D57-F4B90566E1C3}"/>
                  </a:ext>
                </a:extLst>
              </p:cNvPr>
              <p:cNvSpPr txBox="1"/>
              <p:nvPr/>
            </p:nvSpPr>
            <p:spPr>
              <a:xfrm>
                <a:off x="15293816" y="4268311"/>
                <a:ext cx="1735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データ管理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データ連携機能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13DBBF-00C9-047A-79FB-FCE87961C891}"/>
                  </a:ext>
                </a:extLst>
              </p:cNvPr>
              <p:cNvSpPr txBox="1"/>
              <p:nvPr/>
            </p:nvSpPr>
            <p:spPr>
              <a:xfrm>
                <a:off x="15293816" y="4401661"/>
                <a:ext cx="1735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外部連携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申請処理連携機能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CD466C1-6C32-8A5F-7639-4DB5DAB10510}"/>
                  </a:ext>
                </a:extLst>
              </p:cNvPr>
              <p:cNvSpPr txBox="1"/>
              <p:nvPr/>
            </p:nvSpPr>
            <p:spPr>
              <a:xfrm>
                <a:off x="15036641" y="4535011"/>
                <a:ext cx="19926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外部連携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外部連携機能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(API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公開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F097149F-C24E-6550-1719-174631B798FD}"/>
                </a:ext>
              </a:extLst>
            </p:cNvPr>
            <p:cNvSpPr/>
            <p:nvPr/>
          </p:nvSpPr>
          <p:spPr>
            <a:xfrm>
              <a:off x="13704094" y="5738019"/>
              <a:ext cx="1304925" cy="1809750"/>
            </a:xfrm>
            <a:custGeom>
              <a:avLst/>
              <a:gdLst>
                <a:gd name="connsiteX0" fmla="*/ 0 w 1304925"/>
                <a:gd name="connsiteY0" fmla="*/ 0 h 1809750"/>
                <a:gd name="connsiteX1" fmla="*/ 1304925 w 1304925"/>
                <a:gd name="connsiteY1" fmla="*/ 0 h 1809750"/>
                <a:gd name="connsiteX2" fmla="*/ 1304925 w 1304925"/>
                <a:gd name="connsiteY2" fmla="*/ 1809750 h 1809750"/>
                <a:gd name="connsiteX3" fmla="*/ 0 w 1304925"/>
                <a:gd name="connsiteY3" fmla="*/ 180975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4925" h="1809750">
                  <a:moveTo>
                    <a:pt x="0" y="0"/>
                  </a:moveTo>
                  <a:lnTo>
                    <a:pt x="1304925" y="0"/>
                  </a:lnTo>
                  <a:lnTo>
                    <a:pt x="1304925" y="1809750"/>
                  </a:lnTo>
                  <a:lnTo>
                    <a:pt x="0" y="1809750"/>
                  </a:lnTo>
                  <a:close/>
                </a:path>
              </a:pathLst>
            </a:custGeom>
            <a:solidFill>
              <a:srgbClr val="E8F5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187D303-20B6-513C-F543-5F0AD8C0AADE}"/>
                </a:ext>
              </a:extLst>
            </p:cNvPr>
            <p:cNvSpPr txBox="1"/>
            <p:nvPr/>
          </p:nvSpPr>
          <p:spPr>
            <a:xfrm>
              <a:off x="13626941" y="5754211"/>
              <a:ext cx="10210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Serverless NEG</a:t>
              </a:r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9455CDE7-8890-ACCA-4B58-FDDEC19BFC1E}"/>
                </a:ext>
              </a:extLst>
            </p:cNvPr>
            <p:cNvSpPr/>
            <p:nvPr/>
          </p:nvSpPr>
          <p:spPr>
            <a:xfrm>
              <a:off x="11857006" y="4118769"/>
              <a:ext cx="1046987" cy="3619500"/>
            </a:xfrm>
            <a:custGeom>
              <a:avLst/>
              <a:gdLst>
                <a:gd name="connsiteX0" fmla="*/ 0 w 1046987"/>
                <a:gd name="connsiteY0" fmla="*/ 0 h 3619500"/>
                <a:gd name="connsiteX1" fmla="*/ 1046988 w 1046987"/>
                <a:gd name="connsiteY1" fmla="*/ 0 h 3619500"/>
                <a:gd name="connsiteX2" fmla="*/ 1046988 w 1046987"/>
                <a:gd name="connsiteY2" fmla="*/ 3619500 h 3619500"/>
                <a:gd name="connsiteX3" fmla="*/ 0 w 1046987"/>
                <a:gd name="connsiteY3" fmla="*/ 3619500 h 361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987" h="3619500">
                  <a:moveTo>
                    <a:pt x="0" y="0"/>
                  </a:moveTo>
                  <a:lnTo>
                    <a:pt x="1046988" y="0"/>
                  </a:lnTo>
                  <a:lnTo>
                    <a:pt x="1046988" y="3619500"/>
                  </a:lnTo>
                  <a:lnTo>
                    <a:pt x="0" y="36195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0" name="グラフィックス 3">
              <a:extLst>
                <a:ext uri="{FF2B5EF4-FFF2-40B4-BE49-F238E27FC236}">
                  <a16:creationId xmlns:a16="http://schemas.microsoft.com/office/drawing/2014/main" id="{3D8B6CC5-603C-3C25-C730-9B3816AB1E06}"/>
                </a:ext>
              </a:extLst>
            </p:cNvPr>
            <p:cNvGrpSpPr/>
            <p:nvPr/>
          </p:nvGrpSpPr>
          <p:grpSpPr>
            <a:xfrm>
              <a:off x="11765756" y="4180681"/>
              <a:ext cx="1114425" cy="257175"/>
              <a:chOff x="11765756" y="4180681"/>
              <a:chExt cx="1114425" cy="257175"/>
            </a:xfrm>
            <a:solidFill>
              <a:srgbClr val="000000"/>
            </a:solidFill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C59E87C-FB5D-021C-AA34-AF8B2ED6D4A3}"/>
                  </a:ext>
                </a:extLst>
              </p:cNvPr>
              <p:cNvSpPr txBox="1"/>
              <p:nvPr/>
            </p:nvSpPr>
            <p:spPr>
              <a:xfrm>
                <a:off x="12226766" y="4134961"/>
                <a:ext cx="7448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外部連携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D6BCE4B-A6BB-7EA8-59E4-56960555014B}"/>
                  </a:ext>
                </a:extLst>
              </p:cNvPr>
              <p:cNvSpPr txBox="1"/>
              <p:nvPr/>
            </p:nvSpPr>
            <p:spPr>
              <a:xfrm>
                <a:off x="11674316" y="4277836"/>
                <a:ext cx="1297305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システム間認証機能</a:t>
                </a:r>
              </a:p>
            </p:txBody>
          </p:sp>
        </p:grp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A4F2630-442F-00A0-DB19-61BD7FBE4AA1}"/>
                </a:ext>
              </a:extLst>
            </p:cNvPr>
            <p:cNvSpPr/>
            <p:nvPr/>
          </p:nvSpPr>
          <p:spPr>
            <a:xfrm>
              <a:off x="17130903" y="5271294"/>
              <a:ext cx="1800225" cy="1457325"/>
            </a:xfrm>
            <a:custGeom>
              <a:avLst/>
              <a:gdLst>
                <a:gd name="connsiteX0" fmla="*/ 1790700 w 1800225"/>
                <a:gd name="connsiteY0" fmla="*/ 0 h 1457325"/>
                <a:gd name="connsiteX1" fmla="*/ 1800225 w 1800225"/>
                <a:gd name="connsiteY1" fmla="*/ 9525 h 1457325"/>
                <a:gd name="connsiteX2" fmla="*/ 1800225 w 1800225"/>
                <a:gd name="connsiteY2" fmla="*/ 1447800 h 1457325"/>
                <a:gd name="connsiteX3" fmla="*/ 1790700 w 1800225"/>
                <a:gd name="connsiteY3" fmla="*/ 1457325 h 1457325"/>
                <a:gd name="connsiteX4" fmla="*/ 9525 w 1800225"/>
                <a:gd name="connsiteY4" fmla="*/ 1457325 h 1457325"/>
                <a:gd name="connsiteX5" fmla="*/ 0 w 1800225"/>
                <a:gd name="connsiteY5" fmla="*/ 1447800 h 1457325"/>
                <a:gd name="connsiteX6" fmla="*/ 0 w 1800225"/>
                <a:gd name="connsiteY6" fmla="*/ 9525 h 1457325"/>
                <a:gd name="connsiteX7" fmla="*/ 9525 w 1800225"/>
                <a:gd name="connsiteY7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25" h="1457325">
                  <a:moveTo>
                    <a:pt x="1790700" y="0"/>
                  </a:moveTo>
                  <a:cubicBezTo>
                    <a:pt x="1795961" y="0"/>
                    <a:pt x="1800225" y="4264"/>
                    <a:pt x="1800225" y="9525"/>
                  </a:cubicBezTo>
                  <a:lnTo>
                    <a:pt x="1800225" y="1447800"/>
                  </a:lnTo>
                  <a:cubicBezTo>
                    <a:pt x="1800225" y="1453060"/>
                    <a:pt x="1795961" y="1457325"/>
                    <a:pt x="1790700" y="1457325"/>
                  </a:cubicBezTo>
                  <a:lnTo>
                    <a:pt x="9525" y="1457325"/>
                  </a:lnTo>
                  <a:cubicBezTo>
                    <a:pt x="4264" y="1457325"/>
                    <a:pt x="0" y="1453060"/>
                    <a:pt x="0" y="1447800"/>
                  </a:cubicBezTo>
                  <a:lnTo>
                    <a:pt x="0" y="9525"/>
                  </a:lnTo>
                  <a:cubicBezTo>
                    <a:pt x="0" y="4264"/>
                    <a:pt x="4264" y="0"/>
                    <a:pt x="9525" y="0"/>
                  </a:cubicBezTo>
                  <a:close/>
                </a:path>
              </a:pathLst>
            </a:custGeom>
            <a:solidFill>
              <a:srgbClr val="E1F5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FB1E2B5-CCF6-D718-67FB-89B246E9D61E}"/>
                </a:ext>
              </a:extLst>
            </p:cNvPr>
            <p:cNvSpPr txBox="1"/>
            <p:nvPr/>
          </p:nvSpPr>
          <p:spPr>
            <a:xfrm>
              <a:off x="17063275" y="5344636"/>
              <a:ext cx="468630" cy="253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125" spc="0" baseline="0">
                  <a:ln/>
                  <a:solidFill>
                    <a:srgbClr val="9E9E9E"/>
                  </a:solidFill>
                  <a:latin typeface="Helvetica"/>
                  <a:cs typeface="Helvetica"/>
                  <a:sym typeface="Helvetica"/>
                  <a:rtl val="0"/>
                </a:rPr>
                <a:t>VPC</a:t>
              </a:r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3095034B-C636-41C6-C8AE-5400A1A921DA}"/>
                </a:ext>
              </a:extLst>
            </p:cNvPr>
            <p:cNvSpPr/>
            <p:nvPr/>
          </p:nvSpPr>
          <p:spPr>
            <a:xfrm>
              <a:off x="15999619" y="7576344"/>
              <a:ext cx="4953000" cy="3209925"/>
            </a:xfrm>
            <a:custGeom>
              <a:avLst/>
              <a:gdLst>
                <a:gd name="connsiteX0" fmla="*/ 0 w 4953000"/>
                <a:gd name="connsiteY0" fmla="*/ 0 h 3209925"/>
                <a:gd name="connsiteX1" fmla="*/ 4953000 w 4953000"/>
                <a:gd name="connsiteY1" fmla="*/ 0 h 3209925"/>
                <a:gd name="connsiteX2" fmla="*/ 4953000 w 4953000"/>
                <a:gd name="connsiteY2" fmla="*/ 3209925 h 3209925"/>
                <a:gd name="connsiteX3" fmla="*/ 0 w 4953000"/>
                <a:gd name="connsiteY3" fmla="*/ 3209925 h 3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0" h="3209925">
                  <a:moveTo>
                    <a:pt x="0" y="0"/>
                  </a:moveTo>
                  <a:lnTo>
                    <a:pt x="4953000" y="0"/>
                  </a:lnTo>
                  <a:lnTo>
                    <a:pt x="4953000" y="3209925"/>
                  </a:lnTo>
                  <a:lnTo>
                    <a:pt x="0" y="3209925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6" name="グラフィックス 3">
              <a:extLst>
                <a:ext uri="{FF2B5EF4-FFF2-40B4-BE49-F238E27FC236}">
                  <a16:creationId xmlns:a16="http://schemas.microsoft.com/office/drawing/2014/main" id="{359E0102-18A8-4A61-502E-A2AEDC34D1A9}"/>
                </a:ext>
              </a:extLst>
            </p:cNvPr>
            <p:cNvGrpSpPr/>
            <p:nvPr/>
          </p:nvGrpSpPr>
          <p:grpSpPr>
            <a:xfrm>
              <a:off x="19471481" y="7638256"/>
              <a:ext cx="1457325" cy="257175"/>
              <a:chOff x="19471481" y="7638256"/>
              <a:chExt cx="1457325" cy="257175"/>
            </a:xfrm>
            <a:solidFill>
              <a:srgbClr val="000000"/>
            </a:solidFill>
          </p:grpSpPr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2FA2685-7D08-DAE6-A76F-9D19F7CD5934}"/>
                  </a:ext>
                </a:extLst>
              </p:cNvPr>
              <p:cNvSpPr txBox="1"/>
              <p:nvPr/>
            </p:nvSpPr>
            <p:spPr>
              <a:xfrm>
                <a:off x="19380041" y="7592536"/>
                <a:ext cx="16402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データ管理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統計処理機能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/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A22107C-746F-45B8-680F-7C71511B127C}"/>
                  </a:ext>
                </a:extLst>
              </p:cNvPr>
              <p:cNvSpPr txBox="1"/>
              <p:nvPr/>
            </p:nvSpPr>
            <p:spPr>
              <a:xfrm>
                <a:off x="19846766" y="7735411"/>
                <a:ext cx="11734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統計情報公開機能</a:t>
                </a:r>
              </a:p>
            </p:txBody>
          </p:sp>
        </p:grp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738CAE80-31E8-D72D-8118-7DB35D13394B}"/>
                </a:ext>
              </a:extLst>
            </p:cNvPr>
            <p:cNvSpPr/>
            <p:nvPr/>
          </p:nvSpPr>
          <p:spPr>
            <a:xfrm>
              <a:off x="15066169" y="5528469"/>
              <a:ext cx="1800225" cy="1457325"/>
            </a:xfrm>
            <a:custGeom>
              <a:avLst/>
              <a:gdLst>
                <a:gd name="connsiteX0" fmla="*/ 1790700 w 1800225"/>
                <a:gd name="connsiteY0" fmla="*/ 0 h 1457325"/>
                <a:gd name="connsiteX1" fmla="*/ 1800225 w 1800225"/>
                <a:gd name="connsiteY1" fmla="*/ 9525 h 1457325"/>
                <a:gd name="connsiteX2" fmla="*/ 1800225 w 1800225"/>
                <a:gd name="connsiteY2" fmla="*/ 1447800 h 1457325"/>
                <a:gd name="connsiteX3" fmla="*/ 1790700 w 1800225"/>
                <a:gd name="connsiteY3" fmla="*/ 1457325 h 1457325"/>
                <a:gd name="connsiteX4" fmla="*/ 9525 w 1800225"/>
                <a:gd name="connsiteY4" fmla="*/ 1457325 h 1457325"/>
                <a:gd name="connsiteX5" fmla="*/ 0 w 1800225"/>
                <a:gd name="connsiteY5" fmla="*/ 1447800 h 1457325"/>
                <a:gd name="connsiteX6" fmla="*/ 0 w 1800225"/>
                <a:gd name="connsiteY6" fmla="*/ 9525 h 1457325"/>
                <a:gd name="connsiteX7" fmla="*/ 9525 w 1800225"/>
                <a:gd name="connsiteY7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25" h="1457325">
                  <a:moveTo>
                    <a:pt x="1790700" y="0"/>
                  </a:moveTo>
                  <a:cubicBezTo>
                    <a:pt x="1795961" y="0"/>
                    <a:pt x="1800225" y="4264"/>
                    <a:pt x="1800225" y="9525"/>
                  </a:cubicBezTo>
                  <a:lnTo>
                    <a:pt x="1800225" y="1447800"/>
                  </a:lnTo>
                  <a:cubicBezTo>
                    <a:pt x="1800225" y="1453060"/>
                    <a:pt x="1795961" y="1457325"/>
                    <a:pt x="1790700" y="1457325"/>
                  </a:cubicBezTo>
                  <a:lnTo>
                    <a:pt x="9525" y="1457325"/>
                  </a:lnTo>
                  <a:cubicBezTo>
                    <a:pt x="4265" y="1457325"/>
                    <a:pt x="0" y="1453060"/>
                    <a:pt x="0" y="1447800"/>
                  </a:cubicBezTo>
                  <a:lnTo>
                    <a:pt x="0" y="9525"/>
                  </a:lnTo>
                  <a:cubicBezTo>
                    <a:pt x="0" y="4264"/>
                    <a:pt x="4265" y="0"/>
                    <a:pt x="9525" y="0"/>
                  </a:cubicBezTo>
                  <a:close/>
                </a:path>
              </a:pathLst>
            </a:custGeom>
            <a:solidFill>
              <a:srgbClr val="E1F5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E39A570-C447-9DAC-07B7-75E23C501F99}"/>
                </a:ext>
              </a:extLst>
            </p:cNvPr>
            <p:cNvSpPr txBox="1"/>
            <p:nvPr/>
          </p:nvSpPr>
          <p:spPr>
            <a:xfrm>
              <a:off x="14998541" y="5601811"/>
              <a:ext cx="468630" cy="253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125" spc="0" baseline="0">
                  <a:ln/>
                  <a:solidFill>
                    <a:srgbClr val="9E9E9E"/>
                  </a:solidFill>
                  <a:latin typeface="Helvetica"/>
                  <a:cs typeface="Helvetica"/>
                  <a:sym typeface="Helvetica"/>
                  <a:rtl val="0"/>
                </a:rPr>
                <a:t>VPC</a:t>
              </a: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48374893-6D2B-4AD4-A591-1FC9CC80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37206" y="3818731"/>
              <a:ext cx="1231487" cy="190500"/>
            </a:xfrm>
            <a:custGeom>
              <a:avLst/>
              <a:gdLst>
                <a:gd name="connsiteX0" fmla="*/ 0 w 1231487"/>
                <a:gd name="connsiteY0" fmla="*/ 0 h 190500"/>
                <a:gd name="connsiteX1" fmla="*/ 1231487 w 1231487"/>
                <a:gd name="connsiteY1" fmla="*/ 0 h 190500"/>
                <a:gd name="connsiteX2" fmla="*/ 1231487 w 1231487"/>
                <a:gd name="connsiteY2" fmla="*/ 190500 h 190500"/>
                <a:gd name="connsiteX3" fmla="*/ 0 w 1231487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487" h="190500">
                  <a:moveTo>
                    <a:pt x="0" y="0"/>
                  </a:moveTo>
                  <a:lnTo>
                    <a:pt x="1231487" y="0"/>
                  </a:lnTo>
                  <a:lnTo>
                    <a:pt x="1231487" y="190500"/>
                  </a:lnTo>
                  <a:lnTo>
                    <a:pt x="0" y="190500"/>
                  </a:lnTo>
                  <a:close/>
                </a:path>
              </a:pathLst>
            </a:custGeom>
          </p:spPr>
        </p:pic>
        <p:grpSp>
          <p:nvGrpSpPr>
            <p:cNvPr id="32" name="グラフィックス 3">
              <a:extLst>
                <a:ext uri="{FF2B5EF4-FFF2-40B4-BE49-F238E27FC236}">
                  <a16:creationId xmlns:a16="http://schemas.microsoft.com/office/drawing/2014/main" id="{04D19618-1E5D-0F82-FDE0-9A2DC6280905}"/>
                </a:ext>
              </a:extLst>
            </p:cNvPr>
            <p:cNvGrpSpPr/>
            <p:nvPr/>
          </p:nvGrpSpPr>
          <p:grpSpPr>
            <a:xfrm>
              <a:off x="10927556" y="6385719"/>
              <a:ext cx="66675" cy="741807"/>
              <a:chOff x="10927556" y="6385719"/>
              <a:chExt cx="66675" cy="741807"/>
            </a:xfrm>
          </p:grpSpPr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63B03A76-9B31-B4FD-EEAD-102111E64435}"/>
                  </a:ext>
                </a:extLst>
              </p:cNvPr>
              <p:cNvSpPr/>
              <p:nvPr/>
            </p:nvSpPr>
            <p:spPr>
              <a:xfrm>
                <a:off x="10960894" y="6385719"/>
                <a:ext cx="9525" cy="691800"/>
              </a:xfrm>
              <a:custGeom>
                <a:avLst/>
                <a:gdLst>
                  <a:gd name="connsiteX0" fmla="*/ 0 w 9525"/>
                  <a:gd name="connsiteY0" fmla="*/ 0 h 691800"/>
                  <a:gd name="connsiteX1" fmla="*/ 0 w 9525"/>
                  <a:gd name="connsiteY1" fmla="*/ 691801 h 69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691800">
                    <a:moveTo>
                      <a:pt x="0" y="0"/>
                    </a:moveTo>
                    <a:lnTo>
                      <a:pt x="0" y="691801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03CAD294-DF40-B27B-7510-E4EABE228B79}"/>
                  </a:ext>
                </a:extLst>
              </p:cNvPr>
              <p:cNvSpPr/>
              <p:nvPr/>
            </p:nvSpPr>
            <p:spPr>
              <a:xfrm>
                <a:off x="10927556" y="7060851"/>
                <a:ext cx="66675" cy="66675"/>
              </a:xfrm>
              <a:custGeom>
                <a:avLst/>
                <a:gdLst>
                  <a:gd name="connsiteX0" fmla="*/ 33338 w 66675"/>
                  <a:gd name="connsiteY0" fmla="*/ 66675 h 66675"/>
                  <a:gd name="connsiteX1" fmla="*/ 0 w 66675"/>
                  <a:gd name="connsiteY1" fmla="*/ 0 h 66675"/>
                  <a:gd name="connsiteX2" fmla="*/ 33338 w 66675"/>
                  <a:gd name="connsiteY2" fmla="*/ 16669 h 66675"/>
                  <a:gd name="connsiteX3" fmla="*/ 66675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33338" y="66675"/>
                    </a:moveTo>
                    <a:lnTo>
                      <a:pt x="0" y="0"/>
                    </a:lnTo>
                    <a:lnTo>
                      <a:pt x="33338" y="16669"/>
                    </a:lnTo>
                    <a:lnTo>
                      <a:pt x="666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5" name="グラフィックス 3">
              <a:extLst>
                <a:ext uri="{FF2B5EF4-FFF2-40B4-BE49-F238E27FC236}">
                  <a16:creationId xmlns:a16="http://schemas.microsoft.com/office/drawing/2014/main" id="{2810E22E-2107-999F-9698-B5D32F264BF4}"/>
                </a:ext>
              </a:extLst>
            </p:cNvPr>
            <p:cNvGrpSpPr/>
            <p:nvPr/>
          </p:nvGrpSpPr>
          <p:grpSpPr>
            <a:xfrm>
              <a:off x="11189494" y="6124543"/>
              <a:ext cx="988790" cy="66675"/>
              <a:chOff x="11189494" y="6124543"/>
              <a:chExt cx="988790" cy="66675"/>
            </a:xfrm>
          </p:grpSpPr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69A2B622-6683-EA22-F045-D803D868308A}"/>
                  </a:ext>
                </a:extLst>
              </p:cNvPr>
              <p:cNvSpPr/>
              <p:nvPr/>
            </p:nvSpPr>
            <p:spPr>
              <a:xfrm>
                <a:off x="11189494" y="6157119"/>
                <a:ext cx="938783" cy="857"/>
              </a:xfrm>
              <a:custGeom>
                <a:avLst/>
                <a:gdLst>
                  <a:gd name="connsiteX0" fmla="*/ 0 w 938783"/>
                  <a:gd name="connsiteY0" fmla="*/ 0 h 857"/>
                  <a:gd name="connsiteX1" fmla="*/ 498729 w 938783"/>
                  <a:gd name="connsiteY1" fmla="*/ 0 h 857"/>
                  <a:gd name="connsiteX2" fmla="*/ 938784 w 938783"/>
                  <a:gd name="connsiteY2" fmla="*/ 857 h 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8783" h="857">
                    <a:moveTo>
                      <a:pt x="0" y="0"/>
                    </a:moveTo>
                    <a:lnTo>
                      <a:pt x="498729" y="0"/>
                    </a:lnTo>
                    <a:lnTo>
                      <a:pt x="938784" y="85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D66B16FD-DD28-21C3-A04F-2163131F450E}"/>
                  </a:ext>
                </a:extLst>
              </p:cNvPr>
              <p:cNvSpPr/>
              <p:nvPr/>
            </p:nvSpPr>
            <p:spPr>
              <a:xfrm>
                <a:off x="12111609" y="6124543"/>
                <a:ext cx="66675" cy="66675"/>
              </a:xfrm>
              <a:custGeom>
                <a:avLst/>
                <a:gdLst>
                  <a:gd name="connsiteX0" fmla="*/ 66675 w 66675"/>
                  <a:gd name="connsiteY0" fmla="*/ 33528 h 66675"/>
                  <a:gd name="connsiteX1" fmla="*/ 0 w 66675"/>
                  <a:gd name="connsiteY1" fmla="*/ 66675 h 66675"/>
                  <a:gd name="connsiteX2" fmla="*/ 16669 w 66675"/>
                  <a:gd name="connsiteY2" fmla="*/ 33433 h 66675"/>
                  <a:gd name="connsiteX3" fmla="*/ 95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528"/>
                    </a:moveTo>
                    <a:lnTo>
                      <a:pt x="0" y="66675"/>
                    </a:lnTo>
                    <a:lnTo>
                      <a:pt x="16669" y="3343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8" name="グラフィックス 3">
              <a:extLst>
                <a:ext uri="{FF2B5EF4-FFF2-40B4-BE49-F238E27FC236}">
                  <a16:creationId xmlns:a16="http://schemas.microsoft.com/office/drawing/2014/main" id="{6DC7BE46-A1D1-A21B-1594-2AF83A30B3C3}"/>
                </a:ext>
              </a:extLst>
            </p:cNvPr>
            <p:cNvGrpSpPr/>
            <p:nvPr/>
          </p:nvGrpSpPr>
          <p:grpSpPr>
            <a:xfrm>
              <a:off x="11189494" y="5009451"/>
              <a:ext cx="2044160" cy="1033367"/>
              <a:chOff x="11189494" y="5009451"/>
              <a:chExt cx="2044160" cy="1033367"/>
            </a:xfrm>
          </p:grpSpPr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F623198E-83E6-D939-736D-424B54C76C50}"/>
                  </a:ext>
                </a:extLst>
              </p:cNvPr>
              <p:cNvSpPr/>
              <p:nvPr/>
            </p:nvSpPr>
            <p:spPr>
              <a:xfrm>
                <a:off x="11189494" y="5042694"/>
                <a:ext cx="1994153" cy="1000125"/>
              </a:xfrm>
              <a:custGeom>
                <a:avLst/>
                <a:gdLst>
                  <a:gd name="connsiteX0" fmla="*/ 0 w 1994153"/>
                  <a:gd name="connsiteY0" fmla="*/ 1000125 h 1000125"/>
                  <a:gd name="connsiteX1" fmla="*/ 0 w 1994153"/>
                  <a:gd name="connsiteY1" fmla="*/ 981075 h 1000125"/>
                  <a:gd name="connsiteX2" fmla="*/ 723900 w 1994153"/>
                  <a:gd name="connsiteY2" fmla="*/ 981075 h 1000125"/>
                  <a:gd name="connsiteX3" fmla="*/ 723900 w 1994153"/>
                  <a:gd name="connsiteY3" fmla="*/ 857 h 1000125"/>
                  <a:gd name="connsiteX4" fmla="*/ 1994154 w 1994153"/>
                  <a:gd name="connsiteY4" fmla="*/ 0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53" h="1000125">
                    <a:moveTo>
                      <a:pt x="0" y="1000125"/>
                    </a:moveTo>
                    <a:lnTo>
                      <a:pt x="0" y="981075"/>
                    </a:lnTo>
                    <a:lnTo>
                      <a:pt x="723900" y="981075"/>
                    </a:lnTo>
                    <a:lnTo>
                      <a:pt x="723900" y="857"/>
                    </a:lnTo>
                    <a:lnTo>
                      <a:pt x="199415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FD5701EC-BAE6-3A2A-33BA-F37452CBA86B}"/>
                  </a:ext>
                </a:extLst>
              </p:cNvPr>
              <p:cNvSpPr/>
              <p:nvPr/>
            </p:nvSpPr>
            <p:spPr>
              <a:xfrm>
                <a:off x="13166979" y="5009451"/>
                <a:ext cx="66675" cy="66675"/>
              </a:xfrm>
              <a:custGeom>
                <a:avLst/>
                <a:gdLst>
                  <a:gd name="connsiteX0" fmla="*/ 66675 w 66675"/>
                  <a:gd name="connsiteY0" fmla="*/ 33242 h 66675"/>
                  <a:gd name="connsiteX1" fmla="*/ 0 w 66675"/>
                  <a:gd name="connsiteY1" fmla="*/ 66675 h 66675"/>
                  <a:gd name="connsiteX2" fmla="*/ 16669 w 66675"/>
                  <a:gd name="connsiteY2" fmla="*/ 33242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242"/>
                    </a:moveTo>
                    <a:lnTo>
                      <a:pt x="0" y="66675"/>
                    </a:lnTo>
                    <a:lnTo>
                      <a:pt x="16669" y="33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7DA353C2-72EC-A864-B8B0-C4314607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7531" y="5923756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lnTo>
                    <a:pt x="0" y="457200"/>
                  </a:lnTo>
                  <a:close/>
                </a:path>
              </a:pathLst>
            </a:custGeom>
          </p:spPr>
        </p:pic>
        <p:grpSp>
          <p:nvGrpSpPr>
            <p:cNvPr id="42" name="グラフィックス 3">
              <a:extLst>
                <a:ext uri="{FF2B5EF4-FFF2-40B4-BE49-F238E27FC236}">
                  <a16:creationId xmlns:a16="http://schemas.microsoft.com/office/drawing/2014/main" id="{9A0C7F3B-8853-52C5-AFE4-9AA427AA0677}"/>
                </a:ext>
              </a:extLst>
            </p:cNvPr>
            <p:cNvGrpSpPr/>
            <p:nvPr/>
          </p:nvGrpSpPr>
          <p:grpSpPr>
            <a:xfrm>
              <a:off x="10784681" y="6457156"/>
              <a:ext cx="366712" cy="290512"/>
              <a:chOff x="10784681" y="6457156"/>
              <a:chExt cx="366712" cy="290512"/>
            </a:xfrm>
          </p:grpSpPr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DE62FD4B-FCFA-B767-FAE5-1763EDD18C40}"/>
                  </a:ext>
                </a:extLst>
              </p:cNvPr>
              <p:cNvSpPr/>
              <p:nvPr/>
            </p:nvSpPr>
            <p:spPr>
              <a:xfrm>
                <a:off x="10789444" y="6461919"/>
                <a:ext cx="361950" cy="285750"/>
              </a:xfrm>
              <a:custGeom>
                <a:avLst/>
                <a:gdLst>
                  <a:gd name="connsiteX0" fmla="*/ 0 w 361950"/>
                  <a:gd name="connsiteY0" fmla="*/ 0 h 285750"/>
                  <a:gd name="connsiteX1" fmla="*/ 361950 w 361950"/>
                  <a:gd name="connsiteY1" fmla="*/ 0 h 285750"/>
                  <a:gd name="connsiteX2" fmla="*/ 361950 w 361950"/>
                  <a:gd name="connsiteY2" fmla="*/ 285750 h 285750"/>
                  <a:gd name="connsiteX3" fmla="*/ 0 w 36195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28575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7D36032-7AEC-420A-134E-B6C2488CC277}"/>
                  </a:ext>
                </a:extLst>
              </p:cNvPr>
              <p:cNvSpPr txBox="1"/>
              <p:nvPr/>
            </p:nvSpPr>
            <p:spPr>
              <a:xfrm>
                <a:off x="10693241" y="6411436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申請者</a:t>
                </a: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9C72DE0-0DD5-045A-E496-39C98FDF4D74}"/>
                  </a:ext>
                </a:extLst>
              </p:cNvPr>
              <p:cNvSpPr txBox="1"/>
              <p:nvPr/>
            </p:nvSpPr>
            <p:spPr>
              <a:xfrm>
                <a:off x="10712291" y="6535261"/>
                <a:ext cx="4876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職員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B3569E7-C9E7-A7B3-75C7-555FC92D71E4}"/>
                </a:ext>
              </a:extLst>
            </p:cNvPr>
            <p:cNvSpPr/>
            <p:nvPr/>
          </p:nvSpPr>
          <p:spPr>
            <a:xfrm>
              <a:off x="12692348" y="10833894"/>
              <a:ext cx="5048250" cy="1143000"/>
            </a:xfrm>
            <a:custGeom>
              <a:avLst/>
              <a:gdLst>
                <a:gd name="connsiteX0" fmla="*/ 0 w 5048250"/>
                <a:gd name="connsiteY0" fmla="*/ 0 h 1143000"/>
                <a:gd name="connsiteX1" fmla="*/ 5048251 w 5048250"/>
                <a:gd name="connsiteY1" fmla="*/ 0 h 1143000"/>
                <a:gd name="connsiteX2" fmla="*/ 5048251 w 5048250"/>
                <a:gd name="connsiteY2" fmla="*/ 1143000 h 1143000"/>
                <a:gd name="connsiteX3" fmla="*/ 0 w 50482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0" h="1143000">
                  <a:moveTo>
                    <a:pt x="0" y="0"/>
                  </a:moveTo>
                  <a:lnTo>
                    <a:pt x="5048251" y="0"/>
                  </a:lnTo>
                  <a:lnTo>
                    <a:pt x="5048251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2AD924F4-74BE-C046-120D-B22E069DE739}"/>
                </a:ext>
              </a:extLst>
            </p:cNvPr>
            <p:cNvSpPr txBox="1"/>
            <p:nvPr/>
          </p:nvSpPr>
          <p:spPr>
            <a:xfrm>
              <a:off x="15453646" y="10850086"/>
              <a:ext cx="23545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オブザーバビリティ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システム監視機能</a:t>
              </a:r>
            </a:p>
          </p:txBody>
        </p:sp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3A49010C-F809-677E-9A50-FDE9DD9C8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59086" y="11248231"/>
              <a:ext cx="310038" cy="219075"/>
            </a:xfrm>
            <a:custGeom>
              <a:avLst/>
              <a:gdLst>
                <a:gd name="connsiteX0" fmla="*/ 0 w 310038"/>
                <a:gd name="connsiteY0" fmla="*/ 0 h 219075"/>
                <a:gd name="connsiteX1" fmla="*/ 310039 w 310038"/>
                <a:gd name="connsiteY1" fmla="*/ 0 h 219075"/>
                <a:gd name="connsiteX2" fmla="*/ 310039 w 310038"/>
                <a:gd name="connsiteY2" fmla="*/ 219075 h 219075"/>
                <a:gd name="connsiteX3" fmla="*/ 0 w 310038"/>
                <a:gd name="connsiteY3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38" h="219075">
                  <a:moveTo>
                    <a:pt x="0" y="0"/>
                  </a:moveTo>
                  <a:lnTo>
                    <a:pt x="310039" y="0"/>
                  </a:lnTo>
                  <a:lnTo>
                    <a:pt x="310039" y="219075"/>
                  </a:lnTo>
                  <a:lnTo>
                    <a:pt x="0" y="219075"/>
                  </a:lnTo>
                  <a:close/>
                </a:path>
              </a:pathLst>
            </a:custGeom>
          </p:spPr>
        </p:pic>
        <p:grpSp>
          <p:nvGrpSpPr>
            <p:cNvPr id="49" name="グラフィックス 3">
              <a:extLst>
                <a:ext uri="{FF2B5EF4-FFF2-40B4-BE49-F238E27FC236}">
                  <a16:creationId xmlns:a16="http://schemas.microsoft.com/office/drawing/2014/main" id="{32613B59-D541-F4FC-B856-26B5B575D470}"/>
                </a:ext>
              </a:extLst>
            </p:cNvPr>
            <p:cNvGrpSpPr/>
            <p:nvPr/>
          </p:nvGrpSpPr>
          <p:grpSpPr>
            <a:xfrm>
              <a:off x="12971145" y="11533981"/>
              <a:ext cx="885825" cy="257175"/>
              <a:chOff x="12971145" y="11533981"/>
              <a:chExt cx="885825" cy="257175"/>
            </a:xfrm>
            <a:solidFill>
              <a:srgbClr val="000000"/>
            </a:solidFill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68B865AA-927E-504D-448B-E7050CB0F8E1}"/>
                  </a:ext>
                </a:extLst>
              </p:cNvPr>
              <p:cNvSpPr txBox="1"/>
              <p:nvPr/>
            </p:nvSpPr>
            <p:spPr>
              <a:xfrm>
                <a:off x="12879705" y="11488261"/>
                <a:ext cx="10687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Monitoring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6BADB9F-9E5F-0525-25E1-1EBFE1CD117B}"/>
                  </a:ext>
                </a:extLst>
              </p:cNvPr>
              <p:cNvSpPr txBox="1"/>
              <p:nvPr/>
            </p:nvSpPr>
            <p:spPr>
              <a:xfrm>
                <a:off x="12922567" y="11631136"/>
                <a:ext cx="9829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ダッシュボード</a:t>
                </a:r>
              </a:p>
            </p:txBody>
          </p:sp>
        </p:grp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D6B7C897-CACB-6A25-E9EF-EC3C39A76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35436" y="11172031"/>
              <a:ext cx="290417" cy="295275"/>
            </a:xfrm>
            <a:custGeom>
              <a:avLst/>
              <a:gdLst>
                <a:gd name="connsiteX0" fmla="*/ 0 w 290417"/>
                <a:gd name="connsiteY0" fmla="*/ 0 h 295275"/>
                <a:gd name="connsiteX1" fmla="*/ 290417 w 290417"/>
                <a:gd name="connsiteY1" fmla="*/ 0 h 295275"/>
                <a:gd name="connsiteX2" fmla="*/ 290417 w 290417"/>
                <a:gd name="connsiteY2" fmla="*/ 295275 h 295275"/>
                <a:gd name="connsiteX3" fmla="*/ 0 w 290417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417" h="295275">
                  <a:moveTo>
                    <a:pt x="0" y="0"/>
                  </a:moveTo>
                  <a:lnTo>
                    <a:pt x="290417" y="0"/>
                  </a:lnTo>
                  <a:lnTo>
                    <a:pt x="290417" y="295275"/>
                  </a:lnTo>
                  <a:lnTo>
                    <a:pt x="0" y="295275"/>
                  </a:lnTo>
                  <a:close/>
                </a:path>
              </a:pathLst>
            </a:custGeom>
          </p:spPr>
        </p:pic>
        <p:grpSp>
          <p:nvGrpSpPr>
            <p:cNvPr id="53" name="グラフィックス 3">
              <a:extLst>
                <a:ext uri="{FF2B5EF4-FFF2-40B4-BE49-F238E27FC236}">
                  <a16:creationId xmlns:a16="http://schemas.microsoft.com/office/drawing/2014/main" id="{34344704-5B88-9E95-1E19-25561C9BC744}"/>
                </a:ext>
              </a:extLst>
            </p:cNvPr>
            <p:cNvGrpSpPr/>
            <p:nvPr/>
          </p:nvGrpSpPr>
          <p:grpSpPr>
            <a:xfrm>
              <a:off x="14294929" y="11533981"/>
              <a:ext cx="771525" cy="257175"/>
              <a:chOff x="14294929" y="11533981"/>
              <a:chExt cx="771525" cy="257175"/>
            </a:xfrm>
            <a:solidFill>
              <a:srgbClr val="000000"/>
            </a:solidFill>
          </p:grpSpPr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E7EA9253-5721-D997-13E6-5CB938413E9B}"/>
                  </a:ext>
                </a:extLst>
              </p:cNvPr>
              <p:cNvSpPr txBox="1"/>
              <p:nvPr/>
            </p:nvSpPr>
            <p:spPr>
              <a:xfrm>
                <a:off x="14203489" y="11488261"/>
                <a:ext cx="9544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Logging</a:t>
                </a: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632784E5-6F8B-AF45-2F35-D058DA34D589}"/>
                  </a:ext>
                </a:extLst>
              </p:cNvPr>
              <p:cNvSpPr txBox="1"/>
              <p:nvPr/>
            </p:nvSpPr>
            <p:spPr>
              <a:xfrm>
                <a:off x="14360652" y="11631136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ログ監視</a:t>
                </a:r>
              </a:p>
            </p:txBody>
          </p:sp>
        </p:grpSp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C812CF18-2547-4082-386A-D5025D673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73686" y="11162506"/>
              <a:ext cx="342900" cy="342900"/>
            </a:xfrm>
            <a:custGeom>
              <a:avLst/>
              <a:gdLst>
                <a:gd name="connsiteX0" fmla="*/ 0 w 342900"/>
                <a:gd name="connsiteY0" fmla="*/ 0 h 342900"/>
                <a:gd name="connsiteX1" fmla="*/ 342900 w 342900"/>
                <a:gd name="connsiteY1" fmla="*/ 0 h 342900"/>
                <a:gd name="connsiteX2" fmla="*/ 342900 w 342900"/>
                <a:gd name="connsiteY2" fmla="*/ 342900 h 342900"/>
                <a:gd name="connsiteX3" fmla="*/ 0 w 34290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342900">
                  <a:moveTo>
                    <a:pt x="0" y="0"/>
                  </a:moveTo>
                  <a:lnTo>
                    <a:pt x="342900" y="0"/>
                  </a:lnTo>
                  <a:lnTo>
                    <a:pt x="342900" y="342900"/>
                  </a:lnTo>
                  <a:lnTo>
                    <a:pt x="0" y="342900"/>
                  </a:lnTo>
                  <a:close/>
                </a:path>
              </a:pathLst>
            </a:cu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AD55C53A-0B5E-BEE3-6EFB-6B0ED8477DD6}"/>
                </a:ext>
              </a:extLst>
            </p:cNvPr>
            <p:cNvSpPr txBox="1"/>
            <p:nvPr/>
          </p:nvSpPr>
          <p:spPr>
            <a:xfrm>
              <a:off x="15534608" y="11526361"/>
              <a:ext cx="8210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Trace</a:t>
              </a:r>
            </a:p>
          </p:txBody>
        </p:sp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FF45FDCC-C510-908A-D37A-E7F729173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069086" y="11229181"/>
              <a:ext cx="285750" cy="285750"/>
            </a:xfrm>
            <a:custGeom>
              <a:avLst/>
              <a:gdLst>
                <a:gd name="connsiteX0" fmla="*/ 0 w 285750"/>
                <a:gd name="connsiteY0" fmla="*/ 0 h 285750"/>
                <a:gd name="connsiteX1" fmla="*/ 285750 w 285750"/>
                <a:gd name="connsiteY1" fmla="*/ 0 h 285750"/>
                <a:gd name="connsiteX2" fmla="*/ 285750 w 285750"/>
                <a:gd name="connsiteY2" fmla="*/ 285750 h 285750"/>
                <a:gd name="connsiteX3" fmla="*/ 0 w 2857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0">
                  <a:moveTo>
                    <a:pt x="0" y="0"/>
                  </a:moveTo>
                  <a:lnTo>
                    <a:pt x="285750" y="0"/>
                  </a:lnTo>
                  <a:lnTo>
                    <a:pt x="285750" y="285750"/>
                  </a:lnTo>
                  <a:lnTo>
                    <a:pt x="0" y="285750"/>
                  </a:lnTo>
                  <a:close/>
                </a:path>
              </a:pathLst>
            </a:custGeom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0CCCE580-82BF-06C1-6BEF-0A9D914C95E6}"/>
                </a:ext>
              </a:extLst>
            </p:cNvPr>
            <p:cNvSpPr txBox="1"/>
            <p:nvPr/>
          </p:nvSpPr>
          <p:spPr>
            <a:xfrm>
              <a:off x="16691896" y="11535886"/>
              <a:ext cx="10401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Functions</a:t>
              </a:r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F852BA98-1A8A-83DC-6DD0-A40D9041A5A2}"/>
                </a:ext>
              </a:extLst>
            </p:cNvPr>
            <p:cNvSpPr/>
            <p:nvPr/>
          </p:nvSpPr>
          <p:spPr>
            <a:xfrm>
              <a:off x="12692348" y="12072144"/>
              <a:ext cx="2571750" cy="1143000"/>
            </a:xfrm>
            <a:custGeom>
              <a:avLst/>
              <a:gdLst>
                <a:gd name="connsiteX0" fmla="*/ 0 w 2571750"/>
                <a:gd name="connsiteY0" fmla="*/ 0 h 1143000"/>
                <a:gd name="connsiteX1" fmla="*/ 2571750 w 2571750"/>
                <a:gd name="connsiteY1" fmla="*/ 0 h 1143000"/>
                <a:gd name="connsiteX2" fmla="*/ 2571750 w 2571750"/>
                <a:gd name="connsiteY2" fmla="*/ 1143000 h 1143000"/>
                <a:gd name="connsiteX3" fmla="*/ 0 w 25717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0" h="1143000">
                  <a:moveTo>
                    <a:pt x="0" y="0"/>
                  </a:moveTo>
                  <a:lnTo>
                    <a:pt x="2571750" y="0"/>
                  </a:lnTo>
                  <a:lnTo>
                    <a:pt x="25717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785DEB4-CA50-685D-D788-4411D1D378A6}"/>
                </a:ext>
              </a:extLst>
            </p:cNvPr>
            <p:cNvSpPr txBox="1"/>
            <p:nvPr/>
          </p:nvSpPr>
          <p:spPr>
            <a:xfrm>
              <a:off x="12729495" y="12088336"/>
              <a:ext cx="26022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オブザーバビリティ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サービス状態監視機能</a:t>
              </a:r>
            </a:p>
          </p:txBody>
        </p:sp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39088244-9A85-011D-9A63-792BC1641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18489" y="12448381"/>
              <a:ext cx="310038" cy="219075"/>
            </a:xfrm>
            <a:custGeom>
              <a:avLst/>
              <a:gdLst>
                <a:gd name="connsiteX0" fmla="*/ 0 w 310038"/>
                <a:gd name="connsiteY0" fmla="*/ 0 h 219075"/>
                <a:gd name="connsiteX1" fmla="*/ 310039 w 310038"/>
                <a:gd name="connsiteY1" fmla="*/ 0 h 219075"/>
                <a:gd name="connsiteX2" fmla="*/ 310039 w 310038"/>
                <a:gd name="connsiteY2" fmla="*/ 219075 h 219075"/>
                <a:gd name="connsiteX3" fmla="*/ 0 w 310038"/>
                <a:gd name="connsiteY3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38" h="219075">
                  <a:moveTo>
                    <a:pt x="0" y="0"/>
                  </a:moveTo>
                  <a:lnTo>
                    <a:pt x="310039" y="0"/>
                  </a:lnTo>
                  <a:lnTo>
                    <a:pt x="310039" y="219075"/>
                  </a:lnTo>
                  <a:lnTo>
                    <a:pt x="0" y="219075"/>
                  </a:lnTo>
                  <a:close/>
                </a:path>
              </a:pathLst>
            </a:custGeom>
          </p:spPr>
        </p:pic>
        <p:grpSp>
          <p:nvGrpSpPr>
            <p:cNvPr id="63" name="グラフィックス 3">
              <a:extLst>
                <a:ext uri="{FF2B5EF4-FFF2-40B4-BE49-F238E27FC236}">
                  <a16:creationId xmlns:a16="http://schemas.microsoft.com/office/drawing/2014/main" id="{92F39BB2-92A4-AC42-BA6B-EADAA07D29F9}"/>
                </a:ext>
              </a:extLst>
            </p:cNvPr>
            <p:cNvGrpSpPr/>
            <p:nvPr/>
          </p:nvGrpSpPr>
          <p:grpSpPr>
            <a:xfrm>
              <a:off x="13230510" y="12734131"/>
              <a:ext cx="1485900" cy="257175"/>
              <a:chOff x="13230510" y="12734131"/>
              <a:chExt cx="1485900" cy="257175"/>
            </a:xfrm>
            <a:solidFill>
              <a:srgbClr val="000000"/>
            </a:solidFill>
          </p:grpSpPr>
          <p:sp>
            <p:nvSpPr>
              <p:cNvPr id="1026" name="テキスト ボックス 1025">
                <a:extLst>
                  <a:ext uri="{FF2B5EF4-FFF2-40B4-BE49-F238E27FC236}">
                    <a16:creationId xmlns:a16="http://schemas.microsoft.com/office/drawing/2014/main" id="{63391FAE-5101-A30B-21DB-A40303EE1EDE}"/>
                  </a:ext>
                </a:extLst>
              </p:cNvPr>
              <p:cNvSpPr txBox="1"/>
              <p:nvPr/>
            </p:nvSpPr>
            <p:spPr>
              <a:xfrm>
                <a:off x="13439108" y="12688411"/>
                <a:ext cx="10687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Monitoring</a:t>
                </a:r>
              </a:p>
            </p:txBody>
          </p:sp>
          <p:sp>
            <p:nvSpPr>
              <p:cNvPr id="1028" name="テキスト ボックス 1027">
                <a:extLst>
                  <a:ext uri="{FF2B5EF4-FFF2-40B4-BE49-F238E27FC236}">
                    <a16:creationId xmlns:a16="http://schemas.microsoft.com/office/drawing/2014/main" id="{03B4B088-19E9-3B5D-14BA-6D55614BD7FB}"/>
                  </a:ext>
                </a:extLst>
              </p:cNvPr>
              <p:cNvSpPr txBox="1"/>
              <p:nvPr/>
            </p:nvSpPr>
            <p:spPr>
              <a:xfrm>
                <a:off x="13139070" y="12831286"/>
                <a:ext cx="1668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サービスパフォーマンス監視</a:t>
                </a:r>
              </a:p>
            </p:txBody>
          </p:sp>
        </p:grp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DCDE8BE7-4C1E-994C-1BCF-69AF221A5513}"/>
                </a:ext>
              </a:extLst>
            </p:cNvPr>
            <p:cNvSpPr/>
            <p:nvPr/>
          </p:nvSpPr>
          <p:spPr>
            <a:xfrm>
              <a:off x="17835848" y="10833894"/>
              <a:ext cx="2381250" cy="1143000"/>
            </a:xfrm>
            <a:custGeom>
              <a:avLst/>
              <a:gdLst>
                <a:gd name="connsiteX0" fmla="*/ 0 w 2381250"/>
                <a:gd name="connsiteY0" fmla="*/ 0 h 1143000"/>
                <a:gd name="connsiteX1" fmla="*/ 2381250 w 2381250"/>
                <a:gd name="connsiteY1" fmla="*/ 0 h 1143000"/>
                <a:gd name="connsiteX2" fmla="*/ 2381250 w 2381250"/>
                <a:gd name="connsiteY2" fmla="*/ 1143000 h 1143000"/>
                <a:gd name="connsiteX3" fmla="*/ 0 w 23812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0" h="1143000">
                  <a:moveTo>
                    <a:pt x="0" y="0"/>
                  </a:moveTo>
                  <a:lnTo>
                    <a:pt x="2381250" y="0"/>
                  </a:lnTo>
                  <a:lnTo>
                    <a:pt x="23812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2" name="テキスト ボックス 1031">
              <a:extLst>
                <a:ext uri="{FF2B5EF4-FFF2-40B4-BE49-F238E27FC236}">
                  <a16:creationId xmlns:a16="http://schemas.microsoft.com/office/drawing/2014/main" id="{BA206F84-15A8-F4CA-CF5C-D2E883BC89DE}"/>
                </a:ext>
              </a:extLst>
            </p:cNvPr>
            <p:cNvSpPr txBox="1"/>
            <p:nvPr/>
          </p:nvSpPr>
          <p:spPr>
            <a:xfrm>
              <a:off x="18796921" y="10850086"/>
              <a:ext cx="14878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ログ管理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ログ管理機能</a:t>
              </a:r>
            </a:p>
          </p:txBody>
        </p:sp>
        <p:pic>
          <p:nvPicPr>
            <p:cNvPr id="1033" name="図 1032">
              <a:extLst>
                <a:ext uri="{FF2B5EF4-FFF2-40B4-BE49-F238E27FC236}">
                  <a16:creationId xmlns:a16="http://schemas.microsoft.com/office/drawing/2014/main" id="{C612D901-DA76-FF17-236C-384CF3459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7336" y="11195844"/>
              <a:ext cx="290417" cy="295275"/>
            </a:xfrm>
            <a:custGeom>
              <a:avLst/>
              <a:gdLst>
                <a:gd name="connsiteX0" fmla="*/ 0 w 290417"/>
                <a:gd name="connsiteY0" fmla="*/ 0 h 295275"/>
                <a:gd name="connsiteX1" fmla="*/ 290417 w 290417"/>
                <a:gd name="connsiteY1" fmla="*/ 0 h 295275"/>
                <a:gd name="connsiteX2" fmla="*/ 290417 w 290417"/>
                <a:gd name="connsiteY2" fmla="*/ 295275 h 295275"/>
                <a:gd name="connsiteX3" fmla="*/ 0 w 290417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417" h="295275">
                  <a:moveTo>
                    <a:pt x="0" y="0"/>
                  </a:moveTo>
                  <a:lnTo>
                    <a:pt x="290417" y="0"/>
                  </a:lnTo>
                  <a:lnTo>
                    <a:pt x="290417" y="295275"/>
                  </a:lnTo>
                  <a:lnTo>
                    <a:pt x="0" y="295275"/>
                  </a:lnTo>
                  <a:close/>
                </a:path>
              </a:pathLst>
            </a:custGeom>
          </p:spPr>
        </p:pic>
        <p:grpSp>
          <p:nvGrpSpPr>
            <p:cNvPr id="1035" name="グラフィックス 3">
              <a:extLst>
                <a:ext uri="{FF2B5EF4-FFF2-40B4-BE49-F238E27FC236}">
                  <a16:creationId xmlns:a16="http://schemas.microsoft.com/office/drawing/2014/main" id="{606978F1-F762-3DD9-176D-B265E1C98D37}"/>
                </a:ext>
              </a:extLst>
            </p:cNvPr>
            <p:cNvGrpSpPr/>
            <p:nvPr/>
          </p:nvGrpSpPr>
          <p:grpSpPr>
            <a:xfrm>
              <a:off x="18066734" y="11557794"/>
              <a:ext cx="771525" cy="257175"/>
              <a:chOff x="18066734" y="11557794"/>
              <a:chExt cx="771525" cy="257175"/>
            </a:xfrm>
            <a:solidFill>
              <a:srgbClr val="000000"/>
            </a:solidFill>
          </p:grpSpPr>
          <p:sp>
            <p:nvSpPr>
              <p:cNvPr id="1045" name="テキスト ボックス 1044">
                <a:extLst>
                  <a:ext uri="{FF2B5EF4-FFF2-40B4-BE49-F238E27FC236}">
                    <a16:creationId xmlns:a16="http://schemas.microsoft.com/office/drawing/2014/main" id="{F154D14C-6A6F-7D43-29A0-F3449540088F}"/>
                  </a:ext>
                </a:extLst>
              </p:cNvPr>
              <p:cNvSpPr txBox="1"/>
              <p:nvPr/>
            </p:nvSpPr>
            <p:spPr>
              <a:xfrm>
                <a:off x="17975294" y="11512074"/>
                <a:ext cx="9544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Logging</a:t>
                </a:r>
              </a:p>
            </p:txBody>
          </p:sp>
          <p:sp>
            <p:nvSpPr>
              <p:cNvPr id="1048" name="テキスト ボックス 1047">
                <a:extLst>
                  <a:ext uri="{FF2B5EF4-FFF2-40B4-BE49-F238E27FC236}">
                    <a16:creationId xmlns:a16="http://schemas.microsoft.com/office/drawing/2014/main" id="{DE4D31A9-225B-5FCD-D020-BA1AA2A339C2}"/>
                  </a:ext>
                </a:extLst>
              </p:cNvPr>
              <p:cNvSpPr txBox="1"/>
              <p:nvPr/>
            </p:nvSpPr>
            <p:spPr>
              <a:xfrm>
                <a:off x="18132457" y="11654949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ログ管理</a:t>
                </a:r>
              </a:p>
            </p:txBody>
          </p:sp>
        </p:grpSp>
        <p:pic>
          <p:nvPicPr>
            <p:cNvPr id="1049" name="図 1048">
              <a:extLst>
                <a:ext uri="{FF2B5EF4-FFF2-40B4-BE49-F238E27FC236}">
                  <a16:creationId xmlns:a16="http://schemas.microsoft.com/office/drawing/2014/main" id="{695E1572-02E0-18CD-3BAB-B4F8ABAB7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391852" y="11210131"/>
              <a:ext cx="285750" cy="285750"/>
            </a:xfrm>
            <a:custGeom>
              <a:avLst/>
              <a:gdLst>
                <a:gd name="connsiteX0" fmla="*/ 0 w 285750"/>
                <a:gd name="connsiteY0" fmla="*/ 0 h 285750"/>
                <a:gd name="connsiteX1" fmla="*/ 285750 w 285750"/>
                <a:gd name="connsiteY1" fmla="*/ 0 h 285750"/>
                <a:gd name="connsiteX2" fmla="*/ 285750 w 285750"/>
                <a:gd name="connsiteY2" fmla="*/ 285750 h 285750"/>
                <a:gd name="connsiteX3" fmla="*/ 0 w 2857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0">
                  <a:moveTo>
                    <a:pt x="0" y="0"/>
                  </a:moveTo>
                  <a:lnTo>
                    <a:pt x="285750" y="0"/>
                  </a:lnTo>
                  <a:lnTo>
                    <a:pt x="285750" y="285750"/>
                  </a:lnTo>
                  <a:lnTo>
                    <a:pt x="0" y="285750"/>
                  </a:lnTo>
                  <a:close/>
                </a:path>
              </a:pathLst>
            </a:custGeom>
          </p:spPr>
        </p:pic>
        <p:sp>
          <p:nvSpPr>
            <p:cNvPr id="1051" name="テキスト ボックス 1050">
              <a:extLst>
                <a:ext uri="{FF2B5EF4-FFF2-40B4-BE49-F238E27FC236}">
                  <a16:creationId xmlns:a16="http://schemas.microsoft.com/office/drawing/2014/main" id="{CF34C039-2166-4C4E-9318-F54FB6C7B550}"/>
                </a:ext>
              </a:extLst>
            </p:cNvPr>
            <p:cNvSpPr txBox="1"/>
            <p:nvPr/>
          </p:nvSpPr>
          <p:spPr>
            <a:xfrm>
              <a:off x="19205162" y="11516836"/>
              <a:ext cx="6591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BigQuery</a:t>
              </a:r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8494F0CD-94C3-D2D6-BD89-0A6C870A7618}"/>
                </a:ext>
              </a:extLst>
            </p:cNvPr>
            <p:cNvSpPr/>
            <p:nvPr/>
          </p:nvSpPr>
          <p:spPr>
            <a:xfrm>
              <a:off x="12692348" y="13310394"/>
              <a:ext cx="2571750" cy="1143000"/>
            </a:xfrm>
            <a:custGeom>
              <a:avLst/>
              <a:gdLst>
                <a:gd name="connsiteX0" fmla="*/ 0 w 2571750"/>
                <a:gd name="connsiteY0" fmla="*/ 0 h 1143000"/>
                <a:gd name="connsiteX1" fmla="*/ 2571750 w 2571750"/>
                <a:gd name="connsiteY1" fmla="*/ 0 h 1143000"/>
                <a:gd name="connsiteX2" fmla="*/ 2571750 w 2571750"/>
                <a:gd name="connsiteY2" fmla="*/ 1143000 h 1143000"/>
                <a:gd name="connsiteX3" fmla="*/ 0 w 25717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0" h="1143000">
                  <a:moveTo>
                    <a:pt x="0" y="0"/>
                  </a:moveTo>
                  <a:lnTo>
                    <a:pt x="2571750" y="0"/>
                  </a:lnTo>
                  <a:lnTo>
                    <a:pt x="25717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3" name="テキスト ボックス 1052">
              <a:extLst>
                <a:ext uri="{FF2B5EF4-FFF2-40B4-BE49-F238E27FC236}">
                  <a16:creationId xmlns:a16="http://schemas.microsoft.com/office/drawing/2014/main" id="{B2BBC155-6944-B49E-2E72-8C758CC0DE9A}"/>
                </a:ext>
              </a:extLst>
            </p:cNvPr>
            <p:cNvSpPr txBox="1"/>
            <p:nvPr/>
          </p:nvSpPr>
          <p:spPr>
            <a:xfrm>
              <a:off x="13520070" y="13326586"/>
              <a:ext cx="18116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CI/CD_CI/CD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パイプライン機能</a:t>
              </a:r>
            </a:p>
          </p:txBody>
        </p:sp>
        <p:pic>
          <p:nvPicPr>
            <p:cNvPr id="1054" name="図 1053">
              <a:extLst>
                <a:ext uri="{FF2B5EF4-FFF2-40B4-BE49-F238E27FC236}">
                  <a16:creationId xmlns:a16="http://schemas.microsoft.com/office/drawing/2014/main" id="{5F606A02-C2BA-D176-F985-D0814F62F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57835" y="13686631"/>
              <a:ext cx="338709" cy="381000"/>
            </a:xfrm>
            <a:custGeom>
              <a:avLst/>
              <a:gdLst>
                <a:gd name="connsiteX0" fmla="*/ 0 w 338709"/>
                <a:gd name="connsiteY0" fmla="*/ 0 h 381000"/>
                <a:gd name="connsiteX1" fmla="*/ 338709 w 338709"/>
                <a:gd name="connsiteY1" fmla="*/ 0 h 381000"/>
                <a:gd name="connsiteX2" fmla="*/ 338709 w 338709"/>
                <a:gd name="connsiteY2" fmla="*/ 381000 h 381000"/>
                <a:gd name="connsiteX3" fmla="*/ 0 w 338709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09" h="381000">
                  <a:moveTo>
                    <a:pt x="0" y="0"/>
                  </a:moveTo>
                  <a:lnTo>
                    <a:pt x="338709" y="0"/>
                  </a:lnTo>
                  <a:lnTo>
                    <a:pt x="338709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sp>
          <p:nvSpPr>
            <p:cNvPr id="1055" name="テキスト ボックス 1054">
              <a:extLst>
                <a:ext uri="{FF2B5EF4-FFF2-40B4-BE49-F238E27FC236}">
                  <a16:creationId xmlns:a16="http://schemas.microsoft.com/office/drawing/2014/main" id="{22BF8EA9-5DC1-5618-C6AA-BF53C30A0BD1}"/>
                </a:ext>
              </a:extLst>
            </p:cNvPr>
            <p:cNvSpPr txBox="1"/>
            <p:nvPr/>
          </p:nvSpPr>
          <p:spPr>
            <a:xfrm>
              <a:off x="12930949" y="14088586"/>
              <a:ext cx="7924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Build</a:t>
              </a:r>
            </a:p>
          </p:txBody>
        </p:sp>
        <p:pic>
          <p:nvPicPr>
            <p:cNvPr id="1056" name="図 1055">
              <a:extLst>
                <a:ext uri="{FF2B5EF4-FFF2-40B4-BE49-F238E27FC236}">
                  <a16:creationId xmlns:a16="http://schemas.microsoft.com/office/drawing/2014/main" id="{88A1AE89-BC1E-73D2-29ED-4D8B2F1A6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462855" y="13741495"/>
              <a:ext cx="326136" cy="326136"/>
            </a:xfrm>
            <a:custGeom>
              <a:avLst/>
              <a:gdLst>
                <a:gd name="connsiteX0" fmla="*/ 0 w 326136"/>
                <a:gd name="connsiteY0" fmla="*/ 0 h 326136"/>
                <a:gd name="connsiteX1" fmla="*/ 326136 w 326136"/>
                <a:gd name="connsiteY1" fmla="*/ 0 h 326136"/>
                <a:gd name="connsiteX2" fmla="*/ 326136 w 326136"/>
                <a:gd name="connsiteY2" fmla="*/ 326136 h 326136"/>
                <a:gd name="connsiteX3" fmla="*/ 0 w 326136"/>
                <a:gd name="connsiteY3" fmla="*/ 326136 h 32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136" h="326136">
                  <a:moveTo>
                    <a:pt x="0" y="0"/>
                  </a:moveTo>
                  <a:lnTo>
                    <a:pt x="326136" y="0"/>
                  </a:lnTo>
                  <a:lnTo>
                    <a:pt x="326136" y="326136"/>
                  </a:lnTo>
                  <a:lnTo>
                    <a:pt x="0" y="326136"/>
                  </a:lnTo>
                  <a:close/>
                </a:path>
              </a:pathLst>
            </a:custGeom>
          </p:spPr>
        </p:pic>
        <p:sp>
          <p:nvSpPr>
            <p:cNvPr id="1057" name="テキスト ボックス 1056">
              <a:extLst>
                <a:ext uri="{FF2B5EF4-FFF2-40B4-BE49-F238E27FC236}">
                  <a16:creationId xmlns:a16="http://schemas.microsoft.com/office/drawing/2014/main" id="{BC2507B6-9DA0-714C-1AE1-8A06792E2A67}"/>
                </a:ext>
              </a:extLst>
            </p:cNvPr>
            <p:cNvSpPr txBox="1"/>
            <p:nvPr/>
          </p:nvSpPr>
          <p:spPr>
            <a:xfrm>
              <a:off x="14182058" y="14088586"/>
              <a:ext cx="8877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Deploy</a:t>
              </a:r>
            </a:p>
          </p:txBody>
        </p:sp>
        <p:pic>
          <p:nvPicPr>
            <p:cNvPr id="1058" name="図 1057">
              <a:extLst>
                <a:ext uri="{FF2B5EF4-FFF2-40B4-BE49-F238E27FC236}">
                  <a16:creationId xmlns:a16="http://schemas.microsoft.com/office/drawing/2014/main" id="{DD38FE89-9294-53C2-385C-95F19E4F7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805630" y="13715206"/>
              <a:ext cx="349567" cy="345281"/>
            </a:xfrm>
            <a:custGeom>
              <a:avLst/>
              <a:gdLst>
                <a:gd name="connsiteX0" fmla="*/ 0 w 349567"/>
                <a:gd name="connsiteY0" fmla="*/ 0 h 345281"/>
                <a:gd name="connsiteX1" fmla="*/ 349568 w 349567"/>
                <a:gd name="connsiteY1" fmla="*/ 0 h 345281"/>
                <a:gd name="connsiteX2" fmla="*/ 349568 w 349567"/>
                <a:gd name="connsiteY2" fmla="*/ 345281 h 345281"/>
                <a:gd name="connsiteX3" fmla="*/ 0 w 349567"/>
                <a:gd name="connsiteY3" fmla="*/ 345281 h 34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567" h="345281">
                  <a:moveTo>
                    <a:pt x="0" y="0"/>
                  </a:moveTo>
                  <a:lnTo>
                    <a:pt x="349568" y="0"/>
                  </a:lnTo>
                  <a:lnTo>
                    <a:pt x="349568" y="345281"/>
                  </a:lnTo>
                  <a:lnTo>
                    <a:pt x="0" y="345281"/>
                  </a:lnTo>
                  <a:close/>
                </a:path>
              </a:pathLst>
            </a:custGeom>
          </p:spPr>
        </p:pic>
        <p:grpSp>
          <p:nvGrpSpPr>
            <p:cNvPr id="1059" name="グラフィックス 3">
              <a:extLst>
                <a:ext uri="{FF2B5EF4-FFF2-40B4-BE49-F238E27FC236}">
                  <a16:creationId xmlns:a16="http://schemas.microsoft.com/office/drawing/2014/main" id="{71889269-9849-186A-DD88-0B4F98B353C3}"/>
                </a:ext>
              </a:extLst>
            </p:cNvPr>
            <p:cNvGrpSpPr/>
            <p:nvPr/>
          </p:nvGrpSpPr>
          <p:grpSpPr>
            <a:xfrm>
              <a:off x="13766101" y="14127162"/>
              <a:ext cx="428625" cy="266700"/>
              <a:chOff x="13766101" y="14127162"/>
              <a:chExt cx="428625" cy="266700"/>
            </a:xfrm>
            <a:solidFill>
              <a:srgbClr val="000000"/>
            </a:solidFill>
          </p:grpSpPr>
          <p:sp>
            <p:nvSpPr>
              <p:cNvPr id="1060" name="テキスト ボックス 1059">
                <a:extLst>
                  <a:ext uri="{FF2B5EF4-FFF2-40B4-BE49-F238E27FC236}">
                    <a16:creationId xmlns:a16="http://schemas.microsoft.com/office/drawing/2014/main" id="{EFF7AD3B-8A78-E28F-84FA-B0CD8280122D}"/>
                  </a:ext>
                </a:extLst>
              </p:cNvPr>
              <p:cNvSpPr txBox="1"/>
              <p:nvPr/>
            </p:nvSpPr>
            <p:spPr>
              <a:xfrm>
                <a:off x="13717524" y="14081442"/>
                <a:ext cx="5257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Artifact</a:t>
                </a:r>
              </a:p>
            </p:txBody>
          </p:sp>
          <p:sp>
            <p:nvSpPr>
              <p:cNvPr id="1061" name="テキスト ボックス 1060">
                <a:extLst>
                  <a:ext uri="{FF2B5EF4-FFF2-40B4-BE49-F238E27FC236}">
                    <a16:creationId xmlns:a16="http://schemas.microsoft.com/office/drawing/2014/main" id="{23B1F474-91EA-0644-9722-62701086A7BD}"/>
                  </a:ext>
                </a:extLst>
              </p:cNvPr>
              <p:cNvSpPr txBox="1"/>
              <p:nvPr/>
            </p:nvSpPr>
            <p:spPr>
              <a:xfrm>
                <a:off x="13674661" y="14214792"/>
                <a:ext cx="6115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Registry</a:t>
                </a:r>
              </a:p>
            </p:txBody>
          </p:sp>
        </p:grp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DFF9F589-283A-D749-5187-7D8E9D53BEB9}"/>
                </a:ext>
              </a:extLst>
            </p:cNvPr>
            <p:cNvSpPr/>
            <p:nvPr/>
          </p:nvSpPr>
          <p:spPr>
            <a:xfrm>
              <a:off x="15406973" y="13310394"/>
              <a:ext cx="2571750" cy="1143000"/>
            </a:xfrm>
            <a:custGeom>
              <a:avLst/>
              <a:gdLst>
                <a:gd name="connsiteX0" fmla="*/ 0 w 2571750"/>
                <a:gd name="connsiteY0" fmla="*/ 0 h 1143000"/>
                <a:gd name="connsiteX1" fmla="*/ 2571750 w 2571750"/>
                <a:gd name="connsiteY1" fmla="*/ 0 h 1143000"/>
                <a:gd name="connsiteX2" fmla="*/ 2571750 w 2571750"/>
                <a:gd name="connsiteY2" fmla="*/ 1143000 h 1143000"/>
                <a:gd name="connsiteX3" fmla="*/ 0 w 25717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0" h="1143000">
                  <a:moveTo>
                    <a:pt x="0" y="0"/>
                  </a:moveTo>
                  <a:lnTo>
                    <a:pt x="2571750" y="0"/>
                  </a:lnTo>
                  <a:lnTo>
                    <a:pt x="25717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3" name="テキスト ボックス 1062">
              <a:extLst>
                <a:ext uri="{FF2B5EF4-FFF2-40B4-BE49-F238E27FC236}">
                  <a16:creationId xmlns:a16="http://schemas.microsoft.com/office/drawing/2014/main" id="{F025F1EE-DA68-D4B3-B504-54E503CF0A39}"/>
                </a:ext>
              </a:extLst>
            </p:cNvPr>
            <p:cNvSpPr txBox="1"/>
            <p:nvPr/>
          </p:nvSpPr>
          <p:spPr>
            <a:xfrm>
              <a:off x="16006096" y="13336111"/>
              <a:ext cx="2040255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構成管理＿システム構成管理機能</a:t>
              </a:r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3DDF8756-45B0-222E-27B7-B3CE3AD48613}"/>
                </a:ext>
              </a:extLst>
            </p:cNvPr>
            <p:cNvSpPr/>
            <p:nvPr/>
          </p:nvSpPr>
          <p:spPr>
            <a:xfrm>
              <a:off x="15416498" y="12072144"/>
              <a:ext cx="4800600" cy="1143000"/>
            </a:xfrm>
            <a:custGeom>
              <a:avLst/>
              <a:gdLst>
                <a:gd name="connsiteX0" fmla="*/ 0 w 4800600"/>
                <a:gd name="connsiteY0" fmla="*/ 0 h 1143000"/>
                <a:gd name="connsiteX1" fmla="*/ 4800601 w 4800600"/>
                <a:gd name="connsiteY1" fmla="*/ 0 h 1143000"/>
                <a:gd name="connsiteX2" fmla="*/ 4800601 w 4800600"/>
                <a:gd name="connsiteY2" fmla="*/ 1143000 h 1143000"/>
                <a:gd name="connsiteX3" fmla="*/ 0 w 480060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0600" h="1143000">
                  <a:moveTo>
                    <a:pt x="0" y="0"/>
                  </a:moveTo>
                  <a:lnTo>
                    <a:pt x="4800601" y="0"/>
                  </a:lnTo>
                  <a:lnTo>
                    <a:pt x="4800601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0" name="テキスト ボックス 1069">
              <a:extLst>
                <a:ext uri="{FF2B5EF4-FFF2-40B4-BE49-F238E27FC236}">
                  <a16:creationId xmlns:a16="http://schemas.microsoft.com/office/drawing/2014/main" id="{FEC22139-8009-E3B6-E343-94DA163B0728}"/>
                </a:ext>
              </a:extLst>
            </p:cNvPr>
            <p:cNvSpPr txBox="1"/>
            <p:nvPr/>
          </p:nvSpPr>
          <p:spPr>
            <a:xfrm>
              <a:off x="18053971" y="12088336"/>
              <a:ext cx="22307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セキュリティ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セキュリティ管理機能</a:t>
              </a:r>
            </a:p>
          </p:txBody>
        </p:sp>
        <p:grpSp>
          <p:nvGrpSpPr>
            <p:cNvPr id="1071" name="グラフィックス 3">
              <a:extLst>
                <a:ext uri="{FF2B5EF4-FFF2-40B4-BE49-F238E27FC236}">
                  <a16:creationId xmlns:a16="http://schemas.microsoft.com/office/drawing/2014/main" id="{9DB3D095-9E75-F490-7145-D8DAFCA26BBA}"/>
                </a:ext>
              </a:extLst>
            </p:cNvPr>
            <p:cNvGrpSpPr/>
            <p:nvPr/>
          </p:nvGrpSpPr>
          <p:grpSpPr>
            <a:xfrm>
              <a:off x="19607688" y="8113363"/>
              <a:ext cx="1573530" cy="638079"/>
              <a:chOff x="19607688" y="8113363"/>
              <a:chExt cx="1573530" cy="638079"/>
            </a:xfrm>
          </p:grpSpPr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FF2D4A53-A14E-AF83-62D9-E046A6BF4D6E}"/>
                  </a:ext>
                </a:extLst>
              </p:cNvPr>
              <p:cNvSpPr/>
              <p:nvPr/>
            </p:nvSpPr>
            <p:spPr>
              <a:xfrm>
                <a:off x="19657695" y="8146701"/>
                <a:ext cx="1523523" cy="604742"/>
              </a:xfrm>
              <a:custGeom>
                <a:avLst/>
                <a:gdLst>
                  <a:gd name="connsiteX0" fmla="*/ 1523524 w 1523523"/>
                  <a:gd name="connsiteY0" fmla="*/ 604742 h 604742"/>
                  <a:gd name="connsiteX1" fmla="*/ 819531 w 1523523"/>
                  <a:gd name="connsiteY1" fmla="*/ 604647 h 604742"/>
                  <a:gd name="connsiteX2" fmla="*/ 819531 w 1523523"/>
                  <a:gd name="connsiteY2" fmla="*/ 286 h 604742"/>
                  <a:gd name="connsiteX3" fmla="*/ 0 w 1523523"/>
                  <a:gd name="connsiteY3" fmla="*/ 0 h 60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3523" h="604742">
                    <a:moveTo>
                      <a:pt x="1523524" y="604742"/>
                    </a:moveTo>
                    <a:lnTo>
                      <a:pt x="819531" y="604647"/>
                    </a:lnTo>
                    <a:lnTo>
                      <a:pt x="819531" y="28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E9F3897D-E84E-EBFA-CC35-F0AF6C33C217}"/>
                  </a:ext>
                </a:extLst>
              </p:cNvPr>
              <p:cNvSpPr/>
              <p:nvPr/>
            </p:nvSpPr>
            <p:spPr>
              <a:xfrm>
                <a:off x="19607688" y="8113363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074" name="グラフィックス 3">
              <a:extLst>
                <a:ext uri="{FF2B5EF4-FFF2-40B4-BE49-F238E27FC236}">
                  <a16:creationId xmlns:a16="http://schemas.microsoft.com/office/drawing/2014/main" id="{2E030585-10E3-1819-5A9E-17F6F0D6DCF6}"/>
                </a:ext>
              </a:extLst>
            </p:cNvPr>
            <p:cNvGrpSpPr/>
            <p:nvPr/>
          </p:nvGrpSpPr>
          <p:grpSpPr>
            <a:xfrm>
              <a:off x="19685698" y="8751347"/>
              <a:ext cx="1495520" cy="649128"/>
              <a:chOff x="19685698" y="8751347"/>
              <a:chExt cx="1495520" cy="649128"/>
            </a:xfrm>
          </p:grpSpPr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E4D8B8E7-F05A-B548-741E-AF5A5FA92326}"/>
                  </a:ext>
                </a:extLst>
              </p:cNvPr>
              <p:cNvSpPr/>
              <p:nvPr/>
            </p:nvSpPr>
            <p:spPr>
              <a:xfrm>
                <a:off x="19735704" y="8751347"/>
                <a:ext cx="1445514" cy="616553"/>
              </a:xfrm>
              <a:custGeom>
                <a:avLst/>
                <a:gdLst>
                  <a:gd name="connsiteX0" fmla="*/ 1445514 w 1445514"/>
                  <a:gd name="connsiteY0" fmla="*/ 95 h 616553"/>
                  <a:gd name="connsiteX1" fmla="*/ 741521 w 1445514"/>
                  <a:gd name="connsiteY1" fmla="*/ 0 h 616553"/>
                  <a:gd name="connsiteX2" fmla="*/ 741521 w 1445514"/>
                  <a:gd name="connsiteY2" fmla="*/ 616554 h 616553"/>
                  <a:gd name="connsiteX3" fmla="*/ 0 w 1445514"/>
                  <a:gd name="connsiteY3" fmla="*/ 615792 h 61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514" h="616553">
                    <a:moveTo>
                      <a:pt x="1445514" y="95"/>
                    </a:moveTo>
                    <a:lnTo>
                      <a:pt x="741521" y="0"/>
                    </a:lnTo>
                    <a:lnTo>
                      <a:pt x="741521" y="616554"/>
                    </a:lnTo>
                    <a:lnTo>
                      <a:pt x="0" y="615792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9C2A653C-0969-C3AD-2F6C-9088C9A76578}"/>
                  </a:ext>
                </a:extLst>
              </p:cNvPr>
              <p:cNvSpPr/>
              <p:nvPr/>
            </p:nvSpPr>
            <p:spPr>
              <a:xfrm>
                <a:off x="19685698" y="9333801"/>
                <a:ext cx="66675" cy="66675"/>
              </a:xfrm>
              <a:custGeom>
                <a:avLst/>
                <a:gdLst>
                  <a:gd name="connsiteX0" fmla="*/ 0 w 66675"/>
                  <a:gd name="connsiteY0" fmla="*/ 33242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580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242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58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077" name="グラフィックス 3">
              <a:extLst>
                <a:ext uri="{FF2B5EF4-FFF2-40B4-BE49-F238E27FC236}">
                  <a16:creationId xmlns:a16="http://schemas.microsoft.com/office/drawing/2014/main" id="{7A00BC9B-F960-6C39-161A-574F188417E4}"/>
                </a:ext>
              </a:extLst>
            </p:cNvPr>
            <p:cNvGrpSpPr/>
            <p:nvPr/>
          </p:nvGrpSpPr>
          <p:grpSpPr>
            <a:xfrm>
              <a:off x="16595598" y="6157976"/>
              <a:ext cx="275558" cy="1779174"/>
              <a:chOff x="16595598" y="6157976"/>
              <a:chExt cx="275558" cy="1779174"/>
            </a:xfrm>
          </p:grpSpPr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3A12ED47-3712-A779-CC80-B6744B1855E4}"/>
                  </a:ext>
                </a:extLst>
              </p:cNvPr>
              <p:cNvSpPr/>
              <p:nvPr/>
            </p:nvSpPr>
            <p:spPr>
              <a:xfrm>
                <a:off x="16595598" y="6157976"/>
                <a:ext cx="243078" cy="1729168"/>
              </a:xfrm>
              <a:custGeom>
                <a:avLst/>
                <a:gdLst>
                  <a:gd name="connsiteX0" fmla="*/ 0 w 243078"/>
                  <a:gd name="connsiteY0" fmla="*/ 0 h 1729168"/>
                  <a:gd name="connsiteX1" fmla="*/ 243078 w 243078"/>
                  <a:gd name="connsiteY1" fmla="*/ 857 h 1729168"/>
                  <a:gd name="connsiteX2" fmla="*/ 242221 w 243078"/>
                  <a:gd name="connsiteY2" fmla="*/ 1729169 h 172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078" h="1729168">
                    <a:moveTo>
                      <a:pt x="0" y="0"/>
                    </a:moveTo>
                    <a:lnTo>
                      <a:pt x="243078" y="857"/>
                    </a:lnTo>
                    <a:lnTo>
                      <a:pt x="242221" y="1729169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C63880D4-27C1-208B-9868-CE41900A7A08}"/>
                  </a:ext>
                </a:extLst>
              </p:cNvPr>
              <p:cNvSpPr/>
              <p:nvPr/>
            </p:nvSpPr>
            <p:spPr>
              <a:xfrm>
                <a:off x="16804481" y="7870476"/>
                <a:ext cx="66675" cy="66675"/>
              </a:xfrm>
              <a:custGeom>
                <a:avLst/>
                <a:gdLst>
                  <a:gd name="connsiteX0" fmla="*/ 33338 w 66675"/>
                  <a:gd name="connsiteY0" fmla="*/ 66675 h 66675"/>
                  <a:gd name="connsiteX1" fmla="*/ 0 w 66675"/>
                  <a:gd name="connsiteY1" fmla="*/ 0 h 66675"/>
                  <a:gd name="connsiteX2" fmla="*/ 33338 w 66675"/>
                  <a:gd name="connsiteY2" fmla="*/ 16669 h 66675"/>
                  <a:gd name="connsiteX3" fmla="*/ 66675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33338" y="66675"/>
                    </a:moveTo>
                    <a:lnTo>
                      <a:pt x="0" y="0"/>
                    </a:lnTo>
                    <a:lnTo>
                      <a:pt x="33338" y="16669"/>
                    </a:lnTo>
                    <a:lnTo>
                      <a:pt x="666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948F6BFD-7635-8BF1-CAF1-9F7BB97A1526}"/>
                </a:ext>
              </a:extLst>
            </p:cNvPr>
            <p:cNvSpPr/>
            <p:nvPr/>
          </p:nvSpPr>
          <p:spPr>
            <a:xfrm>
              <a:off x="11865769" y="7804944"/>
              <a:ext cx="4048125" cy="2981325"/>
            </a:xfrm>
            <a:custGeom>
              <a:avLst/>
              <a:gdLst>
                <a:gd name="connsiteX0" fmla="*/ 0 w 4048125"/>
                <a:gd name="connsiteY0" fmla="*/ 0 h 2981325"/>
                <a:gd name="connsiteX1" fmla="*/ 4048125 w 4048125"/>
                <a:gd name="connsiteY1" fmla="*/ 0 h 2981325"/>
                <a:gd name="connsiteX2" fmla="*/ 4048125 w 4048125"/>
                <a:gd name="connsiteY2" fmla="*/ 2981325 h 2981325"/>
                <a:gd name="connsiteX3" fmla="*/ 0 w 4048125"/>
                <a:gd name="connsiteY3" fmla="*/ 2981325 h 298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8125" h="2981325">
                  <a:moveTo>
                    <a:pt x="0" y="0"/>
                  </a:moveTo>
                  <a:lnTo>
                    <a:pt x="4048125" y="0"/>
                  </a:lnTo>
                  <a:lnTo>
                    <a:pt x="4048125" y="2981325"/>
                  </a:lnTo>
                  <a:lnTo>
                    <a:pt x="0" y="2981325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085" name="グラフィックス 3">
              <a:extLst>
                <a:ext uri="{FF2B5EF4-FFF2-40B4-BE49-F238E27FC236}">
                  <a16:creationId xmlns:a16="http://schemas.microsoft.com/office/drawing/2014/main" id="{45A172DD-D6C7-A2FC-0714-3F64EBB35589}"/>
                </a:ext>
              </a:extLst>
            </p:cNvPr>
            <p:cNvGrpSpPr/>
            <p:nvPr/>
          </p:nvGrpSpPr>
          <p:grpSpPr>
            <a:xfrm>
              <a:off x="14337506" y="7866856"/>
              <a:ext cx="1552575" cy="266700"/>
              <a:chOff x="14337506" y="7866856"/>
              <a:chExt cx="1552575" cy="266700"/>
            </a:xfrm>
            <a:solidFill>
              <a:srgbClr val="000000"/>
            </a:solidFill>
          </p:grpSpPr>
          <p:sp>
            <p:nvSpPr>
              <p:cNvPr id="1086" name="テキスト ボックス 1085">
                <a:extLst>
                  <a:ext uri="{FF2B5EF4-FFF2-40B4-BE49-F238E27FC236}">
                    <a16:creationId xmlns:a16="http://schemas.microsoft.com/office/drawing/2014/main" id="{81D4EB04-6BCF-1854-1570-884E7C5EB957}"/>
                  </a:ext>
                </a:extLst>
              </p:cNvPr>
              <p:cNvSpPr txBox="1"/>
              <p:nvPr/>
            </p:nvSpPr>
            <p:spPr>
              <a:xfrm>
                <a:off x="14246066" y="7821136"/>
                <a:ext cx="1735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コンテンツ管理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_Web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ページ</a:t>
                </a:r>
              </a:p>
            </p:txBody>
          </p:sp>
          <p:sp>
            <p:nvSpPr>
              <p:cNvPr id="1087" name="テキスト ボックス 1086">
                <a:extLst>
                  <a:ext uri="{FF2B5EF4-FFF2-40B4-BE49-F238E27FC236}">
                    <a16:creationId xmlns:a16="http://schemas.microsoft.com/office/drawing/2014/main" id="{AA223086-C676-399D-7C47-C3D19ABC693C}"/>
                  </a:ext>
                </a:extLst>
              </p:cNvPr>
              <p:cNvSpPr txBox="1"/>
              <p:nvPr/>
            </p:nvSpPr>
            <p:spPr>
              <a:xfrm>
                <a:off x="14360366" y="7954486"/>
                <a:ext cx="16211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静的コンテンツ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  <a:r>
                  <a:rPr lang="ja-JP" altLang="en-US" sz="900" b="1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公開機能</a:t>
                </a:r>
              </a:p>
            </p:txBody>
          </p:sp>
        </p:grpSp>
        <p:grpSp>
          <p:nvGrpSpPr>
            <p:cNvPr id="704" name="グラフィックス 3">
              <a:extLst>
                <a:ext uri="{FF2B5EF4-FFF2-40B4-BE49-F238E27FC236}">
                  <a16:creationId xmlns:a16="http://schemas.microsoft.com/office/drawing/2014/main" id="{9FD9E241-A016-F38B-08F2-9A95A6001B12}"/>
                </a:ext>
              </a:extLst>
            </p:cNvPr>
            <p:cNvGrpSpPr/>
            <p:nvPr/>
          </p:nvGrpSpPr>
          <p:grpSpPr>
            <a:xfrm>
              <a:off x="17048511" y="8114506"/>
              <a:ext cx="2252186" cy="66675"/>
              <a:chOff x="17048511" y="8114506"/>
              <a:chExt cx="2252186" cy="66675"/>
            </a:xfrm>
          </p:grpSpPr>
          <p:sp>
            <p:nvSpPr>
              <p:cNvPr id="705" name="フリーフォーム: 図形 704">
                <a:extLst>
                  <a:ext uri="{FF2B5EF4-FFF2-40B4-BE49-F238E27FC236}">
                    <a16:creationId xmlns:a16="http://schemas.microsoft.com/office/drawing/2014/main" id="{BCB39A23-7AEA-1E43-F70F-64B35A6B5DB6}"/>
                  </a:ext>
                </a:extLst>
              </p:cNvPr>
              <p:cNvSpPr/>
              <p:nvPr/>
            </p:nvSpPr>
            <p:spPr>
              <a:xfrm>
                <a:off x="17098518" y="8146701"/>
                <a:ext cx="2202180" cy="1142"/>
              </a:xfrm>
              <a:custGeom>
                <a:avLst/>
                <a:gdLst>
                  <a:gd name="connsiteX0" fmla="*/ 2202180 w 2202180"/>
                  <a:gd name="connsiteY0" fmla="*/ 0 h 1142"/>
                  <a:gd name="connsiteX1" fmla="*/ 1568958 w 2202180"/>
                  <a:gd name="connsiteY1" fmla="*/ 286 h 1142"/>
                  <a:gd name="connsiteX2" fmla="*/ 0 w 2202180"/>
                  <a:gd name="connsiteY2" fmla="*/ 1143 h 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02180" h="1142">
                    <a:moveTo>
                      <a:pt x="2202180" y="0"/>
                    </a:moveTo>
                    <a:lnTo>
                      <a:pt x="1568958" y="286"/>
                    </a:lnTo>
                    <a:lnTo>
                      <a:pt x="0" y="114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06" name="フリーフォーム: 図形 705">
                <a:extLst>
                  <a:ext uri="{FF2B5EF4-FFF2-40B4-BE49-F238E27FC236}">
                    <a16:creationId xmlns:a16="http://schemas.microsoft.com/office/drawing/2014/main" id="{8C7193FD-01E7-5EF1-70BF-88A60E9E662E}"/>
                  </a:ext>
                </a:extLst>
              </p:cNvPr>
              <p:cNvSpPr/>
              <p:nvPr/>
            </p:nvSpPr>
            <p:spPr>
              <a:xfrm>
                <a:off x="17048511" y="8114506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08" name="グラフィックス 3">
              <a:extLst>
                <a:ext uri="{FF2B5EF4-FFF2-40B4-BE49-F238E27FC236}">
                  <a16:creationId xmlns:a16="http://schemas.microsoft.com/office/drawing/2014/main" id="{759D4895-302A-5AA3-EF5E-78D6C34AFF45}"/>
                </a:ext>
              </a:extLst>
            </p:cNvPr>
            <p:cNvGrpSpPr/>
            <p:nvPr/>
          </p:nvGrpSpPr>
          <p:grpSpPr>
            <a:xfrm>
              <a:off x="17048511" y="8114601"/>
              <a:ext cx="2166937" cy="1252442"/>
              <a:chOff x="17048511" y="8114601"/>
              <a:chExt cx="2166937" cy="1252442"/>
            </a:xfrm>
          </p:grpSpPr>
          <p:sp>
            <p:nvSpPr>
              <p:cNvPr id="709" name="フリーフォーム: 図形 708">
                <a:extLst>
                  <a:ext uri="{FF2B5EF4-FFF2-40B4-BE49-F238E27FC236}">
                    <a16:creationId xmlns:a16="http://schemas.microsoft.com/office/drawing/2014/main" id="{8E6C74CA-EF3A-635B-4CDB-BFBF2AE112FD}"/>
                  </a:ext>
                </a:extLst>
              </p:cNvPr>
              <p:cNvSpPr/>
              <p:nvPr/>
            </p:nvSpPr>
            <p:spPr>
              <a:xfrm>
                <a:off x="17098518" y="8147844"/>
                <a:ext cx="2116931" cy="1219200"/>
              </a:xfrm>
              <a:custGeom>
                <a:avLst/>
                <a:gdLst>
                  <a:gd name="connsiteX0" fmla="*/ 2116931 w 2116931"/>
                  <a:gd name="connsiteY0" fmla="*/ 1219200 h 1219200"/>
                  <a:gd name="connsiteX1" fmla="*/ 1187958 w 2116931"/>
                  <a:gd name="connsiteY1" fmla="*/ 1209675 h 1219200"/>
                  <a:gd name="connsiteX2" fmla="*/ 1187958 w 2116931"/>
                  <a:gd name="connsiteY2" fmla="*/ 857 h 1219200"/>
                  <a:gd name="connsiteX3" fmla="*/ 0 w 2116931"/>
                  <a:gd name="connsiteY3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6931" h="1219200">
                    <a:moveTo>
                      <a:pt x="2116931" y="1219200"/>
                    </a:moveTo>
                    <a:lnTo>
                      <a:pt x="1187958" y="1209675"/>
                    </a:lnTo>
                    <a:lnTo>
                      <a:pt x="1187958" y="85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0" name="フリーフォーム: 図形 709">
                <a:extLst>
                  <a:ext uri="{FF2B5EF4-FFF2-40B4-BE49-F238E27FC236}">
                    <a16:creationId xmlns:a16="http://schemas.microsoft.com/office/drawing/2014/main" id="{CCF1C8AC-0A42-6B82-E964-F91B7C9917DF}"/>
                  </a:ext>
                </a:extLst>
              </p:cNvPr>
              <p:cNvSpPr/>
              <p:nvPr/>
            </p:nvSpPr>
            <p:spPr>
              <a:xfrm>
                <a:off x="17048511" y="8114601"/>
                <a:ext cx="66675" cy="66675"/>
              </a:xfrm>
              <a:custGeom>
                <a:avLst/>
                <a:gdLst>
                  <a:gd name="connsiteX0" fmla="*/ 0 w 66675"/>
                  <a:gd name="connsiteY0" fmla="*/ 33242 h 66675"/>
                  <a:gd name="connsiteX1" fmla="*/ 66675 w 66675"/>
                  <a:gd name="connsiteY1" fmla="*/ 0 h 66675"/>
                  <a:gd name="connsiteX2" fmla="*/ 50006 w 66675"/>
                  <a:gd name="connsiteY2" fmla="*/ 33242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242"/>
                    </a:moveTo>
                    <a:lnTo>
                      <a:pt x="66675" y="0"/>
                    </a:lnTo>
                    <a:lnTo>
                      <a:pt x="50006" y="33242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11" name="グラフィックス 3">
              <a:extLst>
                <a:ext uri="{FF2B5EF4-FFF2-40B4-BE49-F238E27FC236}">
                  <a16:creationId xmlns:a16="http://schemas.microsoft.com/office/drawing/2014/main" id="{D4253C69-6409-B127-ABB4-CF818E5A2B27}"/>
                </a:ext>
              </a:extLst>
            </p:cNvPr>
            <p:cNvGrpSpPr/>
            <p:nvPr/>
          </p:nvGrpSpPr>
          <p:grpSpPr>
            <a:xfrm>
              <a:off x="16808101" y="8347869"/>
              <a:ext cx="66675" cy="732282"/>
              <a:chOff x="16808101" y="8347869"/>
              <a:chExt cx="66675" cy="732282"/>
            </a:xfrm>
          </p:grpSpPr>
          <p:sp>
            <p:nvSpPr>
              <p:cNvPr id="712" name="フリーフォーム: 図形 711">
                <a:extLst>
                  <a:ext uri="{FF2B5EF4-FFF2-40B4-BE49-F238E27FC236}">
                    <a16:creationId xmlns:a16="http://schemas.microsoft.com/office/drawing/2014/main" id="{F218D211-15A5-D617-5D34-45868B622997}"/>
                  </a:ext>
                </a:extLst>
              </p:cNvPr>
              <p:cNvSpPr/>
              <p:nvPr/>
            </p:nvSpPr>
            <p:spPr>
              <a:xfrm>
                <a:off x="16838676" y="8347869"/>
                <a:ext cx="2952" cy="682275"/>
              </a:xfrm>
              <a:custGeom>
                <a:avLst/>
                <a:gdLst>
                  <a:gd name="connsiteX0" fmla="*/ 0 w 2952"/>
                  <a:gd name="connsiteY0" fmla="*/ 0 h 682275"/>
                  <a:gd name="connsiteX1" fmla="*/ 0 w 2952"/>
                  <a:gd name="connsiteY1" fmla="*/ 372333 h 682275"/>
                  <a:gd name="connsiteX2" fmla="*/ 2953 w 2952"/>
                  <a:gd name="connsiteY2" fmla="*/ 682276 h 68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52" h="682275">
                    <a:moveTo>
                      <a:pt x="0" y="0"/>
                    </a:moveTo>
                    <a:lnTo>
                      <a:pt x="0" y="372333"/>
                    </a:lnTo>
                    <a:lnTo>
                      <a:pt x="2953" y="682276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3" name="フリーフォーム: 図形 712">
                <a:extLst>
                  <a:ext uri="{FF2B5EF4-FFF2-40B4-BE49-F238E27FC236}">
                    <a16:creationId xmlns:a16="http://schemas.microsoft.com/office/drawing/2014/main" id="{73112BE2-F97A-C34A-D4FD-178A72E1F174}"/>
                  </a:ext>
                </a:extLst>
              </p:cNvPr>
              <p:cNvSpPr/>
              <p:nvPr/>
            </p:nvSpPr>
            <p:spPr>
              <a:xfrm>
                <a:off x="16808101" y="9013190"/>
                <a:ext cx="66675" cy="66961"/>
              </a:xfrm>
              <a:custGeom>
                <a:avLst/>
                <a:gdLst>
                  <a:gd name="connsiteX0" fmla="*/ 33909 w 66675"/>
                  <a:gd name="connsiteY0" fmla="*/ 66961 h 66961"/>
                  <a:gd name="connsiteX1" fmla="*/ 0 w 66675"/>
                  <a:gd name="connsiteY1" fmla="*/ 667 h 66961"/>
                  <a:gd name="connsiteX2" fmla="*/ 33528 w 66675"/>
                  <a:gd name="connsiteY2" fmla="*/ 16955 h 66961"/>
                  <a:gd name="connsiteX3" fmla="*/ 66675 w 66675"/>
                  <a:gd name="connsiteY3" fmla="*/ 0 h 6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961">
                    <a:moveTo>
                      <a:pt x="33909" y="66961"/>
                    </a:moveTo>
                    <a:lnTo>
                      <a:pt x="0" y="667"/>
                    </a:lnTo>
                    <a:lnTo>
                      <a:pt x="33528" y="16955"/>
                    </a:lnTo>
                    <a:lnTo>
                      <a:pt x="666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29F288DB-FC51-6014-789E-1B6060F3EC7B}"/>
                </a:ext>
              </a:extLst>
            </p:cNvPr>
            <p:cNvSpPr/>
            <p:nvPr/>
          </p:nvSpPr>
          <p:spPr>
            <a:xfrm>
              <a:off x="16323469" y="8366919"/>
              <a:ext cx="1047750" cy="419100"/>
            </a:xfrm>
            <a:custGeom>
              <a:avLst/>
              <a:gdLst>
                <a:gd name="connsiteX0" fmla="*/ 0 w 1047750"/>
                <a:gd name="connsiteY0" fmla="*/ 0 h 419100"/>
                <a:gd name="connsiteX1" fmla="*/ 1047750 w 1047750"/>
                <a:gd name="connsiteY1" fmla="*/ 0 h 419100"/>
                <a:gd name="connsiteX2" fmla="*/ 1047750 w 1047750"/>
                <a:gd name="connsiteY2" fmla="*/ 419100 h 419100"/>
                <a:gd name="connsiteX3" fmla="*/ 0 w 1047750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0" h="419100">
                  <a:moveTo>
                    <a:pt x="0" y="0"/>
                  </a:moveTo>
                  <a:lnTo>
                    <a:pt x="1047750" y="0"/>
                  </a:lnTo>
                  <a:lnTo>
                    <a:pt x="1047750" y="41910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744" name="図 743">
              <a:extLst>
                <a:ext uri="{FF2B5EF4-FFF2-40B4-BE49-F238E27FC236}">
                  <a16:creationId xmlns:a16="http://schemas.microsoft.com/office/drawing/2014/main" id="{AD21CE55-47A8-CA64-08DC-D497FB61F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76456" y="8518080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lnTo>
                    <a:pt x="0" y="457200"/>
                  </a:lnTo>
                  <a:close/>
                </a:path>
              </a:pathLst>
            </a:custGeom>
          </p:spPr>
        </p:pic>
        <p:grpSp>
          <p:nvGrpSpPr>
            <p:cNvPr id="1088" name="グラフィックス 3">
              <a:extLst>
                <a:ext uri="{FF2B5EF4-FFF2-40B4-BE49-F238E27FC236}">
                  <a16:creationId xmlns:a16="http://schemas.microsoft.com/office/drawing/2014/main" id="{0E87690C-1181-2086-662C-DA05C651EC6D}"/>
                </a:ext>
              </a:extLst>
            </p:cNvPr>
            <p:cNvGrpSpPr/>
            <p:nvPr/>
          </p:nvGrpSpPr>
          <p:grpSpPr>
            <a:xfrm>
              <a:off x="21233606" y="9051480"/>
              <a:ext cx="366712" cy="286988"/>
              <a:chOff x="21233606" y="9051480"/>
              <a:chExt cx="366712" cy="286988"/>
            </a:xfrm>
          </p:grpSpPr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08C48D77-4F8A-C8F8-3B80-6446AD150F20}"/>
                  </a:ext>
                </a:extLst>
              </p:cNvPr>
              <p:cNvSpPr/>
              <p:nvPr/>
            </p:nvSpPr>
            <p:spPr>
              <a:xfrm>
                <a:off x="21238369" y="9052719"/>
                <a:ext cx="361950" cy="285750"/>
              </a:xfrm>
              <a:custGeom>
                <a:avLst/>
                <a:gdLst>
                  <a:gd name="connsiteX0" fmla="*/ 0 w 361950"/>
                  <a:gd name="connsiteY0" fmla="*/ 0 h 285750"/>
                  <a:gd name="connsiteX1" fmla="*/ 361950 w 361950"/>
                  <a:gd name="connsiteY1" fmla="*/ 0 h 285750"/>
                  <a:gd name="connsiteX2" fmla="*/ 361950 w 361950"/>
                  <a:gd name="connsiteY2" fmla="*/ 285750 h 285750"/>
                  <a:gd name="connsiteX3" fmla="*/ 0 w 36195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28575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0" name="テキスト ボックス 1089">
                <a:extLst>
                  <a:ext uri="{FF2B5EF4-FFF2-40B4-BE49-F238E27FC236}">
                    <a16:creationId xmlns:a16="http://schemas.microsoft.com/office/drawing/2014/main" id="{09D6880B-306A-47EA-4B82-40B87BD964FF}"/>
                  </a:ext>
                </a:extLst>
              </p:cNvPr>
              <p:cNvSpPr txBox="1"/>
              <p:nvPr/>
            </p:nvSpPr>
            <p:spPr>
              <a:xfrm>
                <a:off x="21142166" y="9005760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分析者</a:t>
                </a:r>
              </a:p>
            </p:txBody>
          </p:sp>
          <p:sp>
            <p:nvSpPr>
              <p:cNvPr id="1091" name="テキスト ボックス 1090">
                <a:extLst>
                  <a:ext uri="{FF2B5EF4-FFF2-40B4-BE49-F238E27FC236}">
                    <a16:creationId xmlns:a16="http://schemas.microsoft.com/office/drawing/2014/main" id="{DA568F6A-004B-E0AB-B844-7861B8CDEDE2}"/>
                  </a:ext>
                </a:extLst>
              </p:cNvPr>
              <p:cNvSpPr txBox="1"/>
              <p:nvPr/>
            </p:nvSpPr>
            <p:spPr>
              <a:xfrm>
                <a:off x="21161216" y="9129585"/>
                <a:ext cx="4876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職員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pic>
          <p:nvPicPr>
            <p:cNvPr id="1092" name="図 1091">
              <a:extLst>
                <a:ext uri="{FF2B5EF4-FFF2-40B4-BE49-F238E27FC236}">
                  <a16:creationId xmlns:a16="http://schemas.microsoft.com/office/drawing/2014/main" id="{1D6F5CE9-DBB4-1FBC-D1E3-1D787732E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01606" y="12305506"/>
              <a:ext cx="285750" cy="335470"/>
            </a:xfrm>
            <a:custGeom>
              <a:avLst/>
              <a:gdLst>
                <a:gd name="connsiteX0" fmla="*/ 0 w 285750"/>
                <a:gd name="connsiteY0" fmla="*/ 0 h 335470"/>
                <a:gd name="connsiteX1" fmla="*/ 285750 w 285750"/>
                <a:gd name="connsiteY1" fmla="*/ 0 h 335470"/>
                <a:gd name="connsiteX2" fmla="*/ 285750 w 285750"/>
                <a:gd name="connsiteY2" fmla="*/ 335470 h 335470"/>
                <a:gd name="connsiteX3" fmla="*/ 0 w 285750"/>
                <a:gd name="connsiteY3" fmla="*/ 335470 h 33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335470">
                  <a:moveTo>
                    <a:pt x="0" y="0"/>
                  </a:moveTo>
                  <a:lnTo>
                    <a:pt x="285750" y="0"/>
                  </a:lnTo>
                  <a:lnTo>
                    <a:pt x="285750" y="335470"/>
                  </a:lnTo>
                  <a:lnTo>
                    <a:pt x="0" y="335470"/>
                  </a:lnTo>
                  <a:close/>
                </a:path>
              </a:pathLst>
            </a:custGeom>
          </p:spPr>
        </p:pic>
        <p:grpSp>
          <p:nvGrpSpPr>
            <p:cNvPr id="1093" name="グラフィックス 3">
              <a:extLst>
                <a:ext uri="{FF2B5EF4-FFF2-40B4-BE49-F238E27FC236}">
                  <a16:creationId xmlns:a16="http://schemas.microsoft.com/office/drawing/2014/main" id="{E00EE912-7CAB-D349-592C-C57285302539}"/>
                </a:ext>
              </a:extLst>
            </p:cNvPr>
            <p:cNvGrpSpPr/>
            <p:nvPr/>
          </p:nvGrpSpPr>
          <p:grpSpPr>
            <a:xfrm>
              <a:off x="15572994" y="12707651"/>
              <a:ext cx="942975" cy="266700"/>
              <a:chOff x="15572994" y="12707651"/>
              <a:chExt cx="942975" cy="266700"/>
            </a:xfrm>
            <a:solidFill>
              <a:srgbClr val="000000"/>
            </a:solidFill>
          </p:grpSpPr>
          <p:sp>
            <p:nvSpPr>
              <p:cNvPr id="1094" name="テキスト ボックス 1093">
                <a:extLst>
                  <a:ext uri="{FF2B5EF4-FFF2-40B4-BE49-F238E27FC236}">
                    <a16:creationId xmlns:a16="http://schemas.microsoft.com/office/drawing/2014/main" id="{D172515B-CF00-79A6-2563-8C2F80C54BE0}"/>
                  </a:ext>
                </a:extLst>
              </p:cNvPr>
              <p:cNvSpPr txBox="1"/>
              <p:nvPr/>
            </p:nvSpPr>
            <p:spPr>
              <a:xfrm>
                <a:off x="15748254" y="12661931"/>
                <a:ext cx="592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Security</a:t>
                </a:r>
              </a:p>
            </p:txBody>
          </p:sp>
          <p:sp>
            <p:nvSpPr>
              <p:cNvPr id="1095" name="テキスト ボックス 1094">
                <a:extLst>
                  <a:ext uri="{FF2B5EF4-FFF2-40B4-BE49-F238E27FC236}">
                    <a16:creationId xmlns:a16="http://schemas.microsoft.com/office/drawing/2014/main" id="{F9957A61-6740-C27F-C7E2-B814DDD4EFD8}"/>
                  </a:ext>
                </a:extLst>
              </p:cNvPr>
              <p:cNvSpPr txBox="1"/>
              <p:nvPr/>
            </p:nvSpPr>
            <p:spPr>
              <a:xfrm>
                <a:off x="15481554" y="12795281"/>
                <a:ext cx="11258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Command Center</a:t>
                </a:r>
              </a:p>
            </p:txBody>
          </p:sp>
        </p:grpSp>
        <p:sp>
          <p:nvSpPr>
            <p:cNvPr id="1096" name="テキスト ボックス 1095">
              <a:extLst>
                <a:ext uri="{FF2B5EF4-FFF2-40B4-BE49-F238E27FC236}">
                  <a16:creationId xmlns:a16="http://schemas.microsoft.com/office/drawing/2014/main" id="{CE6CF015-E54F-83CD-3C35-E98B2BDFCFBE}"/>
                </a:ext>
              </a:extLst>
            </p:cNvPr>
            <p:cNvSpPr txBox="1"/>
            <p:nvPr/>
          </p:nvSpPr>
          <p:spPr>
            <a:xfrm>
              <a:off x="16472154" y="12707461"/>
              <a:ext cx="11925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Bibary Authorization</a:t>
              </a:r>
            </a:p>
          </p:txBody>
        </p:sp>
        <p:pic>
          <p:nvPicPr>
            <p:cNvPr id="1097" name="図 1096">
              <a:extLst>
                <a:ext uri="{FF2B5EF4-FFF2-40B4-BE49-F238E27FC236}">
                  <a16:creationId xmlns:a16="http://schemas.microsoft.com/office/drawing/2014/main" id="{F6894F11-8ED7-FBFC-FA1A-88D5B8271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947767" y="12338844"/>
              <a:ext cx="314325" cy="314325"/>
            </a:xfrm>
            <a:custGeom>
              <a:avLst/>
              <a:gdLst>
                <a:gd name="connsiteX0" fmla="*/ 0 w 314325"/>
                <a:gd name="connsiteY0" fmla="*/ 0 h 314325"/>
                <a:gd name="connsiteX1" fmla="*/ 314325 w 314325"/>
                <a:gd name="connsiteY1" fmla="*/ 0 h 314325"/>
                <a:gd name="connsiteX2" fmla="*/ 314325 w 314325"/>
                <a:gd name="connsiteY2" fmla="*/ 314325 h 314325"/>
                <a:gd name="connsiteX3" fmla="*/ 0 w 314325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14325">
                  <a:moveTo>
                    <a:pt x="0" y="0"/>
                  </a:moveTo>
                  <a:lnTo>
                    <a:pt x="314325" y="0"/>
                  </a:lnTo>
                  <a:lnTo>
                    <a:pt x="314325" y="314325"/>
                  </a:lnTo>
                  <a:lnTo>
                    <a:pt x="0" y="314325"/>
                  </a:lnTo>
                  <a:close/>
                </a:path>
              </a:pathLst>
            </a:custGeom>
          </p:spPr>
        </p:pic>
        <p:sp>
          <p:nvSpPr>
            <p:cNvPr id="1098" name="テキスト ボックス 1097">
              <a:extLst>
                <a:ext uri="{FF2B5EF4-FFF2-40B4-BE49-F238E27FC236}">
                  <a16:creationId xmlns:a16="http://schemas.microsoft.com/office/drawing/2014/main" id="{1EF44A6F-1DEC-F56A-5ED8-488388434101}"/>
                </a:ext>
              </a:extLst>
            </p:cNvPr>
            <p:cNvSpPr txBox="1"/>
            <p:nvPr/>
          </p:nvSpPr>
          <p:spPr>
            <a:xfrm>
              <a:off x="17570577" y="12674124"/>
              <a:ext cx="10687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Audit Logs</a:t>
              </a:r>
            </a:p>
          </p:txBody>
        </p:sp>
        <p:sp>
          <p:nvSpPr>
            <p:cNvPr id="1099" name="テキスト ボックス 1098">
              <a:extLst>
                <a:ext uri="{FF2B5EF4-FFF2-40B4-BE49-F238E27FC236}">
                  <a16:creationId xmlns:a16="http://schemas.microsoft.com/office/drawing/2014/main" id="{F7655AAA-3F94-52E1-A428-36BD04E0D643}"/>
                </a:ext>
              </a:extLst>
            </p:cNvPr>
            <p:cNvSpPr txBox="1"/>
            <p:nvPr/>
          </p:nvSpPr>
          <p:spPr>
            <a:xfrm>
              <a:off x="18486025" y="12732321"/>
              <a:ext cx="13354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Workload Identity Pool</a:t>
              </a:r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116E4009-9A90-3E38-BC77-A213C6C1C612}"/>
                </a:ext>
              </a:extLst>
            </p:cNvPr>
            <p:cNvSpPr/>
            <p:nvPr/>
          </p:nvSpPr>
          <p:spPr>
            <a:xfrm>
              <a:off x="10389394" y="7138194"/>
              <a:ext cx="1143000" cy="571500"/>
            </a:xfrm>
            <a:custGeom>
              <a:avLst/>
              <a:gdLst>
                <a:gd name="connsiteX0" fmla="*/ 0 w 1143000"/>
                <a:gd name="connsiteY0" fmla="*/ 0 h 571500"/>
                <a:gd name="connsiteX1" fmla="*/ 1143000 w 1143000"/>
                <a:gd name="connsiteY1" fmla="*/ 0 h 571500"/>
                <a:gd name="connsiteX2" fmla="*/ 1143000 w 1143000"/>
                <a:gd name="connsiteY2" fmla="*/ 571500 h 571500"/>
                <a:gd name="connsiteX3" fmla="*/ 0 w 11430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571500">
                  <a:moveTo>
                    <a:pt x="0" y="0"/>
                  </a:moveTo>
                  <a:lnTo>
                    <a:pt x="1143000" y="0"/>
                  </a:lnTo>
                  <a:lnTo>
                    <a:pt x="1143000" y="571500"/>
                  </a:lnTo>
                  <a:lnTo>
                    <a:pt x="0" y="5715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600000" sp="60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01" name="テキスト ボックス 1100">
              <a:extLst>
                <a:ext uri="{FF2B5EF4-FFF2-40B4-BE49-F238E27FC236}">
                  <a16:creationId xmlns:a16="http://schemas.microsoft.com/office/drawing/2014/main" id="{3E76CFA9-76EA-29C5-2D4A-2520B98FFEDE}"/>
                </a:ext>
              </a:extLst>
            </p:cNvPr>
            <p:cNvSpPr txBox="1"/>
            <p:nvPr/>
          </p:nvSpPr>
          <p:spPr>
            <a:xfrm>
              <a:off x="10293191" y="7316311"/>
              <a:ext cx="13258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ID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プロバイダ職員向け</a:t>
              </a:r>
            </a:p>
          </p:txBody>
        </p:sp>
        <p:grpSp>
          <p:nvGrpSpPr>
            <p:cNvPr id="1102" name="グラフィックス 3">
              <a:extLst>
                <a:ext uri="{FF2B5EF4-FFF2-40B4-BE49-F238E27FC236}">
                  <a16:creationId xmlns:a16="http://schemas.microsoft.com/office/drawing/2014/main" id="{BB140FBA-339A-5949-785C-F450E1A22966}"/>
                </a:ext>
              </a:extLst>
            </p:cNvPr>
            <p:cNvGrpSpPr/>
            <p:nvPr/>
          </p:nvGrpSpPr>
          <p:grpSpPr>
            <a:xfrm>
              <a:off x="11532394" y="6243701"/>
              <a:ext cx="645890" cy="2000250"/>
              <a:chOff x="11532394" y="6243701"/>
              <a:chExt cx="645890" cy="2000250"/>
            </a:xfrm>
          </p:grpSpPr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9632185E-43A0-58E2-A30E-DCC02E990E5B}"/>
                  </a:ext>
                </a:extLst>
              </p:cNvPr>
              <p:cNvSpPr/>
              <p:nvPr/>
            </p:nvSpPr>
            <p:spPr>
              <a:xfrm>
                <a:off x="11532394" y="6276657"/>
                <a:ext cx="595883" cy="1967293"/>
              </a:xfrm>
              <a:custGeom>
                <a:avLst/>
                <a:gdLst>
                  <a:gd name="connsiteX0" fmla="*/ 0 w 595883"/>
                  <a:gd name="connsiteY0" fmla="*/ 1966436 h 1967293"/>
                  <a:gd name="connsiteX1" fmla="*/ 190500 w 595883"/>
                  <a:gd name="connsiteY1" fmla="*/ 1967294 h 1967293"/>
                  <a:gd name="connsiteX2" fmla="*/ 190500 w 595883"/>
                  <a:gd name="connsiteY2" fmla="*/ 0 h 1967293"/>
                  <a:gd name="connsiteX3" fmla="*/ 595884 w 595883"/>
                  <a:gd name="connsiteY3" fmla="*/ 381 h 196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883" h="1967293">
                    <a:moveTo>
                      <a:pt x="0" y="1966436"/>
                    </a:moveTo>
                    <a:lnTo>
                      <a:pt x="190500" y="1967294"/>
                    </a:lnTo>
                    <a:lnTo>
                      <a:pt x="190500" y="0"/>
                    </a:lnTo>
                    <a:lnTo>
                      <a:pt x="595884" y="381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6BC25055-17E7-18AA-3AA6-C80B52655812}"/>
                  </a:ext>
                </a:extLst>
              </p:cNvPr>
              <p:cNvSpPr/>
              <p:nvPr/>
            </p:nvSpPr>
            <p:spPr>
              <a:xfrm>
                <a:off x="12111609" y="6243701"/>
                <a:ext cx="66675" cy="66675"/>
              </a:xfrm>
              <a:custGeom>
                <a:avLst/>
                <a:gdLst>
                  <a:gd name="connsiteX0" fmla="*/ 66675 w 66675"/>
                  <a:gd name="connsiteY0" fmla="*/ 33433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95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433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1DE2BEF3-0668-9206-3159-634BC0FBC194}"/>
                </a:ext>
              </a:extLst>
            </p:cNvPr>
            <p:cNvSpPr/>
            <p:nvPr/>
          </p:nvSpPr>
          <p:spPr>
            <a:xfrm>
              <a:off x="10389394" y="7957344"/>
              <a:ext cx="1143000" cy="571500"/>
            </a:xfrm>
            <a:custGeom>
              <a:avLst/>
              <a:gdLst>
                <a:gd name="connsiteX0" fmla="*/ 0 w 1143000"/>
                <a:gd name="connsiteY0" fmla="*/ 0 h 571500"/>
                <a:gd name="connsiteX1" fmla="*/ 1143000 w 1143000"/>
                <a:gd name="connsiteY1" fmla="*/ 0 h 571500"/>
                <a:gd name="connsiteX2" fmla="*/ 1143000 w 1143000"/>
                <a:gd name="connsiteY2" fmla="*/ 571500 h 571500"/>
                <a:gd name="connsiteX3" fmla="*/ 0 w 11430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571500">
                  <a:moveTo>
                    <a:pt x="0" y="0"/>
                  </a:moveTo>
                  <a:lnTo>
                    <a:pt x="1143000" y="0"/>
                  </a:lnTo>
                  <a:lnTo>
                    <a:pt x="1143000" y="571500"/>
                  </a:lnTo>
                  <a:lnTo>
                    <a:pt x="0" y="5715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600000" sp="60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06" name="テキスト ボックス 1105">
              <a:extLst>
                <a:ext uri="{FF2B5EF4-FFF2-40B4-BE49-F238E27FC236}">
                  <a16:creationId xmlns:a16="http://schemas.microsoft.com/office/drawing/2014/main" id="{BF8F0F2E-84AA-F430-6175-5BA7100828F8}"/>
                </a:ext>
              </a:extLst>
            </p:cNvPr>
            <p:cNvSpPr txBox="1"/>
            <p:nvPr/>
          </p:nvSpPr>
          <p:spPr>
            <a:xfrm>
              <a:off x="10178891" y="8144986"/>
              <a:ext cx="1554480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外部システム人事情報連携</a:t>
              </a:r>
            </a:p>
          </p:txBody>
        </p:sp>
        <p:grpSp>
          <p:nvGrpSpPr>
            <p:cNvPr id="1107" name="グラフィックス 3">
              <a:extLst>
                <a:ext uri="{FF2B5EF4-FFF2-40B4-BE49-F238E27FC236}">
                  <a16:creationId xmlns:a16="http://schemas.microsoft.com/office/drawing/2014/main" id="{32931190-AB61-A57A-AB9D-5A0353AFF566}"/>
                </a:ext>
              </a:extLst>
            </p:cNvPr>
            <p:cNvGrpSpPr/>
            <p:nvPr/>
          </p:nvGrpSpPr>
          <p:grpSpPr>
            <a:xfrm>
              <a:off x="15751492" y="6127305"/>
              <a:ext cx="551783" cy="66675"/>
              <a:chOff x="15751492" y="6127305"/>
              <a:chExt cx="551783" cy="66675"/>
            </a:xfrm>
          </p:grpSpPr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795086F5-D2FA-0D39-3E6C-3FF5301502DD}"/>
                  </a:ext>
                </a:extLst>
              </p:cNvPr>
              <p:cNvSpPr/>
              <p:nvPr/>
            </p:nvSpPr>
            <p:spPr>
              <a:xfrm>
                <a:off x="15751492" y="6160071"/>
                <a:ext cx="501872" cy="7429"/>
              </a:xfrm>
              <a:custGeom>
                <a:avLst/>
                <a:gdLst>
                  <a:gd name="connsiteX0" fmla="*/ 0 w 501872"/>
                  <a:gd name="connsiteY0" fmla="*/ 6668 h 7429"/>
                  <a:gd name="connsiteX1" fmla="*/ 280130 w 501872"/>
                  <a:gd name="connsiteY1" fmla="*/ 7429 h 7429"/>
                  <a:gd name="connsiteX2" fmla="*/ 501872 w 501872"/>
                  <a:gd name="connsiteY2" fmla="*/ 0 h 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1872" h="7429">
                    <a:moveTo>
                      <a:pt x="0" y="6668"/>
                    </a:moveTo>
                    <a:lnTo>
                      <a:pt x="280130" y="7429"/>
                    </a:lnTo>
                    <a:lnTo>
                      <a:pt x="50187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27D1F47E-8DE8-C98E-E0E1-4A72F5182DF7}"/>
                  </a:ext>
                </a:extLst>
              </p:cNvPr>
              <p:cNvSpPr/>
              <p:nvPr/>
            </p:nvSpPr>
            <p:spPr>
              <a:xfrm>
                <a:off x="16235553" y="6127305"/>
                <a:ext cx="67722" cy="66675"/>
              </a:xfrm>
              <a:custGeom>
                <a:avLst/>
                <a:gdLst>
                  <a:gd name="connsiteX0" fmla="*/ 67723 w 67722"/>
                  <a:gd name="connsiteY0" fmla="*/ 31052 h 66675"/>
                  <a:gd name="connsiteX1" fmla="*/ 2191 w 67722"/>
                  <a:gd name="connsiteY1" fmla="*/ 66675 h 66675"/>
                  <a:gd name="connsiteX2" fmla="*/ 17812 w 67722"/>
                  <a:gd name="connsiteY2" fmla="*/ 32766 h 66675"/>
                  <a:gd name="connsiteX3" fmla="*/ 0 w 67722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22" h="66675">
                    <a:moveTo>
                      <a:pt x="67723" y="31052"/>
                    </a:moveTo>
                    <a:lnTo>
                      <a:pt x="2191" y="66675"/>
                    </a:lnTo>
                    <a:lnTo>
                      <a:pt x="17812" y="327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110" name="図 1109">
              <a:extLst>
                <a:ext uri="{FF2B5EF4-FFF2-40B4-BE49-F238E27FC236}">
                  <a16:creationId xmlns:a16="http://schemas.microsoft.com/office/drawing/2014/main" id="{963F05A4-F4EF-4E39-F0E5-991499096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314200" y="5975286"/>
              <a:ext cx="432530" cy="373284"/>
            </a:xfrm>
            <a:custGeom>
              <a:avLst/>
              <a:gdLst>
                <a:gd name="connsiteX0" fmla="*/ 0 w 432530"/>
                <a:gd name="connsiteY0" fmla="*/ 0 h 373284"/>
                <a:gd name="connsiteX1" fmla="*/ 432530 w 432530"/>
                <a:gd name="connsiteY1" fmla="*/ 0 h 373284"/>
                <a:gd name="connsiteX2" fmla="*/ 432530 w 432530"/>
                <a:gd name="connsiteY2" fmla="*/ 373285 h 373284"/>
                <a:gd name="connsiteX3" fmla="*/ 0 w 432530"/>
                <a:gd name="connsiteY3" fmla="*/ 373285 h 37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530" h="373284">
                  <a:moveTo>
                    <a:pt x="0" y="0"/>
                  </a:moveTo>
                  <a:lnTo>
                    <a:pt x="432530" y="0"/>
                  </a:lnTo>
                  <a:lnTo>
                    <a:pt x="432530" y="373285"/>
                  </a:lnTo>
                  <a:lnTo>
                    <a:pt x="0" y="373285"/>
                  </a:lnTo>
                  <a:close/>
                </a:path>
              </a:pathLst>
            </a:custGeom>
          </p:spPr>
        </p:pic>
        <p:grpSp>
          <p:nvGrpSpPr>
            <p:cNvPr id="1111" name="グラフィックス 3">
              <a:extLst>
                <a:ext uri="{FF2B5EF4-FFF2-40B4-BE49-F238E27FC236}">
                  <a16:creationId xmlns:a16="http://schemas.microsoft.com/office/drawing/2014/main" id="{8096A593-C88F-EE96-3B7D-9A2FCC186D89}"/>
                </a:ext>
              </a:extLst>
            </p:cNvPr>
            <p:cNvGrpSpPr/>
            <p:nvPr/>
          </p:nvGrpSpPr>
          <p:grpSpPr>
            <a:xfrm>
              <a:off x="15054167" y="6415246"/>
              <a:ext cx="952500" cy="266700"/>
              <a:chOff x="15054167" y="6415246"/>
              <a:chExt cx="952500" cy="266700"/>
            </a:xfrm>
            <a:solidFill>
              <a:srgbClr val="000000"/>
            </a:solidFill>
          </p:grpSpPr>
          <p:sp>
            <p:nvSpPr>
              <p:cNvPr id="1112" name="テキスト ボックス 1111">
                <a:extLst>
                  <a:ext uri="{FF2B5EF4-FFF2-40B4-BE49-F238E27FC236}">
                    <a16:creationId xmlns:a16="http://schemas.microsoft.com/office/drawing/2014/main" id="{5906FAFA-9229-F4AA-DDD7-2C57E306DA7D}"/>
                  </a:ext>
                </a:extLst>
              </p:cNvPr>
              <p:cNvSpPr txBox="1"/>
              <p:nvPr/>
            </p:nvSpPr>
            <p:spPr>
              <a:xfrm>
                <a:off x="15034164" y="6369526"/>
                <a:ext cx="9925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serverless VPC</a:t>
                </a:r>
              </a:p>
            </p:txBody>
          </p:sp>
          <p:sp>
            <p:nvSpPr>
              <p:cNvPr id="1113" name="テキスト ボックス 1112">
                <a:extLst>
                  <a:ext uri="{FF2B5EF4-FFF2-40B4-BE49-F238E27FC236}">
                    <a16:creationId xmlns:a16="http://schemas.microsoft.com/office/drawing/2014/main" id="{803F9937-30F2-3ECF-9601-A769A4E85D16}"/>
                  </a:ext>
                </a:extLst>
              </p:cNvPr>
              <p:cNvSpPr txBox="1"/>
              <p:nvPr/>
            </p:nvSpPr>
            <p:spPr>
              <a:xfrm>
                <a:off x="14962727" y="6502876"/>
                <a:ext cx="11353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Access Connector</a:t>
                </a:r>
              </a:p>
            </p:txBody>
          </p:sp>
        </p:grpSp>
        <p:pic>
          <p:nvPicPr>
            <p:cNvPr id="1114" name="図 1113">
              <a:extLst>
                <a:ext uri="{FF2B5EF4-FFF2-40B4-BE49-F238E27FC236}">
                  <a16:creationId xmlns:a16="http://schemas.microsoft.com/office/drawing/2014/main" id="{05429AC8-AE85-AEE5-03BC-3E61091DD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184189" y="5915184"/>
              <a:ext cx="476250" cy="476250"/>
            </a:xfrm>
            <a:custGeom>
              <a:avLst/>
              <a:gdLst>
                <a:gd name="connsiteX0" fmla="*/ 0 w 476250"/>
                <a:gd name="connsiteY0" fmla="*/ 0 h 476250"/>
                <a:gd name="connsiteX1" fmla="*/ 476250 w 476250"/>
                <a:gd name="connsiteY1" fmla="*/ 0 h 476250"/>
                <a:gd name="connsiteX2" fmla="*/ 476250 w 476250"/>
                <a:gd name="connsiteY2" fmla="*/ 476250 h 476250"/>
                <a:gd name="connsiteX3" fmla="*/ 0 w 476250"/>
                <a:gd name="connsiteY3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476250">
                  <a:moveTo>
                    <a:pt x="0" y="0"/>
                  </a:moveTo>
                  <a:lnTo>
                    <a:pt x="476250" y="0"/>
                  </a:lnTo>
                  <a:lnTo>
                    <a:pt x="476250" y="476250"/>
                  </a:lnTo>
                  <a:lnTo>
                    <a:pt x="0" y="476250"/>
                  </a:lnTo>
                  <a:close/>
                </a:path>
              </a:pathLst>
            </a:custGeom>
          </p:spPr>
        </p:pic>
        <p:grpSp>
          <p:nvGrpSpPr>
            <p:cNvPr id="1115" name="グラフィックス 3">
              <a:extLst>
                <a:ext uri="{FF2B5EF4-FFF2-40B4-BE49-F238E27FC236}">
                  <a16:creationId xmlns:a16="http://schemas.microsoft.com/office/drawing/2014/main" id="{4E2BE1C3-9514-BBF7-9F8E-589479906F5D}"/>
                </a:ext>
              </a:extLst>
            </p:cNvPr>
            <p:cNvGrpSpPr/>
            <p:nvPr/>
          </p:nvGrpSpPr>
          <p:grpSpPr>
            <a:xfrm>
              <a:off x="11965114" y="6458109"/>
              <a:ext cx="914400" cy="523875"/>
              <a:chOff x="11965114" y="6458109"/>
              <a:chExt cx="914400" cy="523875"/>
            </a:xfrm>
            <a:solidFill>
              <a:srgbClr val="000000"/>
            </a:solidFill>
          </p:grpSpPr>
          <p:sp>
            <p:nvSpPr>
              <p:cNvPr id="1116" name="テキスト ボックス 1115">
                <a:extLst>
                  <a:ext uri="{FF2B5EF4-FFF2-40B4-BE49-F238E27FC236}">
                    <a16:creationId xmlns:a16="http://schemas.microsoft.com/office/drawing/2014/main" id="{348AD7F9-7133-1AEC-8625-5848A440EDE9}"/>
                  </a:ext>
                </a:extLst>
              </p:cNvPr>
              <p:cNvSpPr txBox="1"/>
              <p:nvPr/>
            </p:nvSpPr>
            <p:spPr>
              <a:xfrm>
                <a:off x="12007024" y="6412389"/>
                <a:ext cx="8305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API Gateway</a:t>
                </a:r>
              </a:p>
            </p:txBody>
          </p:sp>
          <p:sp>
            <p:nvSpPr>
              <p:cNvPr id="1117" name="テキスト ボックス 1116">
                <a:extLst>
                  <a:ext uri="{FF2B5EF4-FFF2-40B4-BE49-F238E27FC236}">
                    <a16:creationId xmlns:a16="http://schemas.microsoft.com/office/drawing/2014/main" id="{0CEB64FC-079B-4C2A-A658-290A203F7C7A}"/>
                  </a:ext>
                </a:extLst>
              </p:cNvPr>
              <p:cNvSpPr txBox="1"/>
              <p:nvPr/>
            </p:nvSpPr>
            <p:spPr>
              <a:xfrm>
                <a:off x="11902249" y="6545739"/>
                <a:ext cx="10401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バックエンド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API</a:t>
                </a:r>
              </a:p>
            </p:txBody>
          </p:sp>
          <p:sp>
            <p:nvSpPr>
              <p:cNvPr id="1118" name="テキスト ボックス 1117">
                <a:extLst>
                  <a:ext uri="{FF2B5EF4-FFF2-40B4-BE49-F238E27FC236}">
                    <a16:creationId xmlns:a16="http://schemas.microsoft.com/office/drawing/2014/main" id="{565A9DD5-6E96-CBB1-B6F2-037C644B6228}"/>
                  </a:ext>
                </a:extLst>
              </p:cNvPr>
              <p:cNvSpPr txBox="1"/>
              <p:nvPr/>
            </p:nvSpPr>
            <p:spPr>
              <a:xfrm>
                <a:off x="12273724" y="6688614"/>
                <a:ext cx="2971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＆</a:t>
                </a:r>
              </a:p>
            </p:txBody>
          </p:sp>
          <p:sp>
            <p:nvSpPr>
              <p:cNvPr id="1119" name="テキスト ボックス 1118">
                <a:extLst>
                  <a:ext uri="{FF2B5EF4-FFF2-40B4-BE49-F238E27FC236}">
                    <a16:creationId xmlns:a16="http://schemas.microsoft.com/office/drawing/2014/main" id="{95F1F4FA-00C4-EBC3-89DF-07AF4F5BC369}"/>
                  </a:ext>
                </a:extLst>
              </p:cNvPr>
              <p:cNvSpPr txBox="1"/>
              <p:nvPr/>
            </p:nvSpPr>
            <p:spPr>
              <a:xfrm>
                <a:off x="11873674" y="6821964"/>
                <a:ext cx="10972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認証トークン検証</a:t>
                </a:r>
              </a:p>
            </p:txBody>
          </p:sp>
        </p:grpSp>
        <p:grpSp>
          <p:nvGrpSpPr>
            <p:cNvPr id="1120" name="グラフィックス 3">
              <a:extLst>
                <a:ext uri="{FF2B5EF4-FFF2-40B4-BE49-F238E27FC236}">
                  <a16:creationId xmlns:a16="http://schemas.microsoft.com/office/drawing/2014/main" id="{B8D5A9A5-72EF-AB62-9F1F-8D7B913DD3CE}"/>
                </a:ext>
              </a:extLst>
            </p:cNvPr>
            <p:cNvGrpSpPr/>
            <p:nvPr/>
          </p:nvGrpSpPr>
          <p:grpSpPr>
            <a:xfrm>
              <a:off x="12665202" y="6128258"/>
              <a:ext cx="1752123" cy="66675"/>
              <a:chOff x="12665202" y="6128258"/>
              <a:chExt cx="1752123" cy="66675"/>
            </a:xfrm>
          </p:grpSpPr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31F07384-432F-6608-A95D-7DC278D7E665}"/>
                  </a:ext>
                </a:extLst>
              </p:cNvPr>
              <p:cNvSpPr/>
              <p:nvPr/>
            </p:nvSpPr>
            <p:spPr>
              <a:xfrm>
                <a:off x="12665202" y="6158071"/>
                <a:ext cx="1702117" cy="3619"/>
              </a:xfrm>
              <a:custGeom>
                <a:avLst/>
                <a:gdLst>
                  <a:gd name="connsiteX0" fmla="*/ 0 w 1702117"/>
                  <a:gd name="connsiteY0" fmla="*/ 0 h 3619"/>
                  <a:gd name="connsiteX1" fmla="*/ 881253 w 1702117"/>
                  <a:gd name="connsiteY1" fmla="*/ 762 h 3619"/>
                  <a:gd name="connsiteX2" fmla="*/ 1702118 w 1702117"/>
                  <a:gd name="connsiteY2" fmla="*/ 3620 h 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2117" h="3619">
                    <a:moveTo>
                      <a:pt x="0" y="0"/>
                    </a:moveTo>
                    <a:lnTo>
                      <a:pt x="881253" y="762"/>
                    </a:lnTo>
                    <a:lnTo>
                      <a:pt x="1702118" y="362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1B722919-65C5-197F-31AA-E3687C9EB676}"/>
                  </a:ext>
                </a:extLst>
              </p:cNvPr>
              <p:cNvSpPr/>
              <p:nvPr/>
            </p:nvSpPr>
            <p:spPr>
              <a:xfrm>
                <a:off x="14350555" y="6128258"/>
                <a:ext cx="66770" cy="66675"/>
              </a:xfrm>
              <a:custGeom>
                <a:avLst/>
                <a:gdLst>
                  <a:gd name="connsiteX0" fmla="*/ 66770 w 66770"/>
                  <a:gd name="connsiteY0" fmla="*/ 33623 h 66675"/>
                  <a:gd name="connsiteX1" fmla="*/ 0 w 66770"/>
                  <a:gd name="connsiteY1" fmla="*/ 66675 h 66675"/>
                  <a:gd name="connsiteX2" fmla="*/ 16764 w 66770"/>
                  <a:gd name="connsiteY2" fmla="*/ 33433 h 66675"/>
                  <a:gd name="connsiteX3" fmla="*/ 191 w 66770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70" h="66675">
                    <a:moveTo>
                      <a:pt x="66770" y="33623"/>
                    </a:moveTo>
                    <a:lnTo>
                      <a:pt x="0" y="66675"/>
                    </a:lnTo>
                    <a:lnTo>
                      <a:pt x="16764" y="33433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23" name="グラフィックス 3">
              <a:extLst>
                <a:ext uri="{FF2B5EF4-FFF2-40B4-BE49-F238E27FC236}">
                  <a16:creationId xmlns:a16="http://schemas.microsoft.com/office/drawing/2014/main" id="{9E693EB5-9FD0-EC2E-0DDE-745D7EB1B256}"/>
                </a:ext>
              </a:extLst>
            </p:cNvPr>
            <p:cNvGrpSpPr/>
            <p:nvPr/>
          </p:nvGrpSpPr>
          <p:grpSpPr>
            <a:xfrm>
              <a:off x="14808994" y="6132068"/>
              <a:ext cx="499300" cy="66675"/>
              <a:chOff x="14808994" y="6132068"/>
              <a:chExt cx="499300" cy="66675"/>
            </a:xfrm>
          </p:grpSpPr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AAC87CF3-C5B1-2BE2-CA3A-086E231A8ACE}"/>
                  </a:ext>
                </a:extLst>
              </p:cNvPr>
              <p:cNvSpPr/>
              <p:nvPr/>
            </p:nvSpPr>
            <p:spPr>
              <a:xfrm>
                <a:off x="14808994" y="6161881"/>
                <a:ext cx="449294" cy="3809"/>
              </a:xfrm>
              <a:custGeom>
                <a:avLst/>
                <a:gdLst>
                  <a:gd name="connsiteX0" fmla="*/ 0 w 449294"/>
                  <a:gd name="connsiteY0" fmla="*/ 0 h 3809"/>
                  <a:gd name="connsiteX1" fmla="*/ 254603 w 449294"/>
                  <a:gd name="connsiteY1" fmla="*/ 476 h 3809"/>
                  <a:gd name="connsiteX2" fmla="*/ 449294 w 449294"/>
                  <a:gd name="connsiteY2" fmla="*/ 3810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9294" h="3809">
                    <a:moveTo>
                      <a:pt x="0" y="0"/>
                    </a:moveTo>
                    <a:lnTo>
                      <a:pt x="254603" y="476"/>
                    </a:lnTo>
                    <a:lnTo>
                      <a:pt x="449294" y="381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8CF0F0CD-ED1C-BEE0-BA0C-B5E5DE3BAA85}"/>
                  </a:ext>
                </a:extLst>
              </p:cNvPr>
              <p:cNvSpPr/>
              <p:nvPr/>
            </p:nvSpPr>
            <p:spPr>
              <a:xfrm>
                <a:off x="15241047" y="6132068"/>
                <a:ext cx="67246" cy="66675"/>
              </a:xfrm>
              <a:custGeom>
                <a:avLst/>
                <a:gdLst>
                  <a:gd name="connsiteX0" fmla="*/ 67246 w 67246"/>
                  <a:gd name="connsiteY0" fmla="*/ 34480 h 66675"/>
                  <a:gd name="connsiteX1" fmla="*/ 0 w 67246"/>
                  <a:gd name="connsiteY1" fmla="*/ 66675 h 66675"/>
                  <a:gd name="connsiteX2" fmla="*/ 17240 w 67246"/>
                  <a:gd name="connsiteY2" fmla="*/ 33623 h 66675"/>
                  <a:gd name="connsiteX3" fmla="*/ 1143 w 67246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46" h="66675">
                    <a:moveTo>
                      <a:pt x="67246" y="34480"/>
                    </a:moveTo>
                    <a:lnTo>
                      <a:pt x="0" y="66675"/>
                    </a:lnTo>
                    <a:lnTo>
                      <a:pt x="17240" y="33623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4E916E72-2C88-6319-EFFC-85694D2F6B34}"/>
                </a:ext>
              </a:extLst>
            </p:cNvPr>
            <p:cNvSpPr/>
            <p:nvPr/>
          </p:nvSpPr>
          <p:spPr>
            <a:xfrm>
              <a:off x="12587478" y="8633619"/>
              <a:ext cx="9525" cy="419100"/>
            </a:xfrm>
            <a:custGeom>
              <a:avLst/>
              <a:gdLst>
                <a:gd name="connsiteX0" fmla="*/ 0 w 9525"/>
                <a:gd name="connsiteY0" fmla="*/ 419100 h 419100"/>
                <a:gd name="connsiteX1" fmla="*/ 0 w 9525"/>
                <a:gd name="connsiteY1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9100">
                  <a:moveTo>
                    <a:pt x="0" y="419100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DEB49D1B-ACFB-2668-B46B-7240B5619C88}"/>
                </a:ext>
              </a:extLst>
            </p:cNvPr>
            <p:cNvSpPr/>
            <p:nvPr/>
          </p:nvSpPr>
          <p:spPr>
            <a:xfrm>
              <a:off x="12587478" y="9452769"/>
              <a:ext cx="9525" cy="619125"/>
            </a:xfrm>
            <a:custGeom>
              <a:avLst/>
              <a:gdLst>
                <a:gd name="connsiteX0" fmla="*/ 0 w 9525"/>
                <a:gd name="connsiteY0" fmla="*/ 0 h 619125"/>
                <a:gd name="connsiteX1" fmla="*/ 0 w 9525"/>
                <a:gd name="connsiteY1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9125">
                  <a:moveTo>
                    <a:pt x="0" y="0"/>
                  </a:moveTo>
                  <a:lnTo>
                    <a:pt x="0" y="61912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131" name="グラフィックス 3">
              <a:extLst>
                <a:ext uri="{FF2B5EF4-FFF2-40B4-BE49-F238E27FC236}">
                  <a16:creationId xmlns:a16="http://schemas.microsoft.com/office/drawing/2014/main" id="{1D53AF17-9A17-BBEE-16DC-25A9B2D09AB7}"/>
                </a:ext>
              </a:extLst>
            </p:cNvPr>
            <p:cNvGrpSpPr/>
            <p:nvPr/>
          </p:nvGrpSpPr>
          <p:grpSpPr>
            <a:xfrm>
              <a:off x="12787503" y="8400447"/>
              <a:ext cx="811815" cy="853154"/>
              <a:chOff x="12787503" y="8400447"/>
              <a:chExt cx="811815" cy="853154"/>
            </a:xfrm>
          </p:grpSpPr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3960754B-527A-A068-43B8-4EA4D44FB83F}"/>
                  </a:ext>
                </a:extLst>
              </p:cNvPr>
              <p:cNvSpPr/>
              <p:nvPr/>
            </p:nvSpPr>
            <p:spPr>
              <a:xfrm>
                <a:off x="12787503" y="8433689"/>
                <a:ext cx="761809" cy="819912"/>
              </a:xfrm>
              <a:custGeom>
                <a:avLst/>
                <a:gdLst>
                  <a:gd name="connsiteX0" fmla="*/ 0 w 761809"/>
                  <a:gd name="connsiteY0" fmla="*/ 819055 h 819912"/>
                  <a:gd name="connsiteX1" fmla="*/ 410909 w 761809"/>
                  <a:gd name="connsiteY1" fmla="*/ 819912 h 819912"/>
                  <a:gd name="connsiteX2" fmla="*/ 410909 w 761809"/>
                  <a:gd name="connsiteY2" fmla="*/ 762 h 819912"/>
                  <a:gd name="connsiteX3" fmla="*/ 761810 w 761809"/>
                  <a:gd name="connsiteY3" fmla="*/ 0 h 81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1809" h="819912">
                    <a:moveTo>
                      <a:pt x="0" y="819055"/>
                    </a:moveTo>
                    <a:lnTo>
                      <a:pt x="410909" y="819912"/>
                    </a:lnTo>
                    <a:lnTo>
                      <a:pt x="410909" y="762"/>
                    </a:lnTo>
                    <a:lnTo>
                      <a:pt x="76181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1D10BAC9-95EB-39AB-EA22-8785C1B77398}"/>
                  </a:ext>
                </a:extLst>
              </p:cNvPr>
              <p:cNvSpPr/>
              <p:nvPr/>
            </p:nvSpPr>
            <p:spPr>
              <a:xfrm>
                <a:off x="13532548" y="8400447"/>
                <a:ext cx="66770" cy="66675"/>
              </a:xfrm>
              <a:custGeom>
                <a:avLst/>
                <a:gdLst>
                  <a:gd name="connsiteX0" fmla="*/ 66770 w 66770"/>
                  <a:gd name="connsiteY0" fmla="*/ 33147 h 66675"/>
                  <a:gd name="connsiteX1" fmla="*/ 191 w 66770"/>
                  <a:gd name="connsiteY1" fmla="*/ 66675 h 66675"/>
                  <a:gd name="connsiteX2" fmla="*/ 16764 w 66770"/>
                  <a:gd name="connsiteY2" fmla="*/ 33242 h 66675"/>
                  <a:gd name="connsiteX3" fmla="*/ 0 w 66770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70" h="66675">
                    <a:moveTo>
                      <a:pt x="66770" y="33147"/>
                    </a:moveTo>
                    <a:lnTo>
                      <a:pt x="191" y="66675"/>
                    </a:lnTo>
                    <a:lnTo>
                      <a:pt x="16764" y="33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34" name="グラフィックス 3">
              <a:extLst>
                <a:ext uri="{FF2B5EF4-FFF2-40B4-BE49-F238E27FC236}">
                  <a16:creationId xmlns:a16="http://schemas.microsoft.com/office/drawing/2014/main" id="{A9F14593-B748-8D63-0BBC-DA0ADDD07E81}"/>
                </a:ext>
              </a:extLst>
            </p:cNvPr>
            <p:cNvGrpSpPr/>
            <p:nvPr/>
          </p:nvGrpSpPr>
          <p:grpSpPr>
            <a:xfrm>
              <a:off x="12787503" y="9214834"/>
              <a:ext cx="3849147" cy="66675"/>
              <a:chOff x="12787503" y="9214834"/>
              <a:chExt cx="3849147" cy="66675"/>
            </a:xfrm>
          </p:grpSpPr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340399D9-ACFC-4293-7640-A4E608E42C2E}"/>
                  </a:ext>
                </a:extLst>
              </p:cNvPr>
              <p:cNvSpPr/>
              <p:nvPr/>
            </p:nvSpPr>
            <p:spPr>
              <a:xfrm>
                <a:off x="12787503" y="9248172"/>
                <a:ext cx="3799141" cy="5429"/>
              </a:xfrm>
              <a:custGeom>
                <a:avLst/>
                <a:gdLst>
                  <a:gd name="connsiteX0" fmla="*/ 0 w 3799141"/>
                  <a:gd name="connsiteY0" fmla="*/ 4572 h 5429"/>
                  <a:gd name="connsiteX1" fmla="*/ 1929670 w 3799141"/>
                  <a:gd name="connsiteY1" fmla="*/ 5429 h 5429"/>
                  <a:gd name="connsiteX2" fmla="*/ 3799142 w 3799141"/>
                  <a:gd name="connsiteY2" fmla="*/ 0 h 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99141" h="5429">
                    <a:moveTo>
                      <a:pt x="0" y="4572"/>
                    </a:moveTo>
                    <a:lnTo>
                      <a:pt x="1929670" y="5429"/>
                    </a:lnTo>
                    <a:lnTo>
                      <a:pt x="379914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4B954583-D58E-A748-CFA7-8BD487CDC184}"/>
                  </a:ext>
                </a:extLst>
              </p:cNvPr>
              <p:cNvSpPr/>
              <p:nvPr/>
            </p:nvSpPr>
            <p:spPr>
              <a:xfrm>
                <a:off x="16569880" y="9214834"/>
                <a:ext cx="66770" cy="66675"/>
              </a:xfrm>
              <a:custGeom>
                <a:avLst/>
                <a:gdLst>
                  <a:gd name="connsiteX0" fmla="*/ 66770 w 66770"/>
                  <a:gd name="connsiteY0" fmla="*/ 33147 h 66675"/>
                  <a:gd name="connsiteX1" fmla="*/ 191 w 66770"/>
                  <a:gd name="connsiteY1" fmla="*/ 66675 h 66675"/>
                  <a:gd name="connsiteX2" fmla="*/ 16764 w 66770"/>
                  <a:gd name="connsiteY2" fmla="*/ 33338 h 66675"/>
                  <a:gd name="connsiteX3" fmla="*/ 0 w 66770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70" h="66675">
                    <a:moveTo>
                      <a:pt x="66770" y="33147"/>
                    </a:moveTo>
                    <a:lnTo>
                      <a:pt x="191" y="66675"/>
                    </a:lnTo>
                    <a:lnTo>
                      <a:pt x="16764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B41C7D59-CC5A-F015-F5C0-D916CA46794A}"/>
                </a:ext>
              </a:extLst>
            </p:cNvPr>
            <p:cNvSpPr/>
            <p:nvPr/>
          </p:nvSpPr>
          <p:spPr>
            <a:xfrm>
              <a:off x="12065794" y="9471819"/>
              <a:ext cx="1047750" cy="419100"/>
            </a:xfrm>
            <a:custGeom>
              <a:avLst/>
              <a:gdLst>
                <a:gd name="connsiteX0" fmla="*/ 0 w 1047750"/>
                <a:gd name="connsiteY0" fmla="*/ 0 h 419100"/>
                <a:gd name="connsiteX1" fmla="*/ 1047750 w 1047750"/>
                <a:gd name="connsiteY1" fmla="*/ 0 h 419100"/>
                <a:gd name="connsiteX2" fmla="*/ 1047750 w 1047750"/>
                <a:gd name="connsiteY2" fmla="*/ 419100 h 419100"/>
                <a:gd name="connsiteX3" fmla="*/ 0 w 1047750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0" h="419100">
                  <a:moveTo>
                    <a:pt x="0" y="0"/>
                  </a:moveTo>
                  <a:lnTo>
                    <a:pt x="1047750" y="0"/>
                  </a:lnTo>
                  <a:lnTo>
                    <a:pt x="1047750" y="41910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FF5B8FD2-E700-C271-5AA4-4D5CF533CDD3}"/>
                </a:ext>
              </a:extLst>
            </p:cNvPr>
            <p:cNvSpPr/>
            <p:nvPr/>
          </p:nvSpPr>
          <p:spPr>
            <a:xfrm>
              <a:off x="16380619" y="9424194"/>
              <a:ext cx="933450" cy="419100"/>
            </a:xfrm>
            <a:custGeom>
              <a:avLst/>
              <a:gdLst>
                <a:gd name="connsiteX0" fmla="*/ 0 w 933450"/>
                <a:gd name="connsiteY0" fmla="*/ 0 h 419100"/>
                <a:gd name="connsiteX1" fmla="*/ 933450 w 933450"/>
                <a:gd name="connsiteY1" fmla="*/ 0 h 419100"/>
                <a:gd name="connsiteX2" fmla="*/ 933450 w 933450"/>
                <a:gd name="connsiteY2" fmla="*/ 419100 h 419100"/>
                <a:gd name="connsiteX3" fmla="*/ 0 w 933450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419100">
                  <a:moveTo>
                    <a:pt x="0" y="0"/>
                  </a:moveTo>
                  <a:lnTo>
                    <a:pt x="933450" y="0"/>
                  </a:lnTo>
                  <a:lnTo>
                    <a:pt x="933450" y="41910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155" name="グラフィックス 3">
              <a:extLst>
                <a:ext uri="{FF2B5EF4-FFF2-40B4-BE49-F238E27FC236}">
                  <a16:creationId xmlns:a16="http://schemas.microsoft.com/office/drawing/2014/main" id="{CA4135C1-0879-CADE-F666-94E023EA0BB6}"/>
                </a:ext>
              </a:extLst>
            </p:cNvPr>
            <p:cNvGrpSpPr/>
            <p:nvPr/>
          </p:nvGrpSpPr>
          <p:grpSpPr>
            <a:xfrm>
              <a:off x="11189494" y="9219406"/>
              <a:ext cx="1187291" cy="66675"/>
              <a:chOff x="11189494" y="9219406"/>
              <a:chExt cx="1187291" cy="66675"/>
            </a:xfrm>
          </p:grpSpPr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52CAB8C3-5611-34F1-084D-03504061A827}"/>
                  </a:ext>
                </a:extLst>
              </p:cNvPr>
              <p:cNvSpPr/>
              <p:nvPr/>
            </p:nvSpPr>
            <p:spPr>
              <a:xfrm>
                <a:off x="11189494" y="9252744"/>
                <a:ext cx="1137284" cy="9525"/>
              </a:xfrm>
              <a:custGeom>
                <a:avLst/>
                <a:gdLst>
                  <a:gd name="connsiteX0" fmla="*/ 0 w 1137284"/>
                  <a:gd name="connsiteY0" fmla="*/ 0 h 9525"/>
                  <a:gd name="connsiteX1" fmla="*/ 1137285 w 11372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7284" h="9525">
                    <a:moveTo>
                      <a:pt x="0" y="0"/>
                    </a:moveTo>
                    <a:lnTo>
                      <a:pt x="113728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B0C4B553-CEB8-785A-20CA-E73399B33F92}"/>
                  </a:ext>
                </a:extLst>
              </p:cNvPr>
              <p:cNvSpPr/>
              <p:nvPr/>
            </p:nvSpPr>
            <p:spPr>
              <a:xfrm>
                <a:off x="12310110" y="9219406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158" name="図 1157">
              <a:extLst>
                <a:ext uri="{FF2B5EF4-FFF2-40B4-BE49-F238E27FC236}">
                  <a16:creationId xmlns:a16="http://schemas.microsoft.com/office/drawing/2014/main" id="{59483C66-EF6A-23ED-4CC6-EE584C29D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7531" y="9019381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lnTo>
                    <a:pt x="0" y="457200"/>
                  </a:lnTo>
                  <a:close/>
                </a:path>
              </a:pathLst>
            </a:custGeom>
          </p:spPr>
        </p:pic>
        <p:grpSp>
          <p:nvGrpSpPr>
            <p:cNvPr id="1159" name="グラフィックス 3">
              <a:extLst>
                <a:ext uri="{FF2B5EF4-FFF2-40B4-BE49-F238E27FC236}">
                  <a16:creationId xmlns:a16="http://schemas.microsoft.com/office/drawing/2014/main" id="{70D72509-5555-6AF3-FAFE-0A77E4736C2B}"/>
                </a:ext>
              </a:extLst>
            </p:cNvPr>
            <p:cNvGrpSpPr/>
            <p:nvPr/>
          </p:nvGrpSpPr>
          <p:grpSpPr>
            <a:xfrm>
              <a:off x="10784681" y="9552781"/>
              <a:ext cx="366712" cy="290512"/>
              <a:chOff x="10784681" y="9552781"/>
              <a:chExt cx="366712" cy="290512"/>
            </a:xfrm>
          </p:grpSpPr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994083AD-B970-7793-16F1-681F59640728}"/>
                  </a:ext>
                </a:extLst>
              </p:cNvPr>
              <p:cNvSpPr/>
              <p:nvPr/>
            </p:nvSpPr>
            <p:spPr>
              <a:xfrm>
                <a:off x="10789444" y="9557544"/>
                <a:ext cx="361950" cy="285750"/>
              </a:xfrm>
              <a:custGeom>
                <a:avLst/>
                <a:gdLst>
                  <a:gd name="connsiteX0" fmla="*/ 0 w 361950"/>
                  <a:gd name="connsiteY0" fmla="*/ 0 h 285750"/>
                  <a:gd name="connsiteX1" fmla="*/ 361950 w 361950"/>
                  <a:gd name="connsiteY1" fmla="*/ 0 h 285750"/>
                  <a:gd name="connsiteX2" fmla="*/ 361950 w 361950"/>
                  <a:gd name="connsiteY2" fmla="*/ 285750 h 285750"/>
                  <a:gd name="connsiteX3" fmla="*/ 0 w 36195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28575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1" name="テキスト ボックス 1160">
                <a:extLst>
                  <a:ext uri="{FF2B5EF4-FFF2-40B4-BE49-F238E27FC236}">
                    <a16:creationId xmlns:a16="http://schemas.microsoft.com/office/drawing/2014/main" id="{E420B029-3816-A766-0B96-D096D512E6F0}"/>
                  </a:ext>
                </a:extLst>
              </p:cNvPr>
              <p:cNvSpPr txBox="1"/>
              <p:nvPr/>
            </p:nvSpPr>
            <p:spPr>
              <a:xfrm>
                <a:off x="10693241" y="9507061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閲覧者</a:t>
                </a:r>
              </a:p>
            </p:txBody>
          </p:sp>
          <p:sp>
            <p:nvSpPr>
              <p:cNvPr id="1162" name="テキスト ボックス 1161">
                <a:extLst>
                  <a:ext uri="{FF2B5EF4-FFF2-40B4-BE49-F238E27FC236}">
                    <a16:creationId xmlns:a16="http://schemas.microsoft.com/office/drawing/2014/main" id="{72648D57-F944-A00D-20CC-4E35113AD040}"/>
                  </a:ext>
                </a:extLst>
              </p:cNvPr>
              <p:cNvSpPr txBox="1"/>
              <p:nvPr/>
            </p:nvSpPr>
            <p:spPr>
              <a:xfrm>
                <a:off x="10712291" y="9630886"/>
                <a:ext cx="4876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国民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702F5F6E-840D-2CB1-FD3F-988758C4F9CE}"/>
                </a:ext>
              </a:extLst>
            </p:cNvPr>
            <p:cNvSpPr/>
            <p:nvPr/>
          </p:nvSpPr>
          <p:spPr>
            <a:xfrm>
              <a:off x="12065794" y="8652669"/>
              <a:ext cx="1047750" cy="285750"/>
            </a:xfrm>
            <a:custGeom>
              <a:avLst/>
              <a:gdLst>
                <a:gd name="connsiteX0" fmla="*/ 0 w 1047750"/>
                <a:gd name="connsiteY0" fmla="*/ 0 h 285750"/>
                <a:gd name="connsiteX1" fmla="*/ 1047750 w 1047750"/>
                <a:gd name="connsiteY1" fmla="*/ 0 h 285750"/>
                <a:gd name="connsiteX2" fmla="*/ 1047750 w 1047750"/>
                <a:gd name="connsiteY2" fmla="*/ 285750 h 285750"/>
                <a:gd name="connsiteX3" fmla="*/ 0 w 10477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0" h="285750">
                  <a:moveTo>
                    <a:pt x="0" y="0"/>
                  </a:moveTo>
                  <a:lnTo>
                    <a:pt x="1047750" y="0"/>
                  </a:lnTo>
                  <a:lnTo>
                    <a:pt x="104775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167" name="グラフィックス 3">
              <a:extLst>
                <a:ext uri="{FF2B5EF4-FFF2-40B4-BE49-F238E27FC236}">
                  <a16:creationId xmlns:a16="http://schemas.microsoft.com/office/drawing/2014/main" id="{686B56B9-1ADB-C504-8A37-93AEE6CCFC5C}"/>
                </a:ext>
              </a:extLst>
            </p:cNvPr>
            <p:cNvGrpSpPr/>
            <p:nvPr/>
          </p:nvGrpSpPr>
          <p:grpSpPr>
            <a:xfrm>
              <a:off x="11543061" y="6257131"/>
              <a:ext cx="2884932" cy="2162175"/>
              <a:chOff x="11543061" y="6257131"/>
              <a:chExt cx="2884932" cy="2162175"/>
            </a:xfrm>
          </p:grpSpPr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8BFF583B-B94E-DCC7-A840-DAF703440FFC}"/>
                  </a:ext>
                </a:extLst>
              </p:cNvPr>
              <p:cNvSpPr/>
              <p:nvPr/>
            </p:nvSpPr>
            <p:spPr>
              <a:xfrm>
                <a:off x="11593068" y="6257131"/>
                <a:ext cx="2834925" cy="2128837"/>
              </a:xfrm>
              <a:custGeom>
                <a:avLst/>
                <a:gdLst>
                  <a:gd name="connsiteX0" fmla="*/ 2834926 w 2834925"/>
                  <a:gd name="connsiteY0" fmla="*/ 0 h 2128837"/>
                  <a:gd name="connsiteX1" fmla="*/ 1939576 w 2834925"/>
                  <a:gd name="connsiteY1" fmla="*/ 476 h 2128837"/>
                  <a:gd name="connsiteX2" fmla="*/ 1939576 w 2834925"/>
                  <a:gd name="connsiteY2" fmla="*/ 909638 h 2128837"/>
                  <a:gd name="connsiteX3" fmla="*/ 510826 w 2834925"/>
                  <a:gd name="connsiteY3" fmla="*/ 909638 h 2128837"/>
                  <a:gd name="connsiteX4" fmla="*/ 510826 w 2834925"/>
                  <a:gd name="connsiteY4" fmla="*/ 2128838 h 2128837"/>
                  <a:gd name="connsiteX5" fmla="*/ 0 w 2834925"/>
                  <a:gd name="connsiteY5" fmla="*/ 2128838 h 212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4925" h="2128837">
                    <a:moveTo>
                      <a:pt x="2834926" y="0"/>
                    </a:moveTo>
                    <a:lnTo>
                      <a:pt x="1939576" y="476"/>
                    </a:lnTo>
                    <a:lnTo>
                      <a:pt x="1939576" y="909638"/>
                    </a:lnTo>
                    <a:lnTo>
                      <a:pt x="510826" y="909638"/>
                    </a:lnTo>
                    <a:lnTo>
                      <a:pt x="510826" y="2128838"/>
                    </a:lnTo>
                    <a:lnTo>
                      <a:pt x="0" y="212883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D862C0CF-E840-635B-CDFA-97C6CE3B2B31}"/>
                  </a:ext>
                </a:extLst>
              </p:cNvPr>
              <p:cNvSpPr/>
              <p:nvPr/>
            </p:nvSpPr>
            <p:spPr>
              <a:xfrm>
                <a:off x="11543061" y="8352631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70" name="グラフィックス 3">
              <a:extLst>
                <a:ext uri="{FF2B5EF4-FFF2-40B4-BE49-F238E27FC236}">
                  <a16:creationId xmlns:a16="http://schemas.microsoft.com/office/drawing/2014/main" id="{1B761C6E-B941-04F0-5503-621FB18D8D5A}"/>
                </a:ext>
              </a:extLst>
            </p:cNvPr>
            <p:cNvGrpSpPr/>
            <p:nvPr/>
          </p:nvGrpSpPr>
          <p:grpSpPr>
            <a:xfrm>
              <a:off x="14808994" y="5871273"/>
              <a:ext cx="6248400" cy="1581245"/>
              <a:chOff x="14808994" y="5871273"/>
              <a:chExt cx="6248400" cy="1581245"/>
            </a:xfrm>
          </p:grpSpPr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F78786C5-DEC5-89F5-E6E0-AE20364A7556}"/>
                  </a:ext>
                </a:extLst>
              </p:cNvPr>
              <p:cNvSpPr/>
              <p:nvPr/>
            </p:nvSpPr>
            <p:spPr>
              <a:xfrm>
                <a:off x="14808994" y="5904230"/>
                <a:ext cx="6248400" cy="1548288"/>
              </a:xfrm>
              <a:custGeom>
                <a:avLst/>
                <a:gdLst>
                  <a:gd name="connsiteX0" fmla="*/ 0 w 6248400"/>
                  <a:gd name="connsiteY0" fmla="*/ 352901 h 1548288"/>
                  <a:gd name="connsiteX1" fmla="*/ 247650 w 6248400"/>
                  <a:gd name="connsiteY1" fmla="*/ 353377 h 1548288"/>
                  <a:gd name="connsiteX2" fmla="*/ 247650 w 6248400"/>
                  <a:gd name="connsiteY2" fmla="*/ 1548289 h 1548288"/>
                  <a:gd name="connsiteX3" fmla="*/ 2000536 w 6248400"/>
                  <a:gd name="connsiteY3" fmla="*/ 1548289 h 1548288"/>
                  <a:gd name="connsiteX4" fmla="*/ 2057686 w 6248400"/>
                  <a:gd name="connsiteY4" fmla="*/ 1548289 h 1548288"/>
                  <a:gd name="connsiteX5" fmla="*/ 2057686 w 6248400"/>
                  <a:gd name="connsiteY5" fmla="*/ 1548289 h 1548288"/>
                  <a:gd name="connsiteX6" fmla="*/ 6248400 w 6248400"/>
                  <a:gd name="connsiteY6" fmla="*/ 1548289 h 1548288"/>
                  <a:gd name="connsiteX7" fmla="*/ 6248400 w 6248400"/>
                  <a:gd name="connsiteY7" fmla="*/ 0 h 1548288"/>
                  <a:gd name="connsiteX8" fmla="*/ 5747099 w 6248400"/>
                  <a:gd name="connsiteY8" fmla="*/ 476 h 1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48400" h="1548288">
                    <a:moveTo>
                      <a:pt x="0" y="352901"/>
                    </a:moveTo>
                    <a:lnTo>
                      <a:pt x="247650" y="353377"/>
                    </a:lnTo>
                    <a:lnTo>
                      <a:pt x="247650" y="1548289"/>
                    </a:lnTo>
                    <a:lnTo>
                      <a:pt x="2000536" y="1548289"/>
                    </a:lnTo>
                    <a:cubicBezTo>
                      <a:pt x="2000536" y="1511141"/>
                      <a:pt x="2057686" y="1511141"/>
                      <a:pt x="2057686" y="1548289"/>
                    </a:cubicBezTo>
                    <a:lnTo>
                      <a:pt x="2057686" y="1548289"/>
                    </a:lnTo>
                    <a:lnTo>
                      <a:pt x="6248400" y="1548289"/>
                    </a:lnTo>
                    <a:lnTo>
                      <a:pt x="6248400" y="0"/>
                    </a:lnTo>
                    <a:lnTo>
                      <a:pt x="5747099" y="476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17570FBD-D9DA-97EF-8EE5-480C017ED69A}"/>
                  </a:ext>
                </a:extLst>
              </p:cNvPr>
              <p:cNvSpPr/>
              <p:nvPr/>
            </p:nvSpPr>
            <p:spPr>
              <a:xfrm>
                <a:off x="20506086" y="5871273"/>
                <a:ext cx="66675" cy="66674"/>
              </a:xfrm>
              <a:custGeom>
                <a:avLst/>
                <a:gdLst>
                  <a:gd name="connsiteX0" fmla="*/ 0 w 66675"/>
                  <a:gd name="connsiteY0" fmla="*/ 33433 h 66674"/>
                  <a:gd name="connsiteX1" fmla="*/ 66675 w 66675"/>
                  <a:gd name="connsiteY1" fmla="*/ 0 h 66674"/>
                  <a:gd name="connsiteX2" fmla="*/ 50006 w 66675"/>
                  <a:gd name="connsiteY2" fmla="*/ 33433 h 66674"/>
                  <a:gd name="connsiteX3" fmla="*/ 66675 w 66675"/>
                  <a:gd name="connsiteY3" fmla="*/ 66675 h 6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4">
                    <a:moveTo>
                      <a:pt x="0" y="33433"/>
                    </a:moveTo>
                    <a:lnTo>
                      <a:pt x="66675" y="0"/>
                    </a:lnTo>
                    <a:lnTo>
                      <a:pt x="50006" y="33433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8F9B90E-7558-AABA-DB67-0F8B9E12A34C}"/>
                </a:ext>
              </a:extLst>
            </p:cNvPr>
            <p:cNvSpPr/>
            <p:nvPr/>
          </p:nvSpPr>
          <p:spPr>
            <a:xfrm>
              <a:off x="20295394" y="5285581"/>
              <a:ext cx="9525" cy="419100"/>
            </a:xfrm>
            <a:custGeom>
              <a:avLst/>
              <a:gdLst>
                <a:gd name="connsiteX0" fmla="*/ 0 w 9525"/>
                <a:gd name="connsiteY0" fmla="*/ 0 h 419100"/>
                <a:gd name="connsiteX1" fmla="*/ 0 w 95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9100">
                  <a:moveTo>
                    <a:pt x="0" y="0"/>
                  </a:moveTo>
                  <a:lnTo>
                    <a:pt x="0" y="4191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3E567C93-B2CF-8F5E-7793-D4CC65B4A684}"/>
                </a:ext>
              </a:extLst>
            </p:cNvPr>
            <p:cNvSpPr/>
            <p:nvPr/>
          </p:nvSpPr>
          <p:spPr>
            <a:xfrm>
              <a:off x="19781044" y="5299869"/>
              <a:ext cx="1047750" cy="285750"/>
            </a:xfrm>
            <a:custGeom>
              <a:avLst/>
              <a:gdLst>
                <a:gd name="connsiteX0" fmla="*/ 0 w 1047750"/>
                <a:gd name="connsiteY0" fmla="*/ 0 h 285750"/>
                <a:gd name="connsiteX1" fmla="*/ 1047750 w 1047750"/>
                <a:gd name="connsiteY1" fmla="*/ 0 h 285750"/>
                <a:gd name="connsiteX2" fmla="*/ 1047750 w 1047750"/>
                <a:gd name="connsiteY2" fmla="*/ 285750 h 285750"/>
                <a:gd name="connsiteX3" fmla="*/ 0 w 10477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0" h="285750">
                  <a:moveTo>
                    <a:pt x="0" y="0"/>
                  </a:moveTo>
                  <a:lnTo>
                    <a:pt x="1047750" y="0"/>
                  </a:lnTo>
                  <a:lnTo>
                    <a:pt x="104775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8FD3A2CF-1E1A-DC49-C59B-0D0A7034FEAE}"/>
                </a:ext>
              </a:extLst>
            </p:cNvPr>
            <p:cNvSpPr/>
            <p:nvPr/>
          </p:nvSpPr>
          <p:spPr>
            <a:xfrm>
              <a:off x="20295394" y="6104731"/>
              <a:ext cx="9525" cy="619125"/>
            </a:xfrm>
            <a:custGeom>
              <a:avLst/>
              <a:gdLst>
                <a:gd name="connsiteX0" fmla="*/ 0 w 9525"/>
                <a:gd name="connsiteY0" fmla="*/ 0 h 619125"/>
                <a:gd name="connsiteX1" fmla="*/ 0 w 9525"/>
                <a:gd name="connsiteY1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9125">
                  <a:moveTo>
                    <a:pt x="0" y="0"/>
                  </a:moveTo>
                  <a:lnTo>
                    <a:pt x="0" y="61912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186" name="グラフィックス 3">
              <a:extLst>
                <a:ext uri="{FF2B5EF4-FFF2-40B4-BE49-F238E27FC236}">
                  <a16:creationId xmlns:a16="http://schemas.microsoft.com/office/drawing/2014/main" id="{D49CB02B-0138-7EDC-495B-0E070A564D32}"/>
                </a:ext>
              </a:extLst>
            </p:cNvPr>
            <p:cNvGrpSpPr/>
            <p:nvPr/>
          </p:nvGrpSpPr>
          <p:grpSpPr>
            <a:xfrm>
              <a:off x="19599878" y="5871369"/>
              <a:ext cx="495490" cy="66675"/>
              <a:chOff x="19599878" y="5871369"/>
              <a:chExt cx="495490" cy="66675"/>
            </a:xfrm>
          </p:grpSpPr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EFAEF480-1224-0FB6-40ED-C7B1CE15A388}"/>
                  </a:ext>
                </a:extLst>
              </p:cNvPr>
              <p:cNvSpPr/>
              <p:nvPr/>
            </p:nvSpPr>
            <p:spPr>
              <a:xfrm>
                <a:off x="19649884" y="5904706"/>
                <a:ext cx="445484" cy="9525"/>
              </a:xfrm>
              <a:custGeom>
                <a:avLst/>
                <a:gdLst>
                  <a:gd name="connsiteX0" fmla="*/ 445484 w 445484"/>
                  <a:gd name="connsiteY0" fmla="*/ 0 h 9525"/>
                  <a:gd name="connsiteX1" fmla="*/ 0 w 4454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5484" h="9525">
                    <a:moveTo>
                      <a:pt x="445484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6D1E15FB-6074-878E-5F16-958BD8A04AAA}"/>
                  </a:ext>
                </a:extLst>
              </p:cNvPr>
              <p:cNvSpPr/>
              <p:nvPr/>
            </p:nvSpPr>
            <p:spPr>
              <a:xfrm>
                <a:off x="19599878" y="5871369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B6F16334-532B-104E-AA0D-3CDAD0142692}"/>
                </a:ext>
              </a:extLst>
            </p:cNvPr>
            <p:cNvSpPr/>
            <p:nvPr/>
          </p:nvSpPr>
          <p:spPr>
            <a:xfrm>
              <a:off x="19857244" y="6119019"/>
              <a:ext cx="885825" cy="419100"/>
            </a:xfrm>
            <a:custGeom>
              <a:avLst/>
              <a:gdLst>
                <a:gd name="connsiteX0" fmla="*/ 0 w 885825"/>
                <a:gd name="connsiteY0" fmla="*/ 0 h 419100"/>
                <a:gd name="connsiteX1" fmla="*/ 885825 w 885825"/>
                <a:gd name="connsiteY1" fmla="*/ 0 h 419100"/>
                <a:gd name="connsiteX2" fmla="*/ 885825 w 885825"/>
                <a:gd name="connsiteY2" fmla="*/ 419100 h 419100"/>
                <a:gd name="connsiteX3" fmla="*/ 0 w 885825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419100">
                  <a:moveTo>
                    <a:pt x="0" y="0"/>
                  </a:moveTo>
                  <a:lnTo>
                    <a:pt x="885825" y="0"/>
                  </a:lnTo>
                  <a:lnTo>
                    <a:pt x="885825" y="41910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194" name="グラフィックス 3">
              <a:extLst>
                <a:ext uri="{FF2B5EF4-FFF2-40B4-BE49-F238E27FC236}">
                  <a16:creationId xmlns:a16="http://schemas.microsoft.com/office/drawing/2014/main" id="{E211FD7A-A016-DAD8-0C27-1DCE6AE4B91F}"/>
                </a:ext>
              </a:extLst>
            </p:cNvPr>
            <p:cNvGrpSpPr/>
            <p:nvPr/>
          </p:nvGrpSpPr>
          <p:grpSpPr>
            <a:xfrm>
              <a:off x="18747867" y="5872607"/>
              <a:ext cx="460342" cy="66675"/>
              <a:chOff x="18747867" y="5872607"/>
              <a:chExt cx="460342" cy="66675"/>
            </a:xfrm>
          </p:grpSpPr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2746858A-2EE1-6D85-43AC-81A58DBCD25D}"/>
                  </a:ext>
                </a:extLst>
              </p:cNvPr>
              <p:cNvSpPr/>
              <p:nvPr/>
            </p:nvSpPr>
            <p:spPr>
              <a:xfrm>
                <a:off x="18797873" y="5904230"/>
                <a:ext cx="410336" cy="1904"/>
              </a:xfrm>
              <a:custGeom>
                <a:avLst/>
                <a:gdLst>
                  <a:gd name="connsiteX0" fmla="*/ 410337 w 410336"/>
                  <a:gd name="connsiteY0" fmla="*/ 476 h 1904"/>
                  <a:gd name="connsiteX1" fmla="*/ 174403 w 410336"/>
                  <a:gd name="connsiteY1" fmla="*/ 0 h 1904"/>
                  <a:gd name="connsiteX2" fmla="*/ 0 w 410336"/>
                  <a:gd name="connsiteY2" fmla="*/ 1905 h 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0336" h="1904">
                    <a:moveTo>
                      <a:pt x="410337" y="476"/>
                    </a:moveTo>
                    <a:lnTo>
                      <a:pt x="174403" y="0"/>
                    </a:lnTo>
                    <a:lnTo>
                      <a:pt x="0" y="190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006C3668-FC1D-1671-2522-A3DD822A32B6}"/>
                  </a:ext>
                </a:extLst>
              </p:cNvPr>
              <p:cNvSpPr/>
              <p:nvPr/>
            </p:nvSpPr>
            <p:spPr>
              <a:xfrm>
                <a:off x="18747867" y="5872607"/>
                <a:ext cx="66960" cy="66675"/>
              </a:xfrm>
              <a:custGeom>
                <a:avLst/>
                <a:gdLst>
                  <a:gd name="connsiteX0" fmla="*/ 0 w 66960"/>
                  <a:gd name="connsiteY0" fmla="*/ 34004 h 66675"/>
                  <a:gd name="connsiteX1" fmla="*/ 66294 w 66960"/>
                  <a:gd name="connsiteY1" fmla="*/ 0 h 66675"/>
                  <a:gd name="connsiteX2" fmla="*/ 50006 w 66960"/>
                  <a:gd name="connsiteY2" fmla="*/ 33528 h 66675"/>
                  <a:gd name="connsiteX3" fmla="*/ 66960 w 66960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0" h="66675">
                    <a:moveTo>
                      <a:pt x="0" y="34004"/>
                    </a:moveTo>
                    <a:lnTo>
                      <a:pt x="66294" y="0"/>
                    </a:lnTo>
                    <a:lnTo>
                      <a:pt x="50006" y="33528"/>
                    </a:lnTo>
                    <a:lnTo>
                      <a:pt x="6696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97" name="グラフィックス 3">
              <a:extLst>
                <a:ext uri="{FF2B5EF4-FFF2-40B4-BE49-F238E27FC236}">
                  <a16:creationId xmlns:a16="http://schemas.microsoft.com/office/drawing/2014/main" id="{93EC7F76-557E-59EC-CF89-656451A40783}"/>
                </a:ext>
              </a:extLst>
            </p:cNvPr>
            <p:cNvGrpSpPr/>
            <p:nvPr/>
          </p:nvGrpSpPr>
          <p:grpSpPr>
            <a:xfrm>
              <a:off x="11722894" y="3547269"/>
              <a:ext cx="7675816" cy="2644235"/>
              <a:chOff x="11722894" y="3547269"/>
              <a:chExt cx="7675816" cy="2644235"/>
            </a:xfrm>
          </p:grpSpPr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0A58B586-83D1-72D1-E662-5BAAA9CE1502}"/>
                  </a:ext>
                </a:extLst>
              </p:cNvPr>
              <p:cNvSpPr/>
              <p:nvPr/>
            </p:nvSpPr>
            <p:spPr>
              <a:xfrm>
                <a:off x="11722894" y="3547269"/>
                <a:ext cx="7675816" cy="2611564"/>
              </a:xfrm>
              <a:custGeom>
                <a:avLst/>
                <a:gdLst>
                  <a:gd name="connsiteX0" fmla="*/ 7675817 w 7675816"/>
                  <a:gd name="connsiteY0" fmla="*/ 2166938 h 2611564"/>
                  <a:gd name="connsiteX1" fmla="*/ 7675436 w 7675816"/>
                  <a:gd name="connsiteY1" fmla="*/ 0 h 2611564"/>
                  <a:gd name="connsiteX2" fmla="*/ 0 w 7675816"/>
                  <a:gd name="connsiteY2" fmla="*/ 0 h 2611564"/>
                  <a:gd name="connsiteX3" fmla="*/ 0 w 7675816"/>
                  <a:gd name="connsiteY3" fmla="*/ 2447925 h 2611564"/>
                  <a:gd name="connsiteX4" fmla="*/ 0 w 7675816"/>
                  <a:gd name="connsiteY4" fmla="*/ 2505075 h 2611564"/>
                  <a:gd name="connsiteX5" fmla="*/ 0 w 7675816"/>
                  <a:gd name="connsiteY5" fmla="*/ 2505075 h 2611564"/>
                  <a:gd name="connsiteX6" fmla="*/ 0 w 7675816"/>
                  <a:gd name="connsiteY6" fmla="*/ 2611565 h 2611564"/>
                  <a:gd name="connsiteX7" fmla="*/ 405384 w 7675816"/>
                  <a:gd name="connsiteY7" fmla="*/ 2610898 h 2611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75816" h="2611564">
                    <a:moveTo>
                      <a:pt x="7675817" y="2166938"/>
                    </a:moveTo>
                    <a:lnTo>
                      <a:pt x="7675436" y="0"/>
                    </a:lnTo>
                    <a:lnTo>
                      <a:pt x="0" y="0"/>
                    </a:lnTo>
                    <a:lnTo>
                      <a:pt x="0" y="2447925"/>
                    </a:lnTo>
                    <a:cubicBezTo>
                      <a:pt x="37147" y="2447925"/>
                      <a:pt x="37147" y="2505075"/>
                      <a:pt x="0" y="2505075"/>
                    </a:cubicBezTo>
                    <a:lnTo>
                      <a:pt x="0" y="2505075"/>
                    </a:lnTo>
                    <a:lnTo>
                      <a:pt x="0" y="2611565"/>
                    </a:lnTo>
                    <a:lnTo>
                      <a:pt x="405384" y="261089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81205E1B-0F05-534B-2BC3-91E7A3F96BF1}"/>
                  </a:ext>
                </a:extLst>
              </p:cNvPr>
              <p:cNvSpPr/>
              <p:nvPr/>
            </p:nvSpPr>
            <p:spPr>
              <a:xfrm>
                <a:off x="12111609" y="6124829"/>
                <a:ext cx="66675" cy="66675"/>
              </a:xfrm>
              <a:custGeom>
                <a:avLst/>
                <a:gdLst>
                  <a:gd name="connsiteX0" fmla="*/ 66675 w 66675"/>
                  <a:gd name="connsiteY0" fmla="*/ 33242 h 66675"/>
                  <a:gd name="connsiteX1" fmla="*/ 95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242"/>
                    </a:moveTo>
                    <a:lnTo>
                      <a:pt x="95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207" name="グラフィックス 3">
              <a:extLst>
                <a:ext uri="{FF2B5EF4-FFF2-40B4-BE49-F238E27FC236}">
                  <a16:creationId xmlns:a16="http://schemas.microsoft.com/office/drawing/2014/main" id="{BF25E9DD-7F6F-600A-78B7-E293ACE70D32}"/>
                </a:ext>
              </a:extLst>
            </p:cNvPr>
            <p:cNvGrpSpPr/>
            <p:nvPr/>
          </p:nvGrpSpPr>
          <p:grpSpPr>
            <a:xfrm>
              <a:off x="17711166" y="5874607"/>
              <a:ext cx="593502" cy="66675"/>
              <a:chOff x="17711166" y="5874607"/>
              <a:chExt cx="593502" cy="66675"/>
            </a:xfrm>
          </p:grpSpPr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952A138B-B943-B0D3-A65E-C07DA370E0B0}"/>
                  </a:ext>
                </a:extLst>
              </p:cNvPr>
              <p:cNvSpPr/>
              <p:nvPr/>
            </p:nvSpPr>
            <p:spPr>
              <a:xfrm>
                <a:off x="17761172" y="5906039"/>
                <a:ext cx="543496" cy="2000"/>
              </a:xfrm>
              <a:custGeom>
                <a:avLst/>
                <a:gdLst>
                  <a:gd name="connsiteX0" fmla="*/ 543497 w 543496"/>
                  <a:gd name="connsiteY0" fmla="*/ 762 h 2000"/>
                  <a:gd name="connsiteX1" fmla="*/ 241268 w 543496"/>
                  <a:gd name="connsiteY1" fmla="*/ 0 h 2000"/>
                  <a:gd name="connsiteX2" fmla="*/ 0 w 543496"/>
                  <a:gd name="connsiteY2" fmla="*/ 2000 h 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496" h="2000">
                    <a:moveTo>
                      <a:pt x="543497" y="762"/>
                    </a:moveTo>
                    <a:lnTo>
                      <a:pt x="241268" y="0"/>
                    </a:lnTo>
                    <a:lnTo>
                      <a:pt x="0" y="20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AB741C49-1F9D-B4F1-6000-81F1E2200B38}"/>
                  </a:ext>
                </a:extLst>
              </p:cNvPr>
              <p:cNvSpPr/>
              <p:nvPr/>
            </p:nvSpPr>
            <p:spPr>
              <a:xfrm>
                <a:off x="17711166" y="5874607"/>
                <a:ext cx="66960" cy="66675"/>
              </a:xfrm>
              <a:custGeom>
                <a:avLst/>
                <a:gdLst>
                  <a:gd name="connsiteX0" fmla="*/ 0 w 66960"/>
                  <a:gd name="connsiteY0" fmla="*/ 33909 h 66675"/>
                  <a:gd name="connsiteX1" fmla="*/ 66389 w 66960"/>
                  <a:gd name="connsiteY1" fmla="*/ 0 h 66675"/>
                  <a:gd name="connsiteX2" fmla="*/ 50006 w 66960"/>
                  <a:gd name="connsiteY2" fmla="*/ 33433 h 66675"/>
                  <a:gd name="connsiteX3" fmla="*/ 66960 w 66960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0" h="66675">
                    <a:moveTo>
                      <a:pt x="0" y="33909"/>
                    </a:moveTo>
                    <a:lnTo>
                      <a:pt x="66389" y="0"/>
                    </a:lnTo>
                    <a:lnTo>
                      <a:pt x="50006" y="33433"/>
                    </a:lnTo>
                    <a:lnTo>
                      <a:pt x="6696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210" name="図 1209">
              <a:extLst>
                <a:ext uri="{FF2B5EF4-FFF2-40B4-BE49-F238E27FC236}">
                  <a16:creationId xmlns:a16="http://schemas.microsoft.com/office/drawing/2014/main" id="{7575C601-28F4-5EBB-B499-AC6C11787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299906" y="5715349"/>
              <a:ext cx="432530" cy="373284"/>
            </a:xfrm>
            <a:custGeom>
              <a:avLst/>
              <a:gdLst>
                <a:gd name="connsiteX0" fmla="*/ 0 w 432530"/>
                <a:gd name="connsiteY0" fmla="*/ 0 h 373284"/>
                <a:gd name="connsiteX1" fmla="*/ 432530 w 432530"/>
                <a:gd name="connsiteY1" fmla="*/ 0 h 373284"/>
                <a:gd name="connsiteX2" fmla="*/ 432530 w 432530"/>
                <a:gd name="connsiteY2" fmla="*/ 373285 h 373284"/>
                <a:gd name="connsiteX3" fmla="*/ 0 w 432530"/>
                <a:gd name="connsiteY3" fmla="*/ 373285 h 37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530" h="373284">
                  <a:moveTo>
                    <a:pt x="0" y="0"/>
                  </a:moveTo>
                  <a:lnTo>
                    <a:pt x="432530" y="0"/>
                  </a:lnTo>
                  <a:lnTo>
                    <a:pt x="432530" y="373285"/>
                  </a:lnTo>
                  <a:lnTo>
                    <a:pt x="0" y="373285"/>
                  </a:lnTo>
                  <a:close/>
                </a:path>
              </a:pathLst>
            </a:custGeom>
          </p:spPr>
        </p:pic>
        <p:grpSp>
          <p:nvGrpSpPr>
            <p:cNvPr id="1211" name="グラフィックス 3">
              <a:extLst>
                <a:ext uri="{FF2B5EF4-FFF2-40B4-BE49-F238E27FC236}">
                  <a16:creationId xmlns:a16="http://schemas.microsoft.com/office/drawing/2014/main" id="{244F095B-C3E3-E3C2-F36E-6C2CCEEB6E21}"/>
                </a:ext>
              </a:extLst>
            </p:cNvPr>
            <p:cNvGrpSpPr/>
            <p:nvPr/>
          </p:nvGrpSpPr>
          <p:grpSpPr>
            <a:xfrm>
              <a:off x="18039969" y="6155309"/>
              <a:ext cx="952500" cy="266700"/>
              <a:chOff x="18039969" y="6155309"/>
              <a:chExt cx="952500" cy="266700"/>
            </a:xfrm>
            <a:solidFill>
              <a:srgbClr val="000000"/>
            </a:solidFill>
          </p:grpSpPr>
          <p:sp>
            <p:nvSpPr>
              <p:cNvPr id="1212" name="テキスト ボックス 1211">
                <a:extLst>
                  <a:ext uri="{FF2B5EF4-FFF2-40B4-BE49-F238E27FC236}">
                    <a16:creationId xmlns:a16="http://schemas.microsoft.com/office/drawing/2014/main" id="{54D2E493-E750-78BA-3A25-73BAE9468083}"/>
                  </a:ext>
                </a:extLst>
              </p:cNvPr>
              <p:cNvSpPr txBox="1"/>
              <p:nvPr/>
            </p:nvSpPr>
            <p:spPr>
              <a:xfrm>
                <a:off x="18019966" y="6109589"/>
                <a:ext cx="9925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serverless VPC</a:t>
                </a:r>
              </a:p>
            </p:txBody>
          </p:sp>
          <p:sp>
            <p:nvSpPr>
              <p:cNvPr id="1213" name="テキスト ボックス 1212">
                <a:extLst>
                  <a:ext uri="{FF2B5EF4-FFF2-40B4-BE49-F238E27FC236}">
                    <a16:creationId xmlns:a16="http://schemas.microsoft.com/office/drawing/2014/main" id="{1CE58630-7C62-99CE-E46C-68A4A20AD3F8}"/>
                  </a:ext>
                </a:extLst>
              </p:cNvPr>
              <p:cNvSpPr txBox="1"/>
              <p:nvPr/>
            </p:nvSpPr>
            <p:spPr>
              <a:xfrm>
                <a:off x="17948529" y="6242939"/>
                <a:ext cx="11353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Access Connector</a:t>
                </a:r>
              </a:p>
            </p:txBody>
          </p:sp>
        </p:grpSp>
        <p:grpSp>
          <p:nvGrpSpPr>
            <p:cNvPr id="1214" name="グラフィックス 3">
              <a:extLst>
                <a:ext uri="{FF2B5EF4-FFF2-40B4-BE49-F238E27FC236}">
                  <a16:creationId xmlns:a16="http://schemas.microsoft.com/office/drawing/2014/main" id="{63BAF7B4-65DB-092A-6179-9B55260633D5}"/>
                </a:ext>
              </a:extLst>
            </p:cNvPr>
            <p:cNvGrpSpPr/>
            <p:nvPr/>
          </p:nvGrpSpPr>
          <p:grpSpPr>
            <a:xfrm>
              <a:off x="20506086" y="5871940"/>
              <a:ext cx="760857" cy="66675"/>
              <a:chOff x="20506086" y="5871940"/>
              <a:chExt cx="760857" cy="66675"/>
            </a:xfrm>
          </p:grpSpPr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6223ECFC-88B4-5B3B-2A41-FA6A5C56BB56}"/>
                  </a:ext>
                </a:extLst>
              </p:cNvPr>
              <p:cNvSpPr/>
              <p:nvPr/>
            </p:nvSpPr>
            <p:spPr>
              <a:xfrm>
                <a:off x="20556093" y="5905182"/>
                <a:ext cx="710850" cy="3429"/>
              </a:xfrm>
              <a:custGeom>
                <a:avLst/>
                <a:gdLst>
                  <a:gd name="connsiteX0" fmla="*/ 710851 w 710850"/>
                  <a:gd name="connsiteY0" fmla="*/ 3429 h 3429"/>
                  <a:gd name="connsiteX1" fmla="*/ 324612 w 710850"/>
                  <a:gd name="connsiteY1" fmla="*/ 2572 h 3429"/>
                  <a:gd name="connsiteX2" fmla="*/ 0 w 710850"/>
                  <a:gd name="connsiteY2" fmla="*/ 0 h 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0850" h="3429">
                    <a:moveTo>
                      <a:pt x="710851" y="3429"/>
                    </a:moveTo>
                    <a:lnTo>
                      <a:pt x="324612" y="257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38883003-57F7-3583-BDD0-5B4E893D1EE0}"/>
                  </a:ext>
                </a:extLst>
              </p:cNvPr>
              <p:cNvSpPr/>
              <p:nvPr/>
            </p:nvSpPr>
            <p:spPr>
              <a:xfrm>
                <a:off x="20506086" y="5871940"/>
                <a:ext cx="66961" cy="66675"/>
              </a:xfrm>
              <a:custGeom>
                <a:avLst/>
                <a:gdLst>
                  <a:gd name="connsiteX0" fmla="*/ 0 w 66961"/>
                  <a:gd name="connsiteY0" fmla="*/ 32861 h 66675"/>
                  <a:gd name="connsiteX1" fmla="*/ 66961 w 66961"/>
                  <a:gd name="connsiteY1" fmla="*/ 0 h 66675"/>
                  <a:gd name="connsiteX2" fmla="*/ 50006 w 66961"/>
                  <a:gd name="connsiteY2" fmla="*/ 33242 h 66675"/>
                  <a:gd name="connsiteX3" fmla="*/ 66389 w 66961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1" h="66675">
                    <a:moveTo>
                      <a:pt x="0" y="32861"/>
                    </a:moveTo>
                    <a:lnTo>
                      <a:pt x="66961" y="0"/>
                    </a:lnTo>
                    <a:lnTo>
                      <a:pt x="50006" y="33242"/>
                    </a:lnTo>
                    <a:lnTo>
                      <a:pt x="66389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217" name="図 1216">
              <a:extLst>
                <a:ext uri="{FF2B5EF4-FFF2-40B4-BE49-F238E27FC236}">
                  <a16:creationId xmlns:a16="http://schemas.microsoft.com/office/drawing/2014/main" id="{9B267466-19E4-8AB8-0F3C-E5B32BB2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62181" y="5675249"/>
              <a:ext cx="457200" cy="457199"/>
            </a:xfrm>
            <a:custGeom>
              <a:avLst/>
              <a:gdLst>
                <a:gd name="connsiteX0" fmla="*/ 0 w 457200"/>
                <a:gd name="connsiteY0" fmla="*/ 0 h 457199"/>
                <a:gd name="connsiteX1" fmla="*/ 457200 w 457200"/>
                <a:gd name="connsiteY1" fmla="*/ 0 h 457199"/>
                <a:gd name="connsiteX2" fmla="*/ 457200 w 457200"/>
                <a:gd name="connsiteY2" fmla="*/ 457200 h 457199"/>
                <a:gd name="connsiteX3" fmla="*/ 0 w 457200"/>
                <a:gd name="connsiteY3" fmla="*/ 45720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199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lnTo>
                    <a:pt x="0" y="457200"/>
                  </a:lnTo>
                  <a:close/>
                </a:path>
              </a:pathLst>
            </a:custGeom>
          </p:spPr>
        </p:pic>
        <p:grpSp>
          <p:nvGrpSpPr>
            <p:cNvPr id="1218" name="グラフィックス 3">
              <a:extLst>
                <a:ext uri="{FF2B5EF4-FFF2-40B4-BE49-F238E27FC236}">
                  <a16:creationId xmlns:a16="http://schemas.microsoft.com/office/drawing/2014/main" id="{F8E32DDF-786D-FE44-B9FB-4BDCC817E4D6}"/>
                </a:ext>
              </a:extLst>
            </p:cNvPr>
            <p:cNvGrpSpPr/>
            <p:nvPr/>
          </p:nvGrpSpPr>
          <p:grpSpPr>
            <a:xfrm>
              <a:off x="21319331" y="6204744"/>
              <a:ext cx="366712" cy="285750"/>
              <a:chOff x="21319331" y="6204744"/>
              <a:chExt cx="366712" cy="285750"/>
            </a:xfrm>
          </p:grpSpPr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FBF8C805-2A18-2C38-6923-62754A2D7F6B}"/>
                  </a:ext>
                </a:extLst>
              </p:cNvPr>
              <p:cNvSpPr/>
              <p:nvPr/>
            </p:nvSpPr>
            <p:spPr>
              <a:xfrm>
                <a:off x="21324094" y="6204744"/>
                <a:ext cx="361950" cy="285750"/>
              </a:xfrm>
              <a:custGeom>
                <a:avLst/>
                <a:gdLst>
                  <a:gd name="connsiteX0" fmla="*/ 0 w 361950"/>
                  <a:gd name="connsiteY0" fmla="*/ 0 h 285750"/>
                  <a:gd name="connsiteX1" fmla="*/ 361950 w 361950"/>
                  <a:gd name="connsiteY1" fmla="*/ 0 h 285750"/>
                  <a:gd name="connsiteX2" fmla="*/ 361950 w 361950"/>
                  <a:gd name="connsiteY2" fmla="*/ 285750 h 285750"/>
                  <a:gd name="connsiteX3" fmla="*/ 0 w 36195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28575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20" name="テキスト ボックス 1219">
                <a:extLst>
                  <a:ext uri="{FF2B5EF4-FFF2-40B4-BE49-F238E27FC236}">
                    <a16:creationId xmlns:a16="http://schemas.microsoft.com/office/drawing/2014/main" id="{8F2BD9BF-B50F-0E0E-240F-04D8A951F9B0}"/>
                  </a:ext>
                </a:extLst>
              </p:cNvPr>
              <p:cNvSpPr txBox="1"/>
              <p:nvPr/>
            </p:nvSpPr>
            <p:spPr>
              <a:xfrm>
                <a:off x="21227891" y="6162929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承認者</a:t>
                </a:r>
              </a:p>
            </p:txBody>
          </p:sp>
          <p:sp>
            <p:nvSpPr>
              <p:cNvPr id="1221" name="テキスト ボックス 1220">
                <a:extLst>
                  <a:ext uri="{FF2B5EF4-FFF2-40B4-BE49-F238E27FC236}">
                    <a16:creationId xmlns:a16="http://schemas.microsoft.com/office/drawing/2014/main" id="{D3069640-5BF5-3CF5-0DE4-6C945C1C1884}"/>
                  </a:ext>
                </a:extLst>
              </p:cNvPr>
              <p:cNvSpPr txBox="1"/>
              <p:nvPr/>
            </p:nvSpPr>
            <p:spPr>
              <a:xfrm>
                <a:off x="21246941" y="6286754"/>
                <a:ext cx="4876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職員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pic>
          <p:nvPicPr>
            <p:cNvPr id="1222" name="図 1221">
              <a:extLst>
                <a:ext uri="{FF2B5EF4-FFF2-40B4-BE49-F238E27FC236}">
                  <a16:creationId xmlns:a16="http://schemas.microsoft.com/office/drawing/2014/main" id="{785D728C-96A1-DEA2-A27A-4BDE61C65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19516" y="6981031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381000 w 381000"/>
                <a:gd name="connsiteY1" fmla="*/ 0 h 381000"/>
                <a:gd name="connsiteX2" fmla="*/ 381000 w 381000"/>
                <a:gd name="connsiteY2" fmla="*/ 381000 h 381000"/>
                <a:gd name="connsiteX3" fmla="*/ 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lnTo>
                    <a:pt x="381000" y="0"/>
                  </a:lnTo>
                  <a:lnTo>
                    <a:pt x="381000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sp>
          <p:nvSpPr>
            <p:cNvPr id="1223" name="テキスト ボックス 1222">
              <a:extLst>
                <a:ext uri="{FF2B5EF4-FFF2-40B4-BE49-F238E27FC236}">
                  <a16:creationId xmlns:a16="http://schemas.microsoft.com/office/drawing/2014/main" id="{B706D45E-2672-9DAF-AC1C-97B7E505F0D0}"/>
                </a:ext>
              </a:extLst>
            </p:cNvPr>
            <p:cNvSpPr txBox="1"/>
            <p:nvPr/>
          </p:nvSpPr>
          <p:spPr>
            <a:xfrm>
              <a:off x="14089951" y="7382986"/>
              <a:ext cx="10401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Functions</a:t>
              </a:r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B0E548FA-0D1B-623D-55F4-70CDD593455C}"/>
                </a:ext>
              </a:extLst>
            </p:cNvPr>
            <p:cNvSpPr/>
            <p:nvPr/>
          </p:nvSpPr>
          <p:spPr>
            <a:xfrm>
              <a:off x="14486001" y="6781006"/>
              <a:ext cx="264890" cy="285750"/>
            </a:xfrm>
            <a:custGeom>
              <a:avLst/>
              <a:gdLst>
                <a:gd name="connsiteX0" fmla="*/ 0 w 264890"/>
                <a:gd name="connsiteY0" fmla="*/ 0 h 285750"/>
                <a:gd name="connsiteX1" fmla="*/ 264890 w 264890"/>
                <a:gd name="connsiteY1" fmla="*/ 0 h 285750"/>
                <a:gd name="connsiteX2" fmla="*/ 264890 w 264890"/>
                <a:gd name="connsiteY2" fmla="*/ 285750 h 285750"/>
                <a:gd name="connsiteX3" fmla="*/ 0 w 26489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90" h="285750">
                  <a:moveTo>
                    <a:pt x="0" y="0"/>
                  </a:moveTo>
                  <a:lnTo>
                    <a:pt x="264890" y="0"/>
                  </a:lnTo>
                  <a:lnTo>
                    <a:pt x="264890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25" name="テキスト ボックス 1224">
              <a:extLst>
                <a:ext uri="{FF2B5EF4-FFF2-40B4-BE49-F238E27FC236}">
                  <a16:creationId xmlns:a16="http://schemas.microsoft.com/office/drawing/2014/main" id="{0FA47DD1-1F6D-C971-E97F-40CD3F26084D}"/>
                </a:ext>
              </a:extLst>
            </p:cNvPr>
            <p:cNvSpPr txBox="1"/>
            <p:nvPr/>
          </p:nvSpPr>
          <p:spPr>
            <a:xfrm>
              <a:off x="14469904" y="6816249"/>
              <a:ext cx="2876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or</a:t>
              </a:r>
            </a:p>
          </p:txBody>
        </p:sp>
        <p:pic>
          <p:nvPicPr>
            <p:cNvPr id="1226" name="図 1225">
              <a:extLst>
                <a:ext uri="{FF2B5EF4-FFF2-40B4-BE49-F238E27FC236}">
                  <a16:creationId xmlns:a16="http://schemas.microsoft.com/office/drawing/2014/main" id="{C4E848C9-3DB2-6C6B-4140-7FE3EBF90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01733" y="6557169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381000 w 381000"/>
                <a:gd name="connsiteY1" fmla="*/ 0 h 381000"/>
                <a:gd name="connsiteX2" fmla="*/ 381000 w 381000"/>
                <a:gd name="connsiteY2" fmla="*/ 381000 h 381000"/>
                <a:gd name="connsiteX3" fmla="*/ 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lnTo>
                    <a:pt x="381000" y="0"/>
                  </a:lnTo>
                  <a:lnTo>
                    <a:pt x="381000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sp>
          <p:nvSpPr>
            <p:cNvPr id="1227" name="テキスト ボックス 1226">
              <a:extLst>
                <a:ext uri="{FF2B5EF4-FFF2-40B4-BE49-F238E27FC236}">
                  <a16:creationId xmlns:a16="http://schemas.microsoft.com/office/drawing/2014/main" id="{82DF1AB6-8845-2BD9-3AC0-55BCA7DEB213}"/>
                </a:ext>
              </a:extLst>
            </p:cNvPr>
            <p:cNvSpPr txBox="1"/>
            <p:nvPr/>
          </p:nvSpPr>
          <p:spPr>
            <a:xfrm>
              <a:off x="18872168" y="6959124"/>
              <a:ext cx="10401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Functions</a:t>
              </a:r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CF853AFE-FB84-7EF3-7595-66FEF3E72176}"/>
                </a:ext>
              </a:extLst>
            </p:cNvPr>
            <p:cNvSpPr/>
            <p:nvPr/>
          </p:nvSpPr>
          <p:spPr>
            <a:xfrm>
              <a:off x="19268218" y="6357144"/>
              <a:ext cx="264890" cy="285750"/>
            </a:xfrm>
            <a:custGeom>
              <a:avLst/>
              <a:gdLst>
                <a:gd name="connsiteX0" fmla="*/ 0 w 264890"/>
                <a:gd name="connsiteY0" fmla="*/ 0 h 285750"/>
                <a:gd name="connsiteX1" fmla="*/ 264890 w 264890"/>
                <a:gd name="connsiteY1" fmla="*/ 0 h 285750"/>
                <a:gd name="connsiteX2" fmla="*/ 264890 w 264890"/>
                <a:gd name="connsiteY2" fmla="*/ 285750 h 285750"/>
                <a:gd name="connsiteX3" fmla="*/ 0 w 26489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90" h="285750">
                  <a:moveTo>
                    <a:pt x="0" y="0"/>
                  </a:moveTo>
                  <a:lnTo>
                    <a:pt x="264890" y="0"/>
                  </a:lnTo>
                  <a:lnTo>
                    <a:pt x="264890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29" name="テキスト ボックス 1228">
              <a:extLst>
                <a:ext uri="{FF2B5EF4-FFF2-40B4-BE49-F238E27FC236}">
                  <a16:creationId xmlns:a16="http://schemas.microsoft.com/office/drawing/2014/main" id="{4A99FB7C-00E6-5E0C-03CF-A68F0562C28D}"/>
                </a:ext>
              </a:extLst>
            </p:cNvPr>
            <p:cNvSpPr txBox="1"/>
            <p:nvPr/>
          </p:nvSpPr>
          <p:spPr>
            <a:xfrm>
              <a:off x="19252120" y="6392386"/>
              <a:ext cx="2876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or</a:t>
              </a:r>
            </a:p>
          </p:txBody>
        </p:sp>
        <p:pic>
          <p:nvPicPr>
            <p:cNvPr id="1230" name="図 1229">
              <a:extLst>
                <a:ext uri="{FF2B5EF4-FFF2-40B4-BE49-F238E27FC236}">
                  <a16:creationId xmlns:a16="http://schemas.microsoft.com/office/drawing/2014/main" id="{A65F18C1-A3D0-9B0A-FF8E-20E2A8CED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210687" y="9162256"/>
              <a:ext cx="459581" cy="400050"/>
            </a:xfrm>
            <a:custGeom>
              <a:avLst/>
              <a:gdLst>
                <a:gd name="connsiteX0" fmla="*/ 0 w 459581"/>
                <a:gd name="connsiteY0" fmla="*/ 0 h 400050"/>
                <a:gd name="connsiteX1" fmla="*/ 459581 w 459581"/>
                <a:gd name="connsiteY1" fmla="*/ 0 h 400050"/>
                <a:gd name="connsiteX2" fmla="*/ 459581 w 459581"/>
                <a:gd name="connsiteY2" fmla="*/ 400050 h 400050"/>
                <a:gd name="connsiteX3" fmla="*/ 0 w 459581"/>
                <a:gd name="connsiteY3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581" h="400050">
                  <a:moveTo>
                    <a:pt x="0" y="0"/>
                  </a:moveTo>
                  <a:lnTo>
                    <a:pt x="459581" y="0"/>
                  </a:lnTo>
                  <a:lnTo>
                    <a:pt x="459581" y="400050"/>
                  </a:lnTo>
                  <a:lnTo>
                    <a:pt x="0" y="400050"/>
                  </a:lnTo>
                  <a:close/>
                </a:path>
              </a:pathLst>
            </a:custGeom>
          </p:spPr>
        </p:pic>
        <p:sp>
          <p:nvSpPr>
            <p:cNvPr id="1231" name="テキスト ボックス 1230">
              <a:extLst>
                <a:ext uri="{FF2B5EF4-FFF2-40B4-BE49-F238E27FC236}">
                  <a16:creationId xmlns:a16="http://schemas.microsoft.com/office/drawing/2014/main" id="{1396398A-7F70-9A3D-B001-D2982240A17A}"/>
                </a:ext>
              </a:extLst>
            </p:cNvPr>
            <p:cNvSpPr txBox="1"/>
            <p:nvPr/>
          </p:nvSpPr>
          <p:spPr>
            <a:xfrm>
              <a:off x="19096577" y="9583261"/>
              <a:ext cx="6877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AppSheet</a:t>
              </a:r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17DE5A22-282D-54A8-6896-81F2CDFF4581}"/>
                </a:ext>
              </a:extLst>
            </p:cNvPr>
            <p:cNvSpPr/>
            <p:nvPr/>
          </p:nvSpPr>
          <p:spPr>
            <a:xfrm>
              <a:off x="13334143" y="4466431"/>
              <a:ext cx="110204" cy="376237"/>
            </a:xfrm>
            <a:custGeom>
              <a:avLst/>
              <a:gdLst>
                <a:gd name="connsiteX0" fmla="*/ 0 w 110204"/>
                <a:gd name="connsiteY0" fmla="*/ 0 h 376237"/>
                <a:gd name="connsiteX1" fmla="*/ 1048 w 110204"/>
                <a:gd name="connsiteY1" fmla="*/ 190976 h 376237"/>
                <a:gd name="connsiteX2" fmla="*/ 110204 w 110204"/>
                <a:gd name="connsiteY2" fmla="*/ 190976 h 376237"/>
                <a:gd name="connsiteX3" fmla="*/ 110204 w 110204"/>
                <a:gd name="connsiteY3" fmla="*/ 376238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04" h="376237">
                  <a:moveTo>
                    <a:pt x="0" y="0"/>
                  </a:moveTo>
                  <a:lnTo>
                    <a:pt x="1048" y="190976"/>
                  </a:lnTo>
                  <a:lnTo>
                    <a:pt x="110204" y="190976"/>
                  </a:lnTo>
                  <a:lnTo>
                    <a:pt x="110204" y="37623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7C172145-04F7-80FC-5C70-590431FE9AC9}"/>
                </a:ext>
              </a:extLst>
            </p:cNvPr>
            <p:cNvSpPr/>
            <p:nvPr/>
          </p:nvSpPr>
          <p:spPr>
            <a:xfrm>
              <a:off x="13008769" y="4480719"/>
              <a:ext cx="657225" cy="142875"/>
            </a:xfrm>
            <a:custGeom>
              <a:avLst/>
              <a:gdLst>
                <a:gd name="connsiteX0" fmla="*/ 0 w 657225"/>
                <a:gd name="connsiteY0" fmla="*/ 0 h 142875"/>
                <a:gd name="connsiteX1" fmla="*/ 657225 w 657225"/>
                <a:gd name="connsiteY1" fmla="*/ 0 h 142875"/>
                <a:gd name="connsiteX2" fmla="*/ 657225 w 657225"/>
                <a:gd name="connsiteY2" fmla="*/ 142875 h 142875"/>
                <a:gd name="connsiteX3" fmla="*/ 0 w 65722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142875">
                  <a:moveTo>
                    <a:pt x="0" y="0"/>
                  </a:moveTo>
                  <a:lnTo>
                    <a:pt x="657225" y="0"/>
                  </a:lnTo>
                  <a:lnTo>
                    <a:pt x="657225" y="142875"/>
                  </a:lnTo>
                  <a:lnTo>
                    <a:pt x="0" y="142875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236" name="グラフィックス 3">
              <a:extLst>
                <a:ext uri="{FF2B5EF4-FFF2-40B4-BE49-F238E27FC236}">
                  <a16:creationId xmlns:a16="http://schemas.microsoft.com/office/drawing/2014/main" id="{50FC951E-95FF-DC7C-BB98-BFD3A775F9BA}"/>
                </a:ext>
              </a:extLst>
            </p:cNvPr>
            <p:cNvGrpSpPr/>
            <p:nvPr/>
          </p:nvGrpSpPr>
          <p:grpSpPr>
            <a:xfrm>
              <a:off x="13644372" y="5009356"/>
              <a:ext cx="769238" cy="66675"/>
              <a:chOff x="13644372" y="5009356"/>
              <a:chExt cx="769238" cy="66675"/>
            </a:xfrm>
          </p:grpSpPr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1865BDDB-640F-4CE5-2C33-96FAFAD9E0BD}"/>
                  </a:ext>
                </a:extLst>
              </p:cNvPr>
              <p:cNvSpPr/>
              <p:nvPr/>
            </p:nvSpPr>
            <p:spPr>
              <a:xfrm>
                <a:off x="13644372" y="5042694"/>
                <a:ext cx="719232" cy="9525"/>
              </a:xfrm>
              <a:custGeom>
                <a:avLst/>
                <a:gdLst>
                  <a:gd name="connsiteX0" fmla="*/ 0 w 719232"/>
                  <a:gd name="connsiteY0" fmla="*/ 0 h 9525"/>
                  <a:gd name="connsiteX1" fmla="*/ 719233 w 71923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9232" h="9525">
                    <a:moveTo>
                      <a:pt x="0" y="0"/>
                    </a:moveTo>
                    <a:lnTo>
                      <a:pt x="719233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A8A69F0F-B33F-6827-B8BE-D58C3D644D47}"/>
                  </a:ext>
                </a:extLst>
              </p:cNvPr>
              <p:cNvSpPr/>
              <p:nvPr/>
            </p:nvSpPr>
            <p:spPr>
              <a:xfrm>
                <a:off x="14346936" y="5009356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48F4B867-66CF-F2B5-33CC-182A39B4642E}"/>
                </a:ext>
              </a:extLst>
            </p:cNvPr>
            <p:cNvSpPr/>
            <p:nvPr/>
          </p:nvSpPr>
          <p:spPr>
            <a:xfrm>
              <a:off x="13444347" y="4478337"/>
              <a:ext cx="587025" cy="364331"/>
            </a:xfrm>
            <a:custGeom>
              <a:avLst/>
              <a:gdLst>
                <a:gd name="connsiteX0" fmla="*/ 0 w 587025"/>
                <a:gd name="connsiteY0" fmla="*/ 364331 h 364331"/>
                <a:gd name="connsiteX1" fmla="*/ 0 w 587025"/>
                <a:gd name="connsiteY1" fmla="*/ 173831 h 364331"/>
                <a:gd name="connsiteX2" fmla="*/ 587026 w 587025"/>
                <a:gd name="connsiteY2" fmla="*/ 173831 h 364331"/>
                <a:gd name="connsiteX3" fmla="*/ 585978 w 587025"/>
                <a:gd name="connsiteY3" fmla="*/ 0 h 36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025" h="364331">
                  <a:moveTo>
                    <a:pt x="0" y="364331"/>
                  </a:moveTo>
                  <a:lnTo>
                    <a:pt x="0" y="173831"/>
                  </a:lnTo>
                  <a:lnTo>
                    <a:pt x="587026" y="173831"/>
                  </a:lnTo>
                  <a:lnTo>
                    <a:pt x="585978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B34E7F8E-62F0-3091-D71A-07AE1CC0EE44}"/>
                </a:ext>
              </a:extLst>
            </p:cNvPr>
            <p:cNvSpPr/>
            <p:nvPr/>
          </p:nvSpPr>
          <p:spPr>
            <a:xfrm>
              <a:off x="13732669" y="4490244"/>
              <a:ext cx="600075" cy="142875"/>
            </a:xfrm>
            <a:custGeom>
              <a:avLst/>
              <a:gdLst>
                <a:gd name="connsiteX0" fmla="*/ 0 w 600075"/>
                <a:gd name="connsiteY0" fmla="*/ 0 h 142875"/>
                <a:gd name="connsiteX1" fmla="*/ 600075 w 600075"/>
                <a:gd name="connsiteY1" fmla="*/ 0 h 142875"/>
                <a:gd name="connsiteX2" fmla="*/ 600075 w 600075"/>
                <a:gd name="connsiteY2" fmla="*/ 142875 h 142875"/>
                <a:gd name="connsiteX3" fmla="*/ 0 w 6000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42875">
                  <a:moveTo>
                    <a:pt x="0" y="0"/>
                  </a:moveTo>
                  <a:lnTo>
                    <a:pt x="600075" y="0"/>
                  </a:lnTo>
                  <a:lnTo>
                    <a:pt x="600075" y="142875"/>
                  </a:lnTo>
                  <a:lnTo>
                    <a:pt x="0" y="142875"/>
                  </a:lnTo>
                  <a:close/>
                </a:path>
              </a:pathLst>
            </a:custGeom>
            <a:solidFill>
              <a:srgbClr val="DAE8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249" name="Picture 4">
            <a:extLst>
              <a:ext uri="{FF2B5EF4-FFF2-40B4-BE49-F238E27FC236}">
                <a16:creationId xmlns:a16="http://schemas.microsoft.com/office/drawing/2014/main" id="{3D1EDB93-1F59-35EA-7F48-D9FD14C5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711" y="12015755"/>
            <a:ext cx="3120036" cy="27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3-5. </a:t>
            </a:r>
            <a:r>
              <a:rPr kumimoji="1" lang="ja-JP" altLang="en-US" dirty="0"/>
              <a:t>人事系システム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0EA2D8-C7A2-6351-9EBF-08ED6B13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736" y="8089900"/>
            <a:ext cx="12573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3B3E970-2462-34FE-24BC-7A2BEF8F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256" y="8994775"/>
            <a:ext cx="12668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1F4FA6E-C104-80A6-C1E6-79982A2AF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90" y="9975787"/>
            <a:ext cx="13430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B1C870C-F8CE-EB61-6703-A783C81B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189" y="8180038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2609D9F6-BECE-C95C-8AD5-CBD09F7D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406" y="7908862"/>
            <a:ext cx="12668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35CBA3EB-C498-8AFB-6C9C-7E52B12BE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126" y="9009286"/>
            <a:ext cx="11620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563E5F83-106B-62B9-86AF-4742FFFA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428" y="5865146"/>
            <a:ext cx="8858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8E2DD4D5-BCCC-4653-C3D2-3D044372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629" y="5928518"/>
            <a:ext cx="8953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E3ADA237-A84C-7B0B-4B8C-01F680C8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174" y="4785393"/>
            <a:ext cx="12382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2301F289-FA7C-FF99-826B-1E7A331F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49" y="4137390"/>
            <a:ext cx="8763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35DFB031-5012-CF59-9CD2-44346002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941" y="4115007"/>
            <a:ext cx="800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>
            <a:extLst>
              <a:ext uri="{FF2B5EF4-FFF2-40B4-BE49-F238E27FC236}">
                <a16:creationId xmlns:a16="http://schemas.microsoft.com/office/drawing/2014/main" id="{EF0729F0-927D-013F-B284-9CCC83B9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670" y="4789233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id="{69D7F612-CCDF-5D39-AABC-613A77F1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352" y="5637879"/>
            <a:ext cx="12382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>
            <a:extLst>
              <a:ext uri="{FF2B5EF4-FFF2-40B4-BE49-F238E27FC236}">
                <a16:creationId xmlns:a16="http://schemas.microsoft.com/office/drawing/2014/main" id="{80AECE1F-6488-88D0-E2DB-0E3A767E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745" y="5640864"/>
            <a:ext cx="10096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>
            <a:extLst>
              <a:ext uri="{FF2B5EF4-FFF2-40B4-BE49-F238E27FC236}">
                <a16:creationId xmlns:a16="http://schemas.microsoft.com/office/drawing/2014/main" id="{4C99E5D4-2916-CDCD-57D9-33C1738C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367" y="4804728"/>
            <a:ext cx="12573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>
            <a:extLst>
              <a:ext uri="{FF2B5EF4-FFF2-40B4-BE49-F238E27FC236}">
                <a16:creationId xmlns:a16="http://schemas.microsoft.com/office/drawing/2014/main" id="{F895E269-A07D-A37A-3D3B-B2AFC7C8A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514" y="5641975"/>
            <a:ext cx="11144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>
            <a:extLst>
              <a:ext uri="{FF2B5EF4-FFF2-40B4-BE49-F238E27FC236}">
                <a16:creationId xmlns:a16="http://schemas.microsoft.com/office/drawing/2014/main" id="{CBAB4379-B54D-A4AA-E4D7-7FB15E2F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504" y="6650989"/>
            <a:ext cx="13430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>
            <a:extLst>
              <a:ext uri="{FF2B5EF4-FFF2-40B4-BE49-F238E27FC236}">
                <a16:creationId xmlns:a16="http://schemas.microsoft.com/office/drawing/2014/main" id="{54265B0B-FD9D-722F-A5DF-CFFB14607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139" y="7737619"/>
            <a:ext cx="904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" name="Picture 6">
            <a:extLst>
              <a:ext uri="{FF2B5EF4-FFF2-40B4-BE49-F238E27FC236}">
                <a16:creationId xmlns:a16="http://schemas.microsoft.com/office/drawing/2014/main" id="{D7A74D4E-351C-3511-EE55-3BAEB7FD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875" y="11836876"/>
            <a:ext cx="2587744" cy="25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1" name="Picture 18">
            <a:extLst>
              <a:ext uri="{FF2B5EF4-FFF2-40B4-BE49-F238E27FC236}">
                <a16:creationId xmlns:a16="http://schemas.microsoft.com/office/drawing/2014/main" id="{D4B08034-5A70-4223-A0D6-51B65D502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658" y="13559675"/>
            <a:ext cx="220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0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3-7. </a:t>
            </a:r>
            <a:r>
              <a:rPr kumimoji="1" lang="ja-JP" altLang="en-US" dirty="0"/>
              <a:t>データ管理型システム</a:t>
            </a:r>
          </a:p>
        </p:txBody>
      </p:sp>
      <p:grpSp>
        <p:nvGrpSpPr>
          <p:cNvPr id="6" name="グラフィックス 3">
            <a:extLst>
              <a:ext uri="{FF2B5EF4-FFF2-40B4-BE49-F238E27FC236}">
                <a16:creationId xmlns:a16="http://schemas.microsoft.com/office/drawing/2014/main" id="{4A00E1B0-79BF-44D4-7512-C00598979CA1}"/>
              </a:ext>
            </a:extLst>
          </p:cNvPr>
          <p:cNvGrpSpPr/>
          <p:nvPr/>
        </p:nvGrpSpPr>
        <p:grpSpPr>
          <a:xfrm>
            <a:off x="8717756" y="2380456"/>
            <a:ext cx="14541795" cy="13239750"/>
            <a:chOff x="8717756" y="2380456"/>
            <a:chExt cx="14541795" cy="13239750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BD05CAEF-0197-000D-F15F-D30C3257C34B}"/>
                </a:ext>
              </a:extLst>
            </p:cNvPr>
            <p:cNvSpPr/>
            <p:nvPr/>
          </p:nvSpPr>
          <p:spPr>
            <a:xfrm>
              <a:off x="10522743" y="3809206"/>
              <a:ext cx="11715750" cy="9715500"/>
            </a:xfrm>
            <a:custGeom>
              <a:avLst/>
              <a:gdLst>
                <a:gd name="connsiteX0" fmla="*/ 0 w 11715750"/>
                <a:gd name="connsiteY0" fmla="*/ 0 h 9715500"/>
                <a:gd name="connsiteX1" fmla="*/ 11715750 w 11715750"/>
                <a:gd name="connsiteY1" fmla="*/ 0 h 9715500"/>
                <a:gd name="connsiteX2" fmla="*/ 11715750 w 11715750"/>
                <a:gd name="connsiteY2" fmla="*/ 9715500 h 9715500"/>
                <a:gd name="connsiteX3" fmla="*/ 0 w 11715750"/>
                <a:gd name="connsiteY3" fmla="*/ 9715500 h 97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750" h="9715500">
                  <a:moveTo>
                    <a:pt x="0" y="0"/>
                  </a:moveTo>
                  <a:lnTo>
                    <a:pt x="11715750" y="0"/>
                  </a:lnTo>
                  <a:lnTo>
                    <a:pt x="11715750" y="9715500"/>
                  </a:lnTo>
                  <a:lnTo>
                    <a:pt x="0" y="9715500"/>
                  </a:lnTo>
                  <a:close/>
                </a:path>
              </a:pathLst>
            </a:custGeom>
            <a:solidFill>
              <a:srgbClr val="F6F6F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F32780BA-AFEF-4F96-38FD-5AFA974C1B66}"/>
                </a:ext>
              </a:extLst>
            </p:cNvPr>
            <p:cNvSpPr/>
            <p:nvPr/>
          </p:nvSpPr>
          <p:spPr>
            <a:xfrm>
              <a:off x="17571243" y="8857456"/>
              <a:ext cx="4476750" cy="4476750"/>
            </a:xfrm>
            <a:custGeom>
              <a:avLst/>
              <a:gdLst>
                <a:gd name="connsiteX0" fmla="*/ 0 w 4476750"/>
                <a:gd name="connsiteY0" fmla="*/ 0 h 4476750"/>
                <a:gd name="connsiteX1" fmla="*/ 4476750 w 4476750"/>
                <a:gd name="connsiteY1" fmla="*/ 0 h 4476750"/>
                <a:gd name="connsiteX2" fmla="*/ 4476750 w 4476750"/>
                <a:gd name="connsiteY2" fmla="*/ 4476750 h 4476750"/>
                <a:gd name="connsiteX3" fmla="*/ 0 w 4476750"/>
                <a:gd name="connsiteY3" fmla="*/ 4476750 h 447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750" h="4476750">
                  <a:moveTo>
                    <a:pt x="0" y="0"/>
                  </a:moveTo>
                  <a:lnTo>
                    <a:pt x="4476750" y="0"/>
                  </a:lnTo>
                  <a:lnTo>
                    <a:pt x="4476750" y="4476750"/>
                  </a:lnTo>
                  <a:lnTo>
                    <a:pt x="0" y="44767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573EBB1-5972-29B1-492E-9CAEB18F7D87}"/>
                </a:ext>
              </a:extLst>
            </p:cNvPr>
            <p:cNvSpPr txBox="1"/>
            <p:nvPr/>
          </p:nvSpPr>
          <p:spPr>
            <a:xfrm>
              <a:off x="19410203" y="8883173"/>
              <a:ext cx="2592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データ管理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分析用ダッシュボード機能</a:t>
              </a: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1E8A6A2-9B02-B03A-EB98-E0F2FDA9B0D0}"/>
                </a:ext>
              </a:extLst>
            </p:cNvPr>
            <p:cNvSpPr/>
            <p:nvPr/>
          </p:nvSpPr>
          <p:spPr>
            <a:xfrm>
              <a:off x="10522743" y="13619956"/>
              <a:ext cx="11715750" cy="2000250"/>
            </a:xfrm>
            <a:custGeom>
              <a:avLst/>
              <a:gdLst>
                <a:gd name="connsiteX0" fmla="*/ 0 w 11715750"/>
                <a:gd name="connsiteY0" fmla="*/ 0 h 2000250"/>
                <a:gd name="connsiteX1" fmla="*/ 11715750 w 11715750"/>
                <a:gd name="connsiteY1" fmla="*/ 0 h 2000250"/>
                <a:gd name="connsiteX2" fmla="*/ 11715750 w 11715750"/>
                <a:gd name="connsiteY2" fmla="*/ 2000250 h 2000250"/>
                <a:gd name="connsiteX3" fmla="*/ 0 w 11715750"/>
                <a:gd name="connsiteY3" fmla="*/ 2000250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750" h="2000250">
                  <a:moveTo>
                    <a:pt x="0" y="0"/>
                  </a:moveTo>
                  <a:lnTo>
                    <a:pt x="11715750" y="0"/>
                  </a:lnTo>
                  <a:lnTo>
                    <a:pt x="11715750" y="2000250"/>
                  </a:lnTo>
                  <a:lnTo>
                    <a:pt x="0" y="2000250"/>
                  </a:lnTo>
                  <a:close/>
                </a:path>
              </a:pathLst>
            </a:custGeom>
            <a:solidFill>
              <a:srgbClr val="F6F6F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CB6C04E-CD97-EE29-5C18-2637B6DE1E8F}"/>
                </a:ext>
              </a:extLst>
            </p:cNvPr>
            <p:cNvSpPr/>
            <p:nvPr/>
          </p:nvSpPr>
          <p:spPr>
            <a:xfrm>
              <a:off x="14808993" y="13715206"/>
              <a:ext cx="2667000" cy="1809750"/>
            </a:xfrm>
            <a:custGeom>
              <a:avLst/>
              <a:gdLst>
                <a:gd name="connsiteX0" fmla="*/ 0 w 2667000"/>
                <a:gd name="connsiteY0" fmla="*/ 0 h 1809750"/>
                <a:gd name="connsiteX1" fmla="*/ 2667000 w 2667000"/>
                <a:gd name="connsiteY1" fmla="*/ 0 h 1809750"/>
                <a:gd name="connsiteX2" fmla="*/ 2667000 w 2667000"/>
                <a:gd name="connsiteY2" fmla="*/ 1809750 h 1809750"/>
                <a:gd name="connsiteX3" fmla="*/ 0 w 2667000"/>
                <a:gd name="connsiteY3" fmla="*/ 180975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0" h="1809750">
                  <a:moveTo>
                    <a:pt x="0" y="0"/>
                  </a:moveTo>
                  <a:lnTo>
                    <a:pt x="2667000" y="0"/>
                  </a:lnTo>
                  <a:lnTo>
                    <a:pt x="2667000" y="1809750"/>
                  </a:lnTo>
                  <a:lnTo>
                    <a:pt x="0" y="18097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DC3FF9E-EE96-9943-477B-8A0F7C7111AC}"/>
                </a:ext>
              </a:extLst>
            </p:cNvPr>
            <p:cNvSpPr txBox="1"/>
            <p:nvPr/>
          </p:nvSpPr>
          <p:spPr>
            <a:xfrm>
              <a:off x="16244728" y="13750448"/>
              <a:ext cx="11865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データ共有機能</a:t>
              </a: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AEB3A9B-8F85-76B2-CA89-1D535AC8446A}"/>
                </a:ext>
              </a:extLst>
            </p:cNvPr>
            <p:cNvSpPr/>
            <p:nvPr/>
          </p:nvSpPr>
          <p:spPr>
            <a:xfrm>
              <a:off x="14808993" y="7333456"/>
              <a:ext cx="2667000" cy="4572000"/>
            </a:xfrm>
            <a:custGeom>
              <a:avLst/>
              <a:gdLst>
                <a:gd name="connsiteX0" fmla="*/ 0 w 2667000"/>
                <a:gd name="connsiteY0" fmla="*/ 0 h 4572000"/>
                <a:gd name="connsiteX1" fmla="*/ 2667000 w 2667000"/>
                <a:gd name="connsiteY1" fmla="*/ 0 h 4572000"/>
                <a:gd name="connsiteX2" fmla="*/ 2667000 w 2667000"/>
                <a:gd name="connsiteY2" fmla="*/ 4572000 h 4572000"/>
                <a:gd name="connsiteX3" fmla="*/ 0 w 2667000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0" h="4572000">
                  <a:moveTo>
                    <a:pt x="0" y="0"/>
                  </a:moveTo>
                  <a:lnTo>
                    <a:pt x="2667000" y="0"/>
                  </a:lnTo>
                  <a:lnTo>
                    <a:pt x="2667000" y="4572000"/>
                  </a:lnTo>
                  <a:lnTo>
                    <a:pt x="0" y="4572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09C3989-C57C-D21B-465E-D23AF36DE536}"/>
                </a:ext>
              </a:extLst>
            </p:cNvPr>
            <p:cNvSpPr txBox="1"/>
            <p:nvPr/>
          </p:nvSpPr>
          <p:spPr>
            <a:xfrm>
              <a:off x="16232028" y="7368698"/>
              <a:ext cx="11865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データ連携機能</a:t>
              </a:r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333E660F-0D47-F666-69E5-D14D6B8C771D}"/>
                </a:ext>
              </a:extLst>
            </p:cNvPr>
            <p:cNvSpPr/>
            <p:nvPr/>
          </p:nvSpPr>
          <p:spPr>
            <a:xfrm>
              <a:off x="10713243" y="12000706"/>
              <a:ext cx="2381250" cy="1333500"/>
            </a:xfrm>
            <a:custGeom>
              <a:avLst/>
              <a:gdLst>
                <a:gd name="connsiteX0" fmla="*/ 0 w 2381250"/>
                <a:gd name="connsiteY0" fmla="*/ 0 h 1333500"/>
                <a:gd name="connsiteX1" fmla="*/ 2381250 w 2381250"/>
                <a:gd name="connsiteY1" fmla="*/ 0 h 1333500"/>
                <a:gd name="connsiteX2" fmla="*/ 2381250 w 2381250"/>
                <a:gd name="connsiteY2" fmla="*/ 1333500 h 1333500"/>
                <a:gd name="connsiteX3" fmla="*/ 0 w 2381250"/>
                <a:gd name="connsiteY3" fmla="*/ 13335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0" h="1333500">
                  <a:moveTo>
                    <a:pt x="0" y="0"/>
                  </a:moveTo>
                  <a:lnTo>
                    <a:pt x="2381250" y="0"/>
                  </a:lnTo>
                  <a:lnTo>
                    <a:pt x="2381250" y="1333500"/>
                  </a:lnTo>
                  <a:lnTo>
                    <a:pt x="0" y="13335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4271955-8289-67A2-7201-2CF44D0DEE81}"/>
                </a:ext>
              </a:extLst>
            </p:cNvPr>
            <p:cNvSpPr txBox="1"/>
            <p:nvPr/>
          </p:nvSpPr>
          <p:spPr>
            <a:xfrm>
              <a:off x="11983878" y="12026423"/>
              <a:ext cx="1079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  <a:rtl val="0"/>
                </a:rPr>
                <a:t>IoT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連携機能</a:t>
              </a:r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5C6701E1-8F59-1C20-2B8C-98AB723149BC}"/>
                </a:ext>
              </a:extLst>
            </p:cNvPr>
            <p:cNvSpPr/>
            <p:nvPr/>
          </p:nvSpPr>
          <p:spPr>
            <a:xfrm>
              <a:off x="10713243" y="5999956"/>
              <a:ext cx="2381250" cy="1238250"/>
            </a:xfrm>
            <a:custGeom>
              <a:avLst/>
              <a:gdLst>
                <a:gd name="connsiteX0" fmla="*/ 0 w 2381250"/>
                <a:gd name="connsiteY0" fmla="*/ 0 h 1238250"/>
                <a:gd name="connsiteX1" fmla="*/ 2381250 w 2381250"/>
                <a:gd name="connsiteY1" fmla="*/ 0 h 1238250"/>
                <a:gd name="connsiteX2" fmla="*/ 2381250 w 2381250"/>
                <a:gd name="connsiteY2" fmla="*/ 1238250 h 1238250"/>
                <a:gd name="connsiteX3" fmla="*/ 0 w 2381250"/>
                <a:gd name="connsiteY3" fmla="*/ 123825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0" h="1238250">
                  <a:moveTo>
                    <a:pt x="0" y="0"/>
                  </a:moveTo>
                  <a:lnTo>
                    <a:pt x="2381250" y="0"/>
                  </a:lnTo>
                  <a:lnTo>
                    <a:pt x="2381250" y="1238250"/>
                  </a:lnTo>
                  <a:lnTo>
                    <a:pt x="0" y="12382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8952AB7-CCDA-5DF6-B33A-1E71A5204E3B}"/>
                </a:ext>
              </a:extLst>
            </p:cNvPr>
            <p:cNvSpPr txBox="1"/>
            <p:nvPr/>
          </p:nvSpPr>
          <p:spPr>
            <a:xfrm>
              <a:off x="10688478" y="6025673"/>
              <a:ext cx="24432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b="1" u="sng" spc="0" baseline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コミュニケーション</a:t>
              </a:r>
              <a:r>
                <a:rPr lang="ja-JP" altLang="en-US" sz="1200" b="1" u="sng" spc="0" baseline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1200" b="1" u="sng" spc="0" baseline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チャットボット機能</a:t>
              </a:r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58E381B6-016B-D8AD-E7DC-45029BE75378}"/>
                </a:ext>
              </a:extLst>
            </p:cNvPr>
            <p:cNvSpPr/>
            <p:nvPr/>
          </p:nvSpPr>
          <p:spPr>
            <a:xfrm>
              <a:off x="11332368" y="6476206"/>
              <a:ext cx="1143000" cy="571500"/>
            </a:xfrm>
            <a:custGeom>
              <a:avLst/>
              <a:gdLst>
                <a:gd name="connsiteX0" fmla="*/ 0 w 1143000"/>
                <a:gd name="connsiteY0" fmla="*/ 0 h 571500"/>
                <a:gd name="connsiteX1" fmla="*/ 1143000 w 1143000"/>
                <a:gd name="connsiteY1" fmla="*/ 0 h 571500"/>
                <a:gd name="connsiteX2" fmla="*/ 1143000 w 1143000"/>
                <a:gd name="connsiteY2" fmla="*/ 571500 h 571500"/>
                <a:gd name="connsiteX3" fmla="*/ 0 w 11430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571500">
                  <a:moveTo>
                    <a:pt x="0" y="0"/>
                  </a:moveTo>
                  <a:lnTo>
                    <a:pt x="1143000" y="0"/>
                  </a:lnTo>
                  <a:lnTo>
                    <a:pt x="1143000" y="571500"/>
                  </a:lnTo>
                  <a:lnTo>
                    <a:pt x="0" y="5715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6609EBC-AA46-2E6A-ECC4-A3091A31DD4C}"/>
                </a:ext>
              </a:extLst>
            </p:cNvPr>
            <p:cNvSpPr txBox="1"/>
            <p:nvPr/>
          </p:nvSpPr>
          <p:spPr>
            <a:xfrm>
              <a:off x="11431428" y="6616223"/>
              <a:ext cx="944880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425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更新予定</a:t>
              </a:r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2EA74A70-D9F8-6D48-C15B-8F88DAF12CAD}"/>
                </a:ext>
              </a:extLst>
            </p:cNvPr>
            <p:cNvSpPr/>
            <p:nvPr/>
          </p:nvSpPr>
          <p:spPr>
            <a:xfrm>
              <a:off x="10713243" y="7333456"/>
              <a:ext cx="4000500" cy="4572000"/>
            </a:xfrm>
            <a:custGeom>
              <a:avLst/>
              <a:gdLst>
                <a:gd name="connsiteX0" fmla="*/ 0 w 4000500"/>
                <a:gd name="connsiteY0" fmla="*/ 0 h 4572000"/>
                <a:gd name="connsiteX1" fmla="*/ 4000500 w 4000500"/>
                <a:gd name="connsiteY1" fmla="*/ 0 h 4572000"/>
                <a:gd name="connsiteX2" fmla="*/ 4000500 w 4000500"/>
                <a:gd name="connsiteY2" fmla="*/ 4572000 h 4572000"/>
                <a:gd name="connsiteX3" fmla="*/ 0 w 4000500"/>
                <a:gd name="connsiteY3" fmla="*/ 45720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0" h="4572000">
                  <a:moveTo>
                    <a:pt x="0" y="0"/>
                  </a:moveTo>
                  <a:lnTo>
                    <a:pt x="4000500" y="0"/>
                  </a:lnTo>
                  <a:lnTo>
                    <a:pt x="4000500" y="4572000"/>
                  </a:lnTo>
                  <a:lnTo>
                    <a:pt x="0" y="4572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16234A4-37F3-D875-2CBC-E1FD0E8CD63F}"/>
                </a:ext>
              </a:extLst>
            </p:cNvPr>
            <p:cNvSpPr txBox="1"/>
            <p:nvPr/>
          </p:nvSpPr>
          <p:spPr>
            <a:xfrm>
              <a:off x="12695078" y="7359173"/>
              <a:ext cx="19848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データ管理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データ収集機能</a:t>
              </a:r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3B1A5A73-8E9B-94E8-3CD5-344E96100BA5}"/>
                </a:ext>
              </a:extLst>
            </p:cNvPr>
            <p:cNvSpPr/>
            <p:nvPr/>
          </p:nvSpPr>
          <p:spPr>
            <a:xfrm>
              <a:off x="10998993" y="7790656"/>
              <a:ext cx="2571750" cy="3905250"/>
            </a:xfrm>
            <a:custGeom>
              <a:avLst/>
              <a:gdLst>
                <a:gd name="connsiteX0" fmla="*/ 0 w 2571750"/>
                <a:gd name="connsiteY0" fmla="*/ 0 h 3905250"/>
                <a:gd name="connsiteX1" fmla="*/ 2571750 w 2571750"/>
                <a:gd name="connsiteY1" fmla="*/ 0 h 3905250"/>
                <a:gd name="connsiteX2" fmla="*/ 2571750 w 2571750"/>
                <a:gd name="connsiteY2" fmla="*/ 3905250 h 3905250"/>
                <a:gd name="connsiteX3" fmla="*/ 0 w 2571750"/>
                <a:gd name="connsiteY3" fmla="*/ 3905250 h 390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0" h="3905250">
                  <a:moveTo>
                    <a:pt x="0" y="0"/>
                  </a:moveTo>
                  <a:lnTo>
                    <a:pt x="2571750" y="0"/>
                  </a:lnTo>
                  <a:lnTo>
                    <a:pt x="2571750" y="3905250"/>
                  </a:lnTo>
                  <a:lnTo>
                    <a:pt x="0" y="390525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3C03923C-F437-B345-DC3E-83A36DF3B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75231" y="8090693"/>
              <a:ext cx="571500" cy="571500"/>
            </a:xfrm>
            <a:custGeom>
              <a:avLst/>
              <a:gdLst>
                <a:gd name="connsiteX0" fmla="*/ 0 w 571500"/>
                <a:gd name="connsiteY0" fmla="*/ 0 h 571500"/>
                <a:gd name="connsiteX1" fmla="*/ 571500 w 571500"/>
                <a:gd name="connsiteY1" fmla="*/ 0 h 571500"/>
                <a:gd name="connsiteX2" fmla="*/ 571500 w 571500"/>
                <a:gd name="connsiteY2" fmla="*/ 571500 h 571500"/>
                <a:gd name="connsiteX3" fmla="*/ 0 w 5715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571500">
                  <a:moveTo>
                    <a:pt x="0" y="0"/>
                  </a:moveTo>
                  <a:lnTo>
                    <a:pt x="571500" y="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7C04434-E88C-2452-1A79-AC7D4B3F8A8B}"/>
                </a:ext>
              </a:extLst>
            </p:cNvPr>
            <p:cNvSpPr txBox="1"/>
            <p:nvPr/>
          </p:nvSpPr>
          <p:spPr>
            <a:xfrm>
              <a:off x="11202828" y="8683148"/>
              <a:ext cx="9163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Authentication</a:t>
              </a: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8D3EFC69-E212-2D8F-B01B-B7B2209CA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5231" y="9043193"/>
              <a:ext cx="571500" cy="571500"/>
            </a:xfrm>
            <a:custGeom>
              <a:avLst/>
              <a:gdLst>
                <a:gd name="connsiteX0" fmla="*/ 0 w 571500"/>
                <a:gd name="connsiteY0" fmla="*/ 0 h 571500"/>
                <a:gd name="connsiteX1" fmla="*/ 571500 w 571500"/>
                <a:gd name="connsiteY1" fmla="*/ 0 h 571500"/>
                <a:gd name="connsiteX2" fmla="*/ 571500 w 571500"/>
                <a:gd name="connsiteY2" fmla="*/ 571500 h 571500"/>
                <a:gd name="connsiteX3" fmla="*/ 0 w 5715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571500">
                  <a:moveTo>
                    <a:pt x="0" y="0"/>
                  </a:moveTo>
                  <a:lnTo>
                    <a:pt x="571500" y="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CA3EAA9-7C62-0FED-2F4F-FB0BBDB7E729}"/>
                </a:ext>
              </a:extLst>
            </p:cNvPr>
            <p:cNvSpPr txBox="1"/>
            <p:nvPr/>
          </p:nvSpPr>
          <p:spPr>
            <a:xfrm>
              <a:off x="11364753" y="9635648"/>
              <a:ext cx="5924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Hosting</a:t>
              </a:r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18122DCA-6C18-CE9D-639E-6920840EA731}"/>
                </a:ext>
              </a:extLst>
            </p:cNvPr>
            <p:cNvSpPr/>
            <p:nvPr/>
          </p:nvSpPr>
          <p:spPr>
            <a:xfrm>
              <a:off x="11951493" y="10244295"/>
              <a:ext cx="606075" cy="899160"/>
            </a:xfrm>
            <a:custGeom>
              <a:avLst/>
              <a:gdLst>
                <a:gd name="connsiteX0" fmla="*/ 0 w 606075"/>
                <a:gd name="connsiteY0" fmla="*/ 0 h 899160"/>
                <a:gd name="connsiteX1" fmla="*/ 334328 w 606075"/>
                <a:gd name="connsiteY1" fmla="*/ 0 h 899160"/>
                <a:gd name="connsiteX2" fmla="*/ 334328 w 606075"/>
                <a:gd name="connsiteY2" fmla="*/ 899160 h 899160"/>
                <a:gd name="connsiteX3" fmla="*/ 606076 w 606075"/>
                <a:gd name="connsiteY3" fmla="*/ 899160 h 8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075" h="899160">
                  <a:moveTo>
                    <a:pt x="0" y="0"/>
                  </a:moveTo>
                  <a:lnTo>
                    <a:pt x="334328" y="0"/>
                  </a:lnTo>
                  <a:lnTo>
                    <a:pt x="334328" y="899160"/>
                  </a:lnTo>
                  <a:lnTo>
                    <a:pt x="606076" y="89916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FA014FA5-6B6C-0BC5-3960-CADC7B62069A}"/>
                </a:ext>
              </a:extLst>
            </p:cNvPr>
            <p:cNvSpPr/>
            <p:nvPr/>
          </p:nvSpPr>
          <p:spPr>
            <a:xfrm>
              <a:off x="12540900" y="11110118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BB423F97-BD57-D128-49EC-D1492CB43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5231" y="9952831"/>
              <a:ext cx="571500" cy="571500"/>
            </a:xfrm>
            <a:custGeom>
              <a:avLst/>
              <a:gdLst>
                <a:gd name="connsiteX0" fmla="*/ 0 w 571500"/>
                <a:gd name="connsiteY0" fmla="*/ 0 h 571500"/>
                <a:gd name="connsiteX1" fmla="*/ 571500 w 571500"/>
                <a:gd name="connsiteY1" fmla="*/ 0 h 571500"/>
                <a:gd name="connsiteX2" fmla="*/ 571500 w 571500"/>
                <a:gd name="connsiteY2" fmla="*/ 571500 h 571500"/>
                <a:gd name="connsiteX3" fmla="*/ 0 w 5715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571500">
                  <a:moveTo>
                    <a:pt x="0" y="0"/>
                  </a:moveTo>
                  <a:lnTo>
                    <a:pt x="571500" y="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D8A9427-228A-54FA-A903-C44DD8133A1B}"/>
                </a:ext>
              </a:extLst>
            </p:cNvPr>
            <p:cNvSpPr txBox="1"/>
            <p:nvPr/>
          </p:nvSpPr>
          <p:spPr>
            <a:xfrm>
              <a:off x="11336178" y="10545286"/>
              <a:ext cx="6496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Firestore</a:t>
              </a: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DDE88F1B-8814-41E8-F8EE-36729C7A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3481" y="9043193"/>
              <a:ext cx="571500" cy="571500"/>
            </a:xfrm>
            <a:custGeom>
              <a:avLst/>
              <a:gdLst>
                <a:gd name="connsiteX0" fmla="*/ 0 w 571500"/>
                <a:gd name="connsiteY0" fmla="*/ 0 h 571500"/>
                <a:gd name="connsiteX1" fmla="*/ 571500 w 571500"/>
                <a:gd name="connsiteY1" fmla="*/ 0 h 571500"/>
                <a:gd name="connsiteX2" fmla="*/ 571500 w 571500"/>
                <a:gd name="connsiteY2" fmla="*/ 571500 h 571500"/>
                <a:gd name="connsiteX3" fmla="*/ 0 w 5715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571500">
                  <a:moveTo>
                    <a:pt x="0" y="0"/>
                  </a:moveTo>
                  <a:lnTo>
                    <a:pt x="571500" y="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485DCE7B-C8E0-7B0E-A10B-01989DC76441}"/>
                </a:ext>
              </a:extLst>
            </p:cNvPr>
            <p:cNvSpPr txBox="1"/>
            <p:nvPr/>
          </p:nvSpPr>
          <p:spPr>
            <a:xfrm>
              <a:off x="12379166" y="9635648"/>
              <a:ext cx="10401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Functions</a:t>
              </a: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FCB2D2C1-0902-3CEE-5F5F-4DF7F51FA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13481" y="8090693"/>
              <a:ext cx="571500" cy="571500"/>
            </a:xfrm>
            <a:custGeom>
              <a:avLst/>
              <a:gdLst>
                <a:gd name="connsiteX0" fmla="*/ 0 w 571500"/>
                <a:gd name="connsiteY0" fmla="*/ 0 h 571500"/>
                <a:gd name="connsiteX1" fmla="*/ 571500 w 571500"/>
                <a:gd name="connsiteY1" fmla="*/ 0 h 571500"/>
                <a:gd name="connsiteX2" fmla="*/ 571500 w 571500"/>
                <a:gd name="connsiteY2" fmla="*/ 571500 h 571500"/>
                <a:gd name="connsiteX3" fmla="*/ 0 w 5715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571500">
                  <a:moveTo>
                    <a:pt x="0" y="0"/>
                  </a:moveTo>
                  <a:lnTo>
                    <a:pt x="571500" y="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46E22B55-4B0B-3118-BD56-999BBB4EEF12}"/>
                </a:ext>
              </a:extLst>
            </p:cNvPr>
            <p:cNvSpPr txBox="1"/>
            <p:nvPr/>
          </p:nvSpPr>
          <p:spPr>
            <a:xfrm>
              <a:off x="12345828" y="8683148"/>
              <a:ext cx="11068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Messaging</a:t>
              </a:r>
            </a:p>
          </p:txBody>
        </p:sp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3868E201-942D-0E25-2FFD-102A255CE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13481" y="9952831"/>
              <a:ext cx="571500" cy="571500"/>
            </a:xfrm>
            <a:custGeom>
              <a:avLst/>
              <a:gdLst>
                <a:gd name="connsiteX0" fmla="*/ 0 w 571500"/>
                <a:gd name="connsiteY0" fmla="*/ 0 h 571500"/>
                <a:gd name="connsiteX1" fmla="*/ 571500 w 571500"/>
                <a:gd name="connsiteY1" fmla="*/ 0 h 571500"/>
                <a:gd name="connsiteX2" fmla="*/ 571500 w 571500"/>
                <a:gd name="connsiteY2" fmla="*/ 571500 h 571500"/>
                <a:gd name="connsiteX3" fmla="*/ 0 w 5715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571500">
                  <a:moveTo>
                    <a:pt x="0" y="0"/>
                  </a:moveTo>
                  <a:lnTo>
                    <a:pt x="571500" y="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39A542D-FE82-3496-E48E-A79C4871A8A5}"/>
                </a:ext>
              </a:extLst>
            </p:cNvPr>
            <p:cNvSpPr txBox="1"/>
            <p:nvPr/>
          </p:nvSpPr>
          <p:spPr>
            <a:xfrm>
              <a:off x="12579191" y="10545286"/>
              <a:ext cx="6400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Analytics</a:t>
              </a:r>
            </a:p>
          </p:txBody>
        </p: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2F03AC79-06F6-28B3-BDEB-52CB1E224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13481" y="10852943"/>
              <a:ext cx="571500" cy="571500"/>
            </a:xfrm>
            <a:custGeom>
              <a:avLst/>
              <a:gdLst>
                <a:gd name="connsiteX0" fmla="*/ 0 w 571500"/>
                <a:gd name="connsiteY0" fmla="*/ 0 h 571500"/>
                <a:gd name="connsiteX1" fmla="*/ 571500 w 571500"/>
                <a:gd name="connsiteY1" fmla="*/ 0 h 571500"/>
                <a:gd name="connsiteX2" fmla="*/ 571500 w 571500"/>
                <a:gd name="connsiteY2" fmla="*/ 571500 h 571500"/>
                <a:gd name="connsiteX3" fmla="*/ 0 w 57150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571500">
                  <a:moveTo>
                    <a:pt x="0" y="0"/>
                  </a:moveTo>
                  <a:lnTo>
                    <a:pt x="571500" y="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1D16549-60DC-1B07-914D-265C4452B931}"/>
                </a:ext>
              </a:extLst>
            </p:cNvPr>
            <p:cNvSpPr txBox="1"/>
            <p:nvPr/>
          </p:nvSpPr>
          <p:spPr>
            <a:xfrm>
              <a:off x="12431553" y="11445398"/>
              <a:ext cx="9353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Storage</a:t>
              </a:r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1F66E5FA-4C0F-6B63-6E64-ADC0C3233AD4}"/>
                </a:ext>
              </a:extLst>
            </p:cNvPr>
            <p:cNvSpPr/>
            <p:nvPr/>
          </p:nvSpPr>
          <p:spPr>
            <a:xfrm>
              <a:off x="12265818" y="10933906"/>
              <a:ext cx="3406425" cy="1735454"/>
            </a:xfrm>
            <a:custGeom>
              <a:avLst/>
              <a:gdLst>
                <a:gd name="connsiteX0" fmla="*/ 0 w 3406425"/>
                <a:gd name="connsiteY0" fmla="*/ 1735455 h 1735454"/>
                <a:gd name="connsiteX1" fmla="*/ 2544127 w 3406425"/>
                <a:gd name="connsiteY1" fmla="*/ 1735455 h 1735454"/>
                <a:gd name="connsiteX2" fmla="*/ 2544127 w 3406425"/>
                <a:gd name="connsiteY2" fmla="*/ 0 h 1735454"/>
                <a:gd name="connsiteX3" fmla="*/ 3406426 w 3406425"/>
                <a:gd name="connsiteY3" fmla="*/ 0 h 173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6425" h="1735454">
                  <a:moveTo>
                    <a:pt x="0" y="1735455"/>
                  </a:moveTo>
                  <a:lnTo>
                    <a:pt x="2544127" y="1735455"/>
                  </a:lnTo>
                  <a:lnTo>
                    <a:pt x="2544127" y="0"/>
                  </a:lnTo>
                  <a:lnTo>
                    <a:pt x="340642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E0B1148C-88CF-971F-D9C8-7DC0BE0C8CC4}"/>
                </a:ext>
              </a:extLst>
            </p:cNvPr>
            <p:cNvSpPr/>
            <p:nvPr/>
          </p:nvSpPr>
          <p:spPr>
            <a:xfrm>
              <a:off x="15655575" y="10900568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5169138-8953-54CA-9EBF-6AAD339A1F27}"/>
                </a:ext>
              </a:extLst>
            </p:cNvPr>
            <p:cNvSpPr txBox="1"/>
            <p:nvPr/>
          </p:nvSpPr>
          <p:spPr>
            <a:xfrm>
              <a:off x="11617166" y="13007498"/>
              <a:ext cx="6305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Pub/Sub</a:t>
              </a:r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9F48C6F9-CAE4-2A53-1BD2-9FE8C0A39E8D}"/>
                </a:ext>
              </a:extLst>
            </p:cNvPr>
            <p:cNvSpPr/>
            <p:nvPr/>
          </p:nvSpPr>
          <p:spPr>
            <a:xfrm>
              <a:off x="13189743" y="8217375"/>
              <a:ext cx="2511075" cy="1116330"/>
            </a:xfrm>
            <a:custGeom>
              <a:avLst/>
              <a:gdLst>
                <a:gd name="connsiteX0" fmla="*/ 0 w 2511075"/>
                <a:gd name="connsiteY0" fmla="*/ 1116330 h 1116330"/>
                <a:gd name="connsiteX1" fmla="*/ 1286827 w 2511075"/>
                <a:gd name="connsiteY1" fmla="*/ 1116330 h 1116330"/>
                <a:gd name="connsiteX2" fmla="*/ 1286827 w 2511075"/>
                <a:gd name="connsiteY2" fmla="*/ 0 h 1116330"/>
                <a:gd name="connsiteX3" fmla="*/ 2511076 w 2511075"/>
                <a:gd name="connsiteY3" fmla="*/ 95 h 111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1075" h="1116330">
                  <a:moveTo>
                    <a:pt x="0" y="1116330"/>
                  </a:moveTo>
                  <a:lnTo>
                    <a:pt x="1286827" y="1116330"/>
                  </a:lnTo>
                  <a:lnTo>
                    <a:pt x="1286827" y="0"/>
                  </a:lnTo>
                  <a:lnTo>
                    <a:pt x="2511076" y="9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33FBE654-3979-95EA-0AA3-AE8EB678B05B}"/>
                </a:ext>
              </a:extLst>
            </p:cNvPr>
            <p:cNvSpPr/>
            <p:nvPr/>
          </p:nvSpPr>
          <p:spPr>
            <a:xfrm>
              <a:off x="15684150" y="8184133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B6555E46-C7CD-421D-1502-E8C0D03A9EE0}"/>
                </a:ext>
              </a:extLst>
            </p:cNvPr>
            <p:cNvSpPr/>
            <p:nvPr/>
          </p:nvSpPr>
          <p:spPr>
            <a:xfrm>
              <a:off x="16000570" y="8529986"/>
              <a:ext cx="9525" cy="526351"/>
            </a:xfrm>
            <a:custGeom>
              <a:avLst/>
              <a:gdLst>
                <a:gd name="connsiteX0" fmla="*/ 0 w 9525"/>
                <a:gd name="connsiteY0" fmla="*/ 0 h 526351"/>
                <a:gd name="connsiteX1" fmla="*/ 0 w 9525"/>
                <a:gd name="connsiteY1" fmla="*/ 293180 h 526351"/>
                <a:gd name="connsiteX2" fmla="*/ 0 w 9525"/>
                <a:gd name="connsiteY2" fmla="*/ 526352 h 52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526351">
                  <a:moveTo>
                    <a:pt x="0" y="0"/>
                  </a:moveTo>
                  <a:lnTo>
                    <a:pt x="0" y="293180"/>
                  </a:lnTo>
                  <a:lnTo>
                    <a:pt x="0" y="52635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0802E531-F985-A8E5-110C-81318CDCD5CA}"/>
                </a:ext>
              </a:extLst>
            </p:cNvPr>
            <p:cNvSpPr/>
            <p:nvPr/>
          </p:nvSpPr>
          <p:spPr>
            <a:xfrm>
              <a:off x="15967233" y="9039669"/>
              <a:ext cx="66675" cy="66675"/>
            </a:xfrm>
            <a:custGeom>
              <a:avLst/>
              <a:gdLst>
                <a:gd name="connsiteX0" fmla="*/ 33338 w 66675"/>
                <a:gd name="connsiteY0" fmla="*/ 66675 h 66675"/>
                <a:gd name="connsiteX1" fmla="*/ 0 w 66675"/>
                <a:gd name="connsiteY1" fmla="*/ 0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338" y="66675"/>
                  </a:moveTo>
                  <a:lnTo>
                    <a:pt x="0" y="0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3887DD9B-693E-E8DB-9256-ADB68F135142}"/>
                </a:ext>
              </a:extLst>
            </p:cNvPr>
            <p:cNvSpPr txBox="1"/>
            <p:nvPr/>
          </p:nvSpPr>
          <p:spPr>
            <a:xfrm>
              <a:off x="15627191" y="8502173"/>
              <a:ext cx="7448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Cloud SQL</a:t>
              </a:r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DA6B5A6-2034-F018-E14E-DE12221B8983}"/>
                </a:ext>
              </a:extLst>
            </p:cNvPr>
            <p:cNvSpPr/>
            <p:nvPr/>
          </p:nvSpPr>
          <p:spPr>
            <a:xfrm>
              <a:off x="15997904" y="12730606"/>
              <a:ext cx="2476" cy="1495425"/>
            </a:xfrm>
            <a:custGeom>
              <a:avLst/>
              <a:gdLst>
                <a:gd name="connsiteX0" fmla="*/ 0 w 2476"/>
                <a:gd name="connsiteY0" fmla="*/ 0 h 1495425"/>
                <a:gd name="connsiteX1" fmla="*/ 762 w 2476"/>
                <a:gd name="connsiteY1" fmla="*/ 778859 h 1495425"/>
                <a:gd name="connsiteX2" fmla="*/ 2477 w 2476"/>
                <a:gd name="connsiteY2" fmla="*/ 1495425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" h="1495425">
                  <a:moveTo>
                    <a:pt x="0" y="0"/>
                  </a:moveTo>
                  <a:lnTo>
                    <a:pt x="762" y="778859"/>
                  </a:lnTo>
                  <a:lnTo>
                    <a:pt x="2477" y="149542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DA52838E-985D-2775-E45B-C7BC9C8583E5}"/>
                </a:ext>
              </a:extLst>
            </p:cNvPr>
            <p:cNvSpPr/>
            <p:nvPr/>
          </p:nvSpPr>
          <p:spPr>
            <a:xfrm>
              <a:off x="15967043" y="14209267"/>
              <a:ext cx="66675" cy="66770"/>
            </a:xfrm>
            <a:custGeom>
              <a:avLst/>
              <a:gdLst>
                <a:gd name="connsiteX0" fmla="*/ 33528 w 66675"/>
                <a:gd name="connsiteY0" fmla="*/ 66770 h 66770"/>
                <a:gd name="connsiteX1" fmla="*/ 0 w 66675"/>
                <a:gd name="connsiteY1" fmla="*/ 191 h 66770"/>
                <a:gd name="connsiteX2" fmla="*/ 33338 w 66675"/>
                <a:gd name="connsiteY2" fmla="*/ 16764 h 66770"/>
                <a:gd name="connsiteX3" fmla="*/ 66675 w 66675"/>
                <a:gd name="connsiteY3" fmla="*/ 0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770">
                  <a:moveTo>
                    <a:pt x="33528" y="66770"/>
                  </a:moveTo>
                  <a:lnTo>
                    <a:pt x="0" y="191"/>
                  </a:lnTo>
                  <a:lnTo>
                    <a:pt x="33338" y="16764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992D088-6C3D-59AB-0154-4A1268405EA3}"/>
                </a:ext>
              </a:extLst>
            </p:cNvPr>
            <p:cNvSpPr/>
            <p:nvPr/>
          </p:nvSpPr>
          <p:spPr>
            <a:xfrm>
              <a:off x="16266318" y="9605263"/>
              <a:ext cx="1415700" cy="1328642"/>
            </a:xfrm>
            <a:custGeom>
              <a:avLst/>
              <a:gdLst>
                <a:gd name="connsiteX0" fmla="*/ 0 w 1415700"/>
                <a:gd name="connsiteY0" fmla="*/ 1328642 h 1328642"/>
                <a:gd name="connsiteX1" fmla="*/ 738188 w 1415700"/>
                <a:gd name="connsiteY1" fmla="*/ 1328642 h 1328642"/>
                <a:gd name="connsiteX2" fmla="*/ 738188 w 1415700"/>
                <a:gd name="connsiteY2" fmla="*/ 857 h 1328642"/>
                <a:gd name="connsiteX3" fmla="*/ 1415701 w 1415700"/>
                <a:gd name="connsiteY3" fmla="*/ 0 h 132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00" h="1328642">
                  <a:moveTo>
                    <a:pt x="0" y="1328642"/>
                  </a:moveTo>
                  <a:lnTo>
                    <a:pt x="738188" y="1328642"/>
                  </a:lnTo>
                  <a:lnTo>
                    <a:pt x="738188" y="857"/>
                  </a:lnTo>
                  <a:lnTo>
                    <a:pt x="1415701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5A12F468-8A08-71EE-C9C7-F28BED6BA479}"/>
                </a:ext>
              </a:extLst>
            </p:cNvPr>
            <p:cNvSpPr/>
            <p:nvPr/>
          </p:nvSpPr>
          <p:spPr>
            <a:xfrm>
              <a:off x="17665350" y="9571926"/>
              <a:ext cx="66675" cy="66675"/>
            </a:xfrm>
            <a:custGeom>
              <a:avLst/>
              <a:gdLst>
                <a:gd name="connsiteX0" fmla="*/ 66675 w 66675"/>
                <a:gd name="connsiteY0" fmla="*/ 33242 h 66675"/>
                <a:gd name="connsiteX1" fmla="*/ 95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242"/>
                  </a:moveTo>
                  <a:lnTo>
                    <a:pt x="95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FBAD13D5-4B21-B307-108C-1FC209FE2940}"/>
                </a:ext>
              </a:extLst>
            </p:cNvPr>
            <p:cNvSpPr/>
            <p:nvPr/>
          </p:nvSpPr>
          <p:spPr>
            <a:xfrm>
              <a:off x="16266318" y="10829131"/>
              <a:ext cx="1406175" cy="104775"/>
            </a:xfrm>
            <a:custGeom>
              <a:avLst/>
              <a:gdLst>
                <a:gd name="connsiteX0" fmla="*/ 0 w 1406175"/>
                <a:gd name="connsiteY0" fmla="*/ 104775 h 104775"/>
                <a:gd name="connsiteX1" fmla="*/ 734377 w 1406175"/>
                <a:gd name="connsiteY1" fmla="*/ 104775 h 104775"/>
                <a:gd name="connsiteX2" fmla="*/ 734377 w 1406175"/>
                <a:gd name="connsiteY2" fmla="*/ 0 h 104775"/>
                <a:gd name="connsiteX3" fmla="*/ 1406176 w 1406175"/>
                <a:gd name="connsiteY3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175" h="104775">
                  <a:moveTo>
                    <a:pt x="0" y="104775"/>
                  </a:moveTo>
                  <a:lnTo>
                    <a:pt x="734377" y="104775"/>
                  </a:lnTo>
                  <a:lnTo>
                    <a:pt x="734377" y="0"/>
                  </a:lnTo>
                  <a:lnTo>
                    <a:pt x="140617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F4CA8971-2E3C-92D6-A188-2BFF57F43A10}"/>
                </a:ext>
              </a:extLst>
            </p:cNvPr>
            <p:cNvSpPr/>
            <p:nvPr/>
          </p:nvSpPr>
          <p:spPr>
            <a:xfrm>
              <a:off x="17655825" y="10795793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6D7F091C-A84D-4607-0C15-39726B8491B7}"/>
                </a:ext>
              </a:extLst>
            </p:cNvPr>
            <p:cNvSpPr/>
            <p:nvPr/>
          </p:nvSpPr>
          <p:spPr>
            <a:xfrm>
              <a:off x="16266318" y="10933906"/>
              <a:ext cx="1406175" cy="1304925"/>
            </a:xfrm>
            <a:custGeom>
              <a:avLst/>
              <a:gdLst>
                <a:gd name="connsiteX0" fmla="*/ 0 w 1406175"/>
                <a:gd name="connsiteY0" fmla="*/ 0 h 1304925"/>
                <a:gd name="connsiteX1" fmla="*/ 734377 w 1406175"/>
                <a:gd name="connsiteY1" fmla="*/ 0 h 1304925"/>
                <a:gd name="connsiteX2" fmla="*/ 734377 w 1406175"/>
                <a:gd name="connsiteY2" fmla="*/ 1304925 h 1304925"/>
                <a:gd name="connsiteX3" fmla="*/ 1406176 w 1406175"/>
                <a:gd name="connsiteY3" fmla="*/ 1304925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175" h="1304925">
                  <a:moveTo>
                    <a:pt x="0" y="0"/>
                  </a:moveTo>
                  <a:lnTo>
                    <a:pt x="734377" y="0"/>
                  </a:lnTo>
                  <a:lnTo>
                    <a:pt x="734377" y="1304925"/>
                  </a:lnTo>
                  <a:lnTo>
                    <a:pt x="1406176" y="130492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A143B8FD-8D75-3744-29B0-670BB816B828}"/>
                </a:ext>
              </a:extLst>
            </p:cNvPr>
            <p:cNvSpPr/>
            <p:nvPr/>
          </p:nvSpPr>
          <p:spPr>
            <a:xfrm>
              <a:off x="17655825" y="12205493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9B2D1056-A888-C0D9-F774-0BD5853BB469}"/>
                </a:ext>
              </a:extLst>
            </p:cNvPr>
            <p:cNvSpPr txBox="1"/>
            <p:nvPr/>
          </p:nvSpPr>
          <p:spPr>
            <a:xfrm>
              <a:off x="15660528" y="11169173"/>
              <a:ext cx="6781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BigQuery</a:t>
              </a:r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B157E5AA-ABD1-EA4E-D3B0-8DCB35B88A1D}"/>
                </a:ext>
              </a:extLst>
            </p:cNvPr>
            <p:cNvSpPr/>
            <p:nvPr/>
          </p:nvSpPr>
          <p:spPr>
            <a:xfrm>
              <a:off x="16000570" y="9636124"/>
              <a:ext cx="9525" cy="970407"/>
            </a:xfrm>
            <a:custGeom>
              <a:avLst/>
              <a:gdLst>
                <a:gd name="connsiteX0" fmla="*/ 0 w 9525"/>
                <a:gd name="connsiteY0" fmla="*/ 0 h 970407"/>
                <a:gd name="connsiteX1" fmla="*/ 0 w 9525"/>
                <a:gd name="connsiteY1" fmla="*/ 516731 h 970407"/>
                <a:gd name="connsiteX2" fmla="*/ 0 w 9525"/>
                <a:gd name="connsiteY2" fmla="*/ 970407 h 97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70407">
                  <a:moveTo>
                    <a:pt x="0" y="0"/>
                  </a:moveTo>
                  <a:lnTo>
                    <a:pt x="0" y="516731"/>
                  </a:lnTo>
                  <a:lnTo>
                    <a:pt x="0" y="97040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C480A3F8-E59A-197F-6BB4-05AA0A17655E}"/>
                </a:ext>
              </a:extLst>
            </p:cNvPr>
            <p:cNvSpPr/>
            <p:nvPr/>
          </p:nvSpPr>
          <p:spPr>
            <a:xfrm>
              <a:off x="15967233" y="10589863"/>
              <a:ext cx="66675" cy="66675"/>
            </a:xfrm>
            <a:custGeom>
              <a:avLst/>
              <a:gdLst>
                <a:gd name="connsiteX0" fmla="*/ 33338 w 66675"/>
                <a:gd name="connsiteY0" fmla="*/ 66675 h 66675"/>
                <a:gd name="connsiteX1" fmla="*/ 0 w 66675"/>
                <a:gd name="connsiteY1" fmla="*/ 0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338" y="66675"/>
                  </a:moveTo>
                  <a:lnTo>
                    <a:pt x="0" y="0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EB040742-FE54-47A9-70CD-0C04B6E5CB99}"/>
                </a:ext>
              </a:extLst>
            </p:cNvPr>
            <p:cNvSpPr txBox="1"/>
            <p:nvPr/>
          </p:nvSpPr>
          <p:spPr>
            <a:xfrm>
              <a:off x="15589091" y="9607073"/>
              <a:ext cx="8210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Datastream</a:t>
              </a:r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30EC293A-0C1D-717B-57F7-297B6F07EA51}"/>
                </a:ext>
              </a:extLst>
            </p:cNvPr>
            <p:cNvSpPr/>
            <p:nvPr/>
          </p:nvSpPr>
          <p:spPr>
            <a:xfrm>
              <a:off x="9956006" y="8924131"/>
              <a:ext cx="982313" cy="695325"/>
            </a:xfrm>
            <a:custGeom>
              <a:avLst/>
              <a:gdLst>
                <a:gd name="connsiteX0" fmla="*/ 0 w 982313"/>
                <a:gd name="connsiteY0" fmla="*/ 0 h 695325"/>
                <a:gd name="connsiteX1" fmla="*/ 462915 w 982313"/>
                <a:gd name="connsiteY1" fmla="*/ 0 h 695325"/>
                <a:gd name="connsiteX2" fmla="*/ 462915 w 982313"/>
                <a:gd name="connsiteY2" fmla="*/ 695325 h 695325"/>
                <a:gd name="connsiteX3" fmla="*/ 982313 w 982313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313" h="695325">
                  <a:moveTo>
                    <a:pt x="0" y="0"/>
                  </a:moveTo>
                  <a:lnTo>
                    <a:pt x="462915" y="0"/>
                  </a:lnTo>
                  <a:lnTo>
                    <a:pt x="462915" y="695325"/>
                  </a:lnTo>
                  <a:lnTo>
                    <a:pt x="982313" y="69532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B74C5A94-3969-E45F-B88D-97D9AD7E5D15}"/>
                </a:ext>
              </a:extLst>
            </p:cNvPr>
            <p:cNvSpPr/>
            <p:nvPr/>
          </p:nvSpPr>
          <p:spPr>
            <a:xfrm>
              <a:off x="10921650" y="9586118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145FBCB8-1071-A55A-9563-1151B4BF77BA}"/>
                </a:ext>
              </a:extLst>
            </p:cNvPr>
            <p:cNvSpPr/>
            <p:nvPr/>
          </p:nvSpPr>
          <p:spPr>
            <a:xfrm>
              <a:off x="9565481" y="8529986"/>
              <a:ext cx="390525" cy="742950"/>
            </a:xfrm>
            <a:custGeom>
              <a:avLst/>
              <a:gdLst>
                <a:gd name="connsiteX0" fmla="*/ 0 w 390525"/>
                <a:gd name="connsiteY0" fmla="*/ 0 h 742950"/>
                <a:gd name="connsiteX1" fmla="*/ 390525 w 390525"/>
                <a:gd name="connsiteY1" fmla="*/ 0 h 742950"/>
                <a:gd name="connsiteX2" fmla="*/ 390525 w 390525"/>
                <a:gd name="connsiteY2" fmla="*/ 742950 h 742950"/>
                <a:gd name="connsiteX3" fmla="*/ 0 w 390525"/>
                <a:gd name="connsiteY3" fmla="*/ 74295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742950">
                  <a:moveTo>
                    <a:pt x="0" y="0"/>
                  </a:moveTo>
                  <a:lnTo>
                    <a:pt x="390525" y="0"/>
                  </a:lnTo>
                  <a:lnTo>
                    <a:pt x="390525" y="742950"/>
                  </a:lnTo>
                  <a:lnTo>
                    <a:pt x="0" y="7429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D16C0679-AE66-49B8-31B7-74E62B36C9FD}"/>
                </a:ext>
              </a:extLst>
            </p:cNvPr>
            <p:cNvSpPr/>
            <p:nvPr/>
          </p:nvSpPr>
          <p:spPr>
            <a:xfrm>
              <a:off x="9565481" y="8544654"/>
              <a:ext cx="390525" cy="713613"/>
            </a:xfrm>
            <a:custGeom>
              <a:avLst/>
              <a:gdLst>
                <a:gd name="connsiteX0" fmla="*/ 123825 w 390525"/>
                <a:gd name="connsiteY0" fmla="*/ 66961 h 713613"/>
                <a:gd name="connsiteX1" fmla="*/ 128778 w 390525"/>
                <a:gd name="connsiteY1" fmla="*/ 71914 h 713613"/>
                <a:gd name="connsiteX2" fmla="*/ 123825 w 390525"/>
                <a:gd name="connsiteY2" fmla="*/ 76962 h 713613"/>
                <a:gd name="connsiteX3" fmla="*/ 118777 w 390525"/>
                <a:gd name="connsiteY3" fmla="*/ 71914 h 713613"/>
                <a:gd name="connsiteX4" fmla="*/ 123825 w 390525"/>
                <a:gd name="connsiteY4" fmla="*/ 66961 h 713613"/>
                <a:gd name="connsiteX5" fmla="*/ 123825 w 390525"/>
                <a:gd name="connsiteY5" fmla="*/ 101346 h 713613"/>
                <a:gd name="connsiteX6" fmla="*/ 153257 w 390525"/>
                <a:gd name="connsiteY6" fmla="*/ 71914 h 713613"/>
                <a:gd name="connsiteX7" fmla="*/ 123825 w 390525"/>
                <a:gd name="connsiteY7" fmla="*/ 42482 h 713613"/>
                <a:gd name="connsiteX8" fmla="*/ 94393 w 390525"/>
                <a:gd name="connsiteY8" fmla="*/ 71914 h 713613"/>
                <a:gd name="connsiteX9" fmla="*/ 123825 w 390525"/>
                <a:gd name="connsiteY9" fmla="*/ 101346 h 713613"/>
                <a:gd name="connsiteX10" fmla="*/ 179261 w 390525"/>
                <a:gd name="connsiteY10" fmla="*/ 88011 h 713613"/>
                <a:gd name="connsiteX11" fmla="*/ 266605 w 390525"/>
                <a:gd name="connsiteY11" fmla="*/ 88011 h 713613"/>
                <a:gd name="connsiteX12" fmla="*/ 266605 w 390525"/>
                <a:gd name="connsiteY12" fmla="*/ 55436 h 713613"/>
                <a:gd name="connsiteX13" fmla="*/ 179261 w 390525"/>
                <a:gd name="connsiteY13" fmla="*/ 55436 h 713613"/>
                <a:gd name="connsiteX14" fmla="*/ 328422 w 390525"/>
                <a:gd name="connsiteY14" fmla="*/ 681038 h 713613"/>
                <a:gd name="connsiteX15" fmla="*/ 62103 w 390525"/>
                <a:gd name="connsiteY15" fmla="*/ 681038 h 713613"/>
                <a:gd name="connsiteX16" fmla="*/ 32575 w 390525"/>
                <a:gd name="connsiteY16" fmla="*/ 652082 h 713613"/>
                <a:gd name="connsiteX17" fmla="*/ 32575 w 390525"/>
                <a:gd name="connsiteY17" fmla="*/ 629127 h 713613"/>
                <a:gd name="connsiteX18" fmla="*/ 357950 w 390525"/>
                <a:gd name="connsiteY18" fmla="*/ 629127 h 713613"/>
                <a:gd name="connsiteX19" fmla="*/ 357950 w 390525"/>
                <a:gd name="connsiteY19" fmla="*/ 652082 h 713613"/>
                <a:gd name="connsiteX20" fmla="*/ 328422 w 390525"/>
                <a:gd name="connsiteY20" fmla="*/ 681038 h 713613"/>
                <a:gd name="connsiteX21" fmla="*/ 32575 w 390525"/>
                <a:gd name="connsiteY21" fmla="*/ 143352 h 713613"/>
                <a:gd name="connsiteX22" fmla="*/ 357950 w 390525"/>
                <a:gd name="connsiteY22" fmla="*/ 143352 h 713613"/>
                <a:gd name="connsiteX23" fmla="*/ 357950 w 390525"/>
                <a:gd name="connsiteY23" fmla="*/ 596646 h 713613"/>
                <a:gd name="connsiteX24" fmla="*/ 32575 w 390525"/>
                <a:gd name="connsiteY24" fmla="*/ 596646 h 713613"/>
                <a:gd name="connsiteX25" fmla="*/ 32575 w 390525"/>
                <a:gd name="connsiteY25" fmla="*/ 438721 h 713613"/>
                <a:gd name="connsiteX26" fmla="*/ 75629 w 390525"/>
                <a:gd name="connsiteY26" fmla="*/ 32576 h 713613"/>
                <a:gd name="connsiteX27" fmla="*/ 314896 w 390525"/>
                <a:gd name="connsiteY27" fmla="*/ 32576 h 713613"/>
                <a:gd name="connsiteX28" fmla="*/ 357950 w 390525"/>
                <a:gd name="connsiteY28" fmla="*/ 74962 h 713613"/>
                <a:gd name="connsiteX29" fmla="*/ 357950 w 390525"/>
                <a:gd name="connsiteY29" fmla="*/ 110776 h 713613"/>
                <a:gd name="connsiteX30" fmla="*/ 32575 w 390525"/>
                <a:gd name="connsiteY30" fmla="*/ 110776 h 713613"/>
                <a:gd name="connsiteX31" fmla="*/ 32575 w 390525"/>
                <a:gd name="connsiteY31" fmla="*/ 74962 h 713613"/>
                <a:gd name="connsiteX32" fmla="*/ 75629 w 390525"/>
                <a:gd name="connsiteY32" fmla="*/ 32576 h 713613"/>
                <a:gd name="connsiteX33" fmla="*/ 315087 w 390525"/>
                <a:gd name="connsiteY33" fmla="*/ 0 h 713613"/>
                <a:gd name="connsiteX34" fmla="*/ 314896 w 390525"/>
                <a:gd name="connsiteY34" fmla="*/ 0 h 713613"/>
                <a:gd name="connsiteX35" fmla="*/ 75629 w 390525"/>
                <a:gd name="connsiteY35" fmla="*/ 0 h 713613"/>
                <a:gd name="connsiteX36" fmla="*/ 0 w 390525"/>
                <a:gd name="connsiteY36" fmla="*/ 74962 h 713613"/>
                <a:gd name="connsiteX37" fmla="*/ 0 w 390525"/>
                <a:gd name="connsiteY37" fmla="*/ 652082 h 713613"/>
                <a:gd name="connsiteX38" fmla="*/ 62103 w 390525"/>
                <a:gd name="connsiteY38" fmla="*/ 713613 h 713613"/>
                <a:gd name="connsiteX39" fmla="*/ 328422 w 390525"/>
                <a:gd name="connsiteY39" fmla="*/ 713613 h 713613"/>
                <a:gd name="connsiteX40" fmla="*/ 390525 w 390525"/>
                <a:gd name="connsiteY40" fmla="*/ 652082 h 713613"/>
                <a:gd name="connsiteX41" fmla="*/ 390525 w 390525"/>
                <a:gd name="connsiteY41" fmla="*/ 74962 h 713613"/>
                <a:gd name="connsiteX42" fmla="*/ 390525 w 390525"/>
                <a:gd name="connsiteY42" fmla="*/ 74867 h 713613"/>
                <a:gd name="connsiteX43" fmla="*/ 315087 w 390525"/>
                <a:gd name="connsiteY43" fmla="*/ 0 h 71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525" h="713613">
                  <a:moveTo>
                    <a:pt x="123825" y="66961"/>
                  </a:moveTo>
                  <a:cubicBezTo>
                    <a:pt x="126587" y="66961"/>
                    <a:pt x="128778" y="69152"/>
                    <a:pt x="128778" y="71914"/>
                  </a:cubicBezTo>
                  <a:cubicBezTo>
                    <a:pt x="128778" y="74676"/>
                    <a:pt x="126587" y="76962"/>
                    <a:pt x="123825" y="76962"/>
                  </a:cubicBezTo>
                  <a:cubicBezTo>
                    <a:pt x="121063" y="76962"/>
                    <a:pt x="118777" y="74676"/>
                    <a:pt x="118777" y="71914"/>
                  </a:cubicBezTo>
                  <a:cubicBezTo>
                    <a:pt x="118777" y="69152"/>
                    <a:pt x="121063" y="66961"/>
                    <a:pt x="123825" y="66961"/>
                  </a:cubicBezTo>
                  <a:close/>
                  <a:moveTo>
                    <a:pt x="123825" y="101346"/>
                  </a:moveTo>
                  <a:cubicBezTo>
                    <a:pt x="140017" y="101346"/>
                    <a:pt x="153257" y="88202"/>
                    <a:pt x="153257" y="71914"/>
                  </a:cubicBezTo>
                  <a:cubicBezTo>
                    <a:pt x="153257" y="55722"/>
                    <a:pt x="140017" y="42482"/>
                    <a:pt x="123825" y="42482"/>
                  </a:cubicBezTo>
                  <a:cubicBezTo>
                    <a:pt x="107537" y="42482"/>
                    <a:pt x="94393" y="55722"/>
                    <a:pt x="94393" y="71914"/>
                  </a:cubicBezTo>
                  <a:cubicBezTo>
                    <a:pt x="94393" y="88202"/>
                    <a:pt x="107537" y="101346"/>
                    <a:pt x="123825" y="101346"/>
                  </a:cubicBezTo>
                  <a:close/>
                  <a:moveTo>
                    <a:pt x="179261" y="88011"/>
                  </a:moveTo>
                  <a:lnTo>
                    <a:pt x="266605" y="88011"/>
                  </a:lnTo>
                  <a:lnTo>
                    <a:pt x="266605" y="55436"/>
                  </a:lnTo>
                  <a:lnTo>
                    <a:pt x="179261" y="55436"/>
                  </a:lnTo>
                  <a:close/>
                  <a:moveTo>
                    <a:pt x="328422" y="681038"/>
                  </a:moveTo>
                  <a:lnTo>
                    <a:pt x="62103" y="681038"/>
                  </a:lnTo>
                  <a:cubicBezTo>
                    <a:pt x="45815" y="681038"/>
                    <a:pt x="32575" y="668084"/>
                    <a:pt x="32575" y="652082"/>
                  </a:cubicBezTo>
                  <a:lnTo>
                    <a:pt x="32575" y="629127"/>
                  </a:lnTo>
                  <a:lnTo>
                    <a:pt x="357950" y="629127"/>
                  </a:lnTo>
                  <a:lnTo>
                    <a:pt x="357950" y="652082"/>
                  </a:lnTo>
                  <a:cubicBezTo>
                    <a:pt x="357950" y="668084"/>
                    <a:pt x="344710" y="681038"/>
                    <a:pt x="328422" y="681038"/>
                  </a:cubicBezTo>
                  <a:close/>
                  <a:moveTo>
                    <a:pt x="32575" y="143352"/>
                  </a:moveTo>
                  <a:lnTo>
                    <a:pt x="357950" y="143352"/>
                  </a:lnTo>
                  <a:lnTo>
                    <a:pt x="357950" y="596646"/>
                  </a:lnTo>
                  <a:lnTo>
                    <a:pt x="32575" y="596646"/>
                  </a:lnTo>
                  <a:lnTo>
                    <a:pt x="32575" y="438721"/>
                  </a:lnTo>
                  <a:close/>
                  <a:moveTo>
                    <a:pt x="75629" y="32576"/>
                  </a:moveTo>
                  <a:lnTo>
                    <a:pt x="314896" y="32576"/>
                  </a:lnTo>
                  <a:cubicBezTo>
                    <a:pt x="338614" y="32576"/>
                    <a:pt x="357950" y="51626"/>
                    <a:pt x="357950" y="74962"/>
                  </a:cubicBezTo>
                  <a:lnTo>
                    <a:pt x="357950" y="110776"/>
                  </a:lnTo>
                  <a:lnTo>
                    <a:pt x="32575" y="110776"/>
                  </a:lnTo>
                  <a:lnTo>
                    <a:pt x="32575" y="74962"/>
                  </a:lnTo>
                  <a:cubicBezTo>
                    <a:pt x="32575" y="51626"/>
                    <a:pt x="51911" y="32576"/>
                    <a:pt x="75629" y="32576"/>
                  </a:cubicBezTo>
                  <a:close/>
                  <a:moveTo>
                    <a:pt x="315087" y="0"/>
                  </a:moveTo>
                  <a:lnTo>
                    <a:pt x="314896" y="0"/>
                  </a:lnTo>
                  <a:lnTo>
                    <a:pt x="75629" y="0"/>
                  </a:lnTo>
                  <a:cubicBezTo>
                    <a:pt x="33909" y="0"/>
                    <a:pt x="0" y="33624"/>
                    <a:pt x="0" y="74962"/>
                  </a:cubicBezTo>
                  <a:lnTo>
                    <a:pt x="0" y="652082"/>
                  </a:lnTo>
                  <a:cubicBezTo>
                    <a:pt x="0" y="685991"/>
                    <a:pt x="27813" y="713613"/>
                    <a:pt x="62103" y="713613"/>
                  </a:cubicBezTo>
                  <a:lnTo>
                    <a:pt x="328422" y="713613"/>
                  </a:lnTo>
                  <a:cubicBezTo>
                    <a:pt x="362712" y="713613"/>
                    <a:pt x="390525" y="685991"/>
                    <a:pt x="390525" y="652082"/>
                  </a:cubicBezTo>
                  <a:lnTo>
                    <a:pt x="390525" y="74962"/>
                  </a:lnTo>
                  <a:lnTo>
                    <a:pt x="390525" y="74867"/>
                  </a:lnTo>
                  <a:cubicBezTo>
                    <a:pt x="390525" y="33719"/>
                    <a:pt x="356711" y="191"/>
                    <a:pt x="315087" y="0"/>
                  </a:cubicBezTo>
                  <a:close/>
                </a:path>
              </a:pathLst>
            </a:custGeom>
            <a:solidFill>
              <a:srgbClr val="232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8" name="テキスト ボックス 447">
              <a:extLst>
                <a:ext uri="{FF2B5EF4-FFF2-40B4-BE49-F238E27FC236}">
                  <a16:creationId xmlns:a16="http://schemas.microsoft.com/office/drawing/2014/main" id="{F1400780-761B-2962-BB14-835AF033F7BE}"/>
                </a:ext>
              </a:extLst>
            </p:cNvPr>
            <p:cNvSpPr txBox="1"/>
            <p:nvPr/>
          </p:nvSpPr>
          <p:spPr>
            <a:xfrm>
              <a:off x="9269253" y="9311798"/>
              <a:ext cx="8883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50" spc="0" baseline="0">
                  <a:ln/>
                  <a:solidFill>
                    <a:srgbClr val="232F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モバイルアプリ</a:t>
              </a:r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3D3C5AE1-87AA-D6EB-6F42-4C506F23FA79}"/>
                </a:ext>
              </a:extLst>
            </p:cNvPr>
            <p:cNvSpPr/>
            <p:nvPr/>
          </p:nvSpPr>
          <p:spPr>
            <a:xfrm>
              <a:off x="10032206" y="9618408"/>
              <a:ext cx="895826" cy="593502"/>
            </a:xfrm>
            <a:custGeom>
              <a:avLst/>
              <a:gdLst>
                <a:gd name="connsiteX0" fmla="*/ 0 w 895826"/>
                <a:gd name="connsiteY0" fmla="*/ 593503 h 593502"/>
                <a:gd name="connsiteX1" fmla="*/ 396240 w 895826"/>
                <a:gd name="connsiteY1" fmla="*/ 593503 h 593502"/>
                <a:gd name="connsiteX2" fmla="*/ 396240 w 895826"/>
                <a:gd name="connsiteY2" fmla="*/ 1048 h 593502"/>
                <a:gd name="connsiteX3" fmla="*/ 895826 w 895826"/>
                <a:gd name="connsiteY3" fmla="*/ 0 h 5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826" h="593502">
                  <a:moveTo>
                    <a:pt x="0" y="593503"/>
                  </a:moveTo>
                  <a:lnTo>
                    <a:pt x="396240" y="593503"/>
                  </a:lnTo>
                  <a:lnTo>
                    <a:pt x="396240" y="1048"/>
                  </a:lnTo>
                  <a:lnTo>
                    <a:pt x="89582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26C690FF-9D2A-9700-C6BB-1070D58C3019}"/>
                </a:ext>
              </a:extLst>
            </p:cNvPr>
            <p:cNvSpPr/>
            <p:nvPr/>
          </p:nvSpPr>
          <p:spPr>
            <a:xfrm>
              <a:off x="10911268" y="9585166"/>
              <a:ext cx="66770" cy="66675"/>
            </a:xfrm>
            <a:custGeom>
              <a:avLst/>
              <a:gdLst>
                <a:gd name="connsiteX0" fmla="*/ 66770 w 66770"/>
                <a:gd name="connsiteY0" fmla="*/ 33147 h 66675"/>
                <a:gd name="connsiteX1" fmla="*/ 191 w 66770"/>
                <a:gd name="connsiteY1" fmla="*/ 66675 h 66675"/>
                <a:gd name="connsiteX2" fmla="*/ 16764 w 66770"/>
                <a:gd name="connsiteY2" fmla="*/ 33242 h 66675"/>
                <a:gd name="connsiteX3" fmla="*/ 0 w 6677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70" h="66675">
                  <a:moveTo>
                    <a:pt x="66770" y="33147"/>
                  </a:moveTo>
                  <a:lnTo>
                    <a:pt x="191" y="66675"/>
                  </a:lnTo>
                  <a:lnTo>
                    <a:pt x="16764" y="33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B534313A-53C3-883F-CA34-8F6F1C3830AF}"/>
                </a:ext>
              </a:extLst>
            </p:cNvPr>
            <p:cNvSpPr/>
            <p:nvPr/>
          </p:nvSpPr>
          <p:spPr>
            <a:xfrm>
              <a:off x="9489281" y="9925399"/>
              <a:ext cx="542925" cy="571500"/>
            </a:xfrm>
            <a:custGeom>
              <a:avLst/>
              <a:gdLst>
                <a:gd name="connsiteX0" fmla="*/ 0 w 542925"/>
                <a:gd name="connsiteY0" fmla="*/ 0 h 571500"/>
                <a:gd name="connsiteX1" fmla="*/ 542925 w 542925"/>
                <a:gd name="connsiteY1" fmla="*/ 0 h 571500"/>
                <a:gd name="connsiteX2" fmla="*/ 542925 w 542925"/>
                <a:gd name="connsiteY2" fmla="*/ 571500 h 571500"/>
                <a:gd name="connsiteX3" fmla="*/ 0 w 542925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571500">
                  <a:moveTo>
                    <a:pt x="0" y="0"/>
                  </a:moveTo>
                  <a:lnTo>
                    <a:pt x="542925" y="0"/>
                  </a:lnTo>
                  <a:lnTo>
                    <a:pt x="542925" y="571500"/>
                  </a:lnTo>
                  <a:lnTo>
                    <a:pt x="0" y="5715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68825543-6D5E-BC02-6D07-77E203C66D06}"/>
                </a:ext>
              </a:extLst>
            </p:cNvPr>
            <p:cNvSpPr/>
            <p:nvPr/>
          </p:nvSpPr>
          <p:spPr>
            <a:xfrm>
              <a:off x="9489281" y="9925398"/>
              <a:ext cx="542925" cy="571500"/>
            </a:xfrm>
            <a:custGeom>
              <a:avLst/>
              <a:gdLst>
                <a:gd name="connsiteX0" fmla="*/ 466439 w 542925"/>
                <a:gd name="connsiteY0" fmla="*/ 476821 h 571500"/>
                <a:gd name="connsiteX1" fmla="*/ 466439 w 542925"/>
                <a:gd name="connsiteY1" fmla="*/ 438245 h 571500"/>
                <a:gd name="connsiteX2" fmla="*/ 376619 w 542925"/>
                <a:gd name="connsiteY2" fmla="*/ 438245 h 571500"/>
                <a:gd name="connsiteX3" fmla="*/ 376619 w 542925"/>
                <a:gd name="connsiteY3" fmla="*/ 416243 h 571500"/>
                <a:gd name="connsiteX4" fmla="*/ 529114 w 542925"/>
                <a:gd name="connsiteY4" fmla="*/ 416243 h 571500"/>
                <a:gd name="connsiteX5" fmla="*/ 539115 w 542925"/>
                <a:gd name="connsiteY5" fmla="*/ 406718 h 571500"/>
                <a:gd name="connsiteX6" fmla="*/ 539115 w 542925"/>
                <a:gd name="connsiteY6" fmla="*/ 9525 h 571500"/>
                <a:gd name="connsiteX7" fmla="*/ 529114 w 542925"/>
                <a:gd name="connsiteY7" fmla="*/ 0 h 571500"/>
                <a:gd name="connsiteX8" fmla="*/ 11811 w 542925"/>
                <a:gd name="connsiteY8" fmla="*/ 0 h 571500"/>
                <a:gd name="connsiteX9" fmla="*/ 1905 w 542925"/>
                <a:gd name="connsiteY9" fmla="*/ 9525 h 571500"/>
                <a:gd name="connsiteX10" fmla="*/ 1905 w 542925"/>
                <a:gd name="connsiteY10" fmla="*/ 406622 h 571500"/>
                <a:gd name="connsiteX11" fmla="*/ 11811 w 542925"/>
                <a:gd name="connsiteY11" fmla="*/ 416147 h 571500"/>
                <a:gd name="connsiteX12" fmla="*/ 166306 w 542925"/>
                <a:gd name="connsiteY12" fmla="*/ 416147 h 571500"/>
                <a:gd name="connsiteX13" fmla="*/ 166306 w 542925"/>
                <a:gd name="connsiteY13" fmla="*/ 438245 h 571500"/>
                <a:gd name="connsiteX14" fmla="*/ 76486 w 542925"/>
                <a:gd name="connsiteY14" fmla="*/ 438245 h 571500"/>
                <a:gd name="connsiteX15" fmla="*/ 76486 w 542925"/>
                <a:gd name="connsiteY15" fmla="*/ 476821 h 571500"/>
                <a:gd name="connsiteX16" fmla="*/ 0 w 542925"/>
                <a:gd name="connsiteY16" fmla="*/ 529209 h 571500"/>
                <a:gd name="connsiteX17" fmla="*/ 0 w 542925"/>
                <a:gd name="connsiteY17" fmla="*/ 571500 h 571500"/>
                <a:gd name="connsiteX18" fmla="*/ 542925 w 542925"/>
                <a:gd name="connsiteY18" fmla="*/ 571500 h 571500"/>
                <a:gd name="connsiteX19" fmla="*/ 542925 w 542925"/>
                <a:gd name="connsiteY19" fmla="*/ 529209 h 571500"/>
                <a:gd name="connsiteX20" fmla="*/ 466439 w 542925"/>
                <a:gd name="connsiteY20" fmla="*/ 476821 h 571500"/>
                <a:gd name="connsiteX21" fmla="*/ 38195 w 542925"/>
                <a:gd name="connsiteY21" fmla="*/ 378619 h 571500"/>
                <a:gd name="connsiteX22" fmla="*/ 38195 w 542925"/>
                <a:gd name="connsiteY22" fmla="*/ 34480 h 571500"/>
                <a:gd name="connsiteX23" fmla="*/ 46768 w 542925"/>
                <a:gd name="connsiteY23" fmla="*/ 26289 h 571500"/>
                <a:gd name="connsiteX24" fmla="*/ 492347 w 542925"/>
                <a:gd name="connsiteY24" fmla="*/ 26289 h 571500"/>
                <a:gd name="connsiteX25" fmla="*/ 500825 w 542925"/>
                <a:gd name="connsiteY25" fmla="*/ 34480 h 571500"/>
                <a:gd name="connsiteX26" fmla="*/ 500825 w 542925"/>
                <a:gd name="connsiteY26" fmla="*/ 378619 h 571500"/>
                <a:gd name="connsiteX27" fmla="*/ 492347 w 542925"/>
                <a:gd name="connsiteY27" fmla="*/ 386810 h 571500"/>
                <a:gd name="connsiteX28" fmla="*/ 46768 w 542925"/>
                <a:gd name="connsiteY28" fmla="*/ 386810 h 571500"/>
                <a:gd name="connsiteX29" fmla="*/ 38195 w 542925"/>
                <a:gd name="connsiteY29" fmla="*/ 378619 h 571500"/>
                <a:gd name="connsiteX30" fmla="*/ 26670 w 542925"/>
                <a:gd name="connsiteY30" fmla="*/ 527399 h 571500"/>
                <a:gd name="connsiteX31" fmla="*/ 95631 w 542925"/>
                <a:gd name="connsiteY31" fmla="*/ 480536 h 571500"/>
                <a:gd name="connsiteX32" fmla="*/ 447294 w 542925"/>
                <a:gd name="connsiteY32" fmla="*/ 480536 h 571500"/>
                <a:gd name="connsiteX33" fmla="*/ 516064 w 542925"/>
                <a:gd name="connsiteY33" fmla="*/ 527399 h 571500"/>
                <a:gd name="connsiteX34" fmla="*/ 26670 w 542925"/>
                <a:gd name="connsiteY34" fmla="*/ 527399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42925" h="571500">
                  <a:moveTo>
                    <a:pt x="466439" y="476821"/>
                  </a:moveTo>
                  <a:lnTo>
                    <a:pt x="466439" y="438245"/>
                  </a:lnTo>
                  <a:lnTo>
                    <a:pt x="376619" y="438245"/>
                  </a:lnTo>
                  <a:lnTo>
                    <a:pt x="376619" y="416243"/>
                  </a:lnTo>
                  <a:lnTo>
                    <a:pt x="529114" y="416243"/>
                  </a:lnTo>
                  <a:cubicBezTo>
                    <a:pt x="534638" y="416243"/>
                    <a:pt x="539115" y="411956"/>
                    <a:pt x="539115" y="406718"/>
                  </a:cubicBezTo>
                  <a:lnTo>
                    <a:pt x="539115" y="9525"/>
                  </a:lnTo>
                  <a:cubicBezTo>
                    <a:pt x="539115" y="4286"/>
                    <a:pt x="534638" y="0"/>
                    <a:pt x="529114" y="0"/>
                  </a:cubicBezTo>
                  <a:lnTo>
                    <a:pt x="11811" y="0"/>
                  </a:lnTo>
                  <a:cubicBezTo>
                    <a:pt x="6382" y="0"/>
                    <a:pt x="1905" y="4286"/>
                    <a:pt x="1905" y="9525"/>
                  </a:cubicBezTo>
                  <a:lnTo>
                    <a:pt x="1905" y="406622"/>
                  </a:lnTo>
                  <a:cubicBezTo>
                    <a:pt x="1905" y="411956"/>
                    <a:pt x="6382" y="416147"/>
                    <a:pt x="11811" y="416147"/>
                  </a:cubicBezTo>
                  <a:lnTo>
                    <a:pt x="166306" y="416147"/>
                  </a:lnTo>
                  <a:lnTo>
                    <a:pt x="166306" y="438245"/>
                  </a:lnTo>
                  <a:lnTo>
                    <a:pt x="76486" y="438245"/>
                  </a:lnTo>
                  <a:lnTo>
                    <a:pt x="76486" y="476821"/>
                  </a:lnTo>
                  <a:lnTo>
                    <a:pt x="0" y="529209"/>
                  </a:lnTo>
                  <a:lnTo>
                    <a:pt x="0" y="571500"/>
                  </a:lnTo>
                  <a:lnTo>
                    <a:pt x="542925" y="571500"/>
                  </a:lnTo>
                  <a:lnTo>
                    <a:pt x="542925" y="529209"/>
                  </a:lnTo>
                  <a:lnTo>
                    <a:pt x="466439" y="476821"/>
                  </a:lnTo>
                  <a:close/>
                  <a:moveTo>
                    <a:pt x="38195" y="378619"/>
                  </a:moveTo>
                  <a:lnTo>
                    <a:pt x="38195" y="34480"/>
                  </a:lnTo>
                  <a:cubicBezTo>
                    <a:pt x="38195" y="30004"/>
                    <a:pt x="42100" y="26289"/>
                    <a:pt x="46768" y="26289"/>
                  </a:cubicBezTo>
                  <a:lnTo>
                    <a:pt x="492347" y="26289"/>
                  </a:lnTo>
                  <a:cubicBezTo>
                    <a:pt x="497014" y="26289"/>
                    <a:pt x="500825" y="30004"/>
                    <a:pt x="500825" y="34480"/>
                  </a:cubicBezTo>
                  <a:lnTo>
                    <a:pt x="500825" y="378619"/>
                  </a:lnTo>
                  <a:cubicBezTo>
                    <a:pt x="500825" y="383191"/>
                    <a:pt x="496919" y="386810"/>
                    <a:pt x="492347" y="386810"/>
                  </a:cubicBezTo>
                  <a:lnTo>
                    <a:pt x="46768" y="386810"/>
                  </a:lnTo>
                  <a:cubicBezTo>
                    <a:pt x="42100" y="386810"/>
                    <a:pt x="38195" y="383096"/>
                    <a:pt x="38195" y="378619"/>
                  </a:cubicBezTo>
                  <a:close/>
                  <a:moveTo>
                    <a:pt x="26670" y="527399"/>
                  </a:moveTo>
                  <a:lnTo>
                    <a:pt x="95631" y="480536"/>
                  </a:lnTo>
                  <a:lnTo>
                    <a:pt x="447294" y="480536"/>
                  </a:lnTo>
                  <a:lnTo>
                    <a:pt x="516064" y="527399"/>
                  </a:lnTo>
                  <a:lnTo>
                    <a:pt x="26670" y="5273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3" name="テキスト ボックス 452">
              <a:extLst>
                <a:ext uri="{FF2B5EF4-FFF2-40B4-BE49-F238E27FC236}">
                  <a16:creationId xmlns:a16="http://schemas.microsoft.com/office/drawing/2014/main" id="{98267E21-3E70-E767-A650-FEE5980415AF}"/>
                </a:ext>
              </a:extLst>
            </p:cNvPr>
            <p:cNvSpPr txBox="1"/>
            <p:nvPr/>
          </p:nvSpPr>
          <p:spPr>
            <a:xfrm>
              <a:off x="9440703" y="10530998"/>
              <a:ext cx="59022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50" spc="0" baseline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ブラウザ</a:t>
              </a:r>
            </a:p>
          </p:txBody>
        </p:sp>
        <p:grpSp>
          <p:nvGrpSpPr>
            <p:cNvPr id="454" name="グラフィックス 3">
              <a:extLst>
                <a:ext uri="{FF2B5EF4-FFF2-40B4-BE49-F238E27FC236}">
                  <a16:creationId xmlns:a16="http://schemas.microsoft.com/office/drawing/2014/main" id="{7C509ED0-74A1-25EA-73B5-E7FC1A70540B}"/>
                </a:ext>
              </a:extLst>
            </p:cNvPr>
            <p:cNvGrpSpPr/>
            <p:nvPr/>
          </p:nvGrpSpPr>
          <p:grpSpPr>
            <a:xfrm>
              <a:off x="9312116" y="13070649"/>
              <a:ext cx="777240" cy="253916"/>
              <a:chOff x="9312116" y="13070649"/>
              <a:chExt cx="777240" cy="253916"/>
            </a:xfrm>
          </p:grpSpPr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180C3121-BCA7-5649-EBB2-AEA7AEEF06B6}"/>
                  </a:ext>
                </a:extLst>
              </p:cNvPr>
              <p:cNvSpPr/>
              <p:nvPr/>
            </p:nvSpPr>
            <p:spPr>
              <a:xfrm>
                <a:off x="9422606" y="13115131"/>
                <a:ext cx="666750" cy="200025"/>
              </a:xfrm>
              <a:custGeom>
                <a:avLst/>
                <a:gdLst>
                  <a:gd name="connsiteX0" fmla="*/ 0 w 666750"/>
                  <a:gd name="connsiteY0" fmla="*/ 0 h 200025"/>
                  <a:gd name="connsiteX1" fmla="*/ 666750 w 666750"/>
                  <a:gd name="connsiteY1" fmla="*/ 0 h 200025"/>
                  <a:gd name="connsiteX2" fmla="*/ 666750 w 666750"/>
                  <a:gd name="connsiteY2" fmla="*/ 200025 h 200025"/>
                  <a:gd name="connsiteX3" fmla="*/ 0 w 666750"/>
                  <a:gd name="connsiteY3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0" h="200025">
                    <a:moveTo>
                      <a:pt x="0" y="0"/>
                    </a:moveTo>
                    <a:lnTo>
                      <a:pt x="666750" y="0"/>
                    </a:lnTo>
                    <a:lnTo>
                      <a:pt x="666750" y="200025"/>
                    </a:lnTo>
                    <a:lnTo>
                      <a:pt x="0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6" name="テキスト ボックス 455">
                <a:extLst>
                  <a:ext uri="{FF2B5EF4-FFF2-40B4-BE49-F238E27FC236}">
                    <a16:creationId xmlns:a16="http://schemas.microsoft.com/office/drawing/2014/main" id="{9DDBF647-58FF-BC23-1B83-0FDD433752E2}"/>
                  </a:ext>
                </a:extLst>
              </p:cNvPr>
              <p:cNvSpPr txBox="1"/>
              <p:nvPr/>
            </p:nvSpPr>
            <p:spPr>
              <a:xfrm>
                <a:off x="9312116" y="13070649"/>
                <a:ext cx="61747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050" spc="0" baseline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sym typeface="ＭＳ ゴシック"/>
                    <a:rtl val="0"/>
                  </a:rPr>
                  <a:t>センサー</a:t>
                </a:r>
              </a:p>
            </p:txBody>
          </p:sp>
        </p:grp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800B3DD7-CF12-9F00-1DCE-ACC49AE959D4}"/>
                </a:ext>
              </a:extLst>
            </p:cNvPr>
            <p:cNvSpPr/>
            <p:nvPr/>
          </p:nvSpPr>
          <p:spPr>
            <a:xfrm>
              <a:off x="10132218" y="12664502"/>
              <a:ext cx="1406175" cy="5906"/>
            </a:xfrm>
            <a:custGeom>
              <a:avLst/>
              <a:gdLst>
                <a:gd name="connsiteX0" fmla="*/ 0 w 1406175"/>
                <a:gd name="connsiteY0" fmla="*/ 0 h 5906"/>
                <a:gd name="connsiteX1" fmla="*/ 738188 w 1406175"/>
                <a:gd name="connsiteY1" fmla="*/ 4858 h 5906"/>
                <a:gd name="connsiteX2" fmla="*/ 1406176 w 1406175"/>
                <a:gd name="connsiteY2" fmla="*/ 5907 h 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175" h="5906">
                  <a:moveTo>
                    <a:pt x="0" y="0"/>
                  </a:moveTo>
                  <a:lnTo>
                    <a:pt x="738188" y="4858"/>
                  </a:lnTo>
                  <a:lnTo>
                    <a:pt x="1406176" y="590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CF68703A-86A9-3D6D-F7E1-3911D0C6DD74}"/>
                </a:ext>
              </a:extLst>
            </p:cNvPr>
            <p:cNvSpPr/>
            <p:nvPr/>
          </p:nvSpPr>
          <p:spPr>
            <a:xfrm>
              <a:off x="11521725" y="12636976"/>
              <a:ext cx="66675" cy="66675"/>
            </a:xfrm>
            <a:custGeom>
              <a:avLst/>
              <a:gdLst>
                <a:gd name="connsiteX0" fmla="*/ 66675 w 66675"/>
                <a:gd name="connsiteY0" fmla="*/ 33433 h 66675"/>
                <a:gd name="connsiteX1" fmla="*/ 0 w 66675"/>
                <a:gd name="connsiteY1" fmla="*/ 66675 h 66675"/>
                <a:gd name="connsiteX2" fmla="*/ 16669 w 66675"/>
                <a:gd name="connsiteY2" fmla="*/ 33433 h 66675"/>
                <a:gd name="connsiteX3" fmla="*/ 9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433"/>
                  </a:moveTo>
                  <a:lnTo>
                    <a:pt x="0" y="66675"/>
                  </a:lnTo>
                  <a:lnTo>
                    <a:pt x="16669" y="3343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C39F0FB0-9CAB-8ED2-D869-510AEC79E89E}"/>
                </a:ext>
              </a:extLst>
            </p:cNvPr>
            <p:cNvSpPr/>
            <p:nvPr/>
          </p:nvSpPr>
          <p:spPr>
            <a:xfrm>
              <a:off x="11570493" y="7523956"/>
              <a:ext cx="1333500" cy="476250"/>
            </a:xfrm>
            <a:custGeom>
              <a:avLst/>
              <a:gdLst>
                <a:gd name="connsiteX0" fmla="*/ 0 w 1333500"/>
                <a:gd name="connsiteY0" fmla="*/ 0 h 476250"/>
                <a:gd name="connsiteX1" fmla="*/ 1333500 w 1333500"/>
                <a:gd name="connsiteY1" fmla="*/ 0 h 476250"/>
                <a:gd name="connsiteX2" fmla="*/ 1333500 w 1333500"/>
                <a:gd name="connsiteY2" fmla="*/ 476250 h 476250"/>
                <a:gd name="connsiteX3" fmla="*/ 0 w 1333500"/>
                <a:gd name="connsiteY3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0" h="476250">
                  <a:moveTo>
                    <a:pt x="0" y="0"/>
                  </a:moveTo>
                  <a:lnTo>
                    <a:pt x="1333500" y="0"/>
                  </a:lnTo>
                  <a:lnTo>
                    <a:pt x="1333500" y="47625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7E0CCB64-8DAE-0A5B-0AD0-77758D1819D6}"/>
                </a:ext>
              </a:extLst>
            </p:cNvPr>
            <p:cNvSpPr/>
            <p:nvPr/>
          </p:nvSpPr>
          <p:spPr>
            <a:xfrm>
              <a:off x="14808993" y="3904456"/>
              <a:ext cx="2667000" cy="3314700"/>
            </a:xfrm>
            <a:custGeom>
              <a:avLst/>
              <a:gdLst>
                <a:gd name="connsiteX0" fmla="*/ 0 w 2667000"/>
                <a:gd name="connsiteY0" fmla="*/ 0 h 3314700"/>
                <a:gd name="connsiteX1" fmla="*/ 2667000 w 2667000"/>
                <a:gd name="connsiteY1" fmla="*/ 0 h 3314700"/>
                <a:gd name="connsiteX2" fmla="*/ 2667000 w 2667000"/>
                <a:gd name="connsiteY2" fmla="*/ 3314700 h 3314700"/>
                <a:gd name="connsiteX3" fmla="*/ 0 w 2667000"/>
                <a:gd name="connsiteY3" fmla="*/ 3314700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0" h="3314700">
                  <a:moveTo>
                    <a:pt x="0" y="0"/>
                  </a:moveTo>
                  <a:lnTo>
                    <a:pt x="2667000" y="0"/>
                  </a:lnTo>
                  <a:lnTo>
                    <a:pt x="2667000" y="3314700"/>
                  </a:lnTo>
                  <a:lnTo>
                    <a:pt x="0" y="33147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1" name="テキスト ボックス 460">
              <a:extLst>
                <a:ext uri="{FF2B5EF4-FFF2-40B4-BE49-F238E27FC236}">
                  <a16:creationId xmlns:a16="http://schemas.microsoft.com/office/drawing/2014/main" id="{B71C8A85-FAC8-E05C-79DA-E066646BFD60}"/>
                </a:ext>
              </a:extLst>
            </p:cNvPr>
            <p:cNvSpPr txBox="1"/>
            <p:nvPr/>
          </p:nvSpPr>
          <p:spPr>
            <a:xfrm>
              <a:off x="15670053" y="3892073"/>
              <a:ext cx="1848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オンラインアプリ・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  <a:rtl val="0"/>
                </a:rPr>
                <a:t>API</a:t>
              </a:r>
              <a:r>
                <a:rPr lang="ja-JP" altLang="en-US" sz="1200" b="1" u="sng" spc="0" baseline="0" dirty="0">
                  <a:ln/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ＭＳ ゴシック"/>
                  <a:rtl val="0"/>
                </a:rPr>
                <a:t>機能</a:t>
              </a:r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0F08FD20-ACDD-082D-AB81-3557DD495DF0}"/>
                </a:ext>
              </a:extLst>
            </p:cNvPr>
            <p:cNvSpPr/>
            <p:nvPr/>
          </p:nvSpPr>
          <p:spPr>
            <a:xfrm>
              <a:off x="16012477" y="4761706"/>
              <a:ext cx="9525" cy="539400"/>
            </a:xfrm>
            <a:custGeom>
              <a:avLst/>
              <a:gdLst>
                <a:gd name="connsiteX0" fmla="*/ 0 w 9525"/>
                <a:gd name="connsiteY0" fmla="*/ 0 h 539400"/>
                <a:gd name="connsiteX1" fmla="*/ 0 w 9525"/>
                <a:gd name="connsiteY1" fmla="*/ 539401 h 53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39400">
                  <a:moveTo>
                    <a:pt x="0" y="0"/>
                  </a:moveTo>
                  <a:lnTo>
                    <a:pt x="0" y="53940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F2BAB2ED-942A-422A-C94B-A044AF9A3F0A}"/>
                </a:ext>
              </a:extLst>
            </p:cNvPr>
            <p:cNvSpPr/>
            <p:nvPr/>
          </p:nvSpPr>
          <p:spPr>
            <a:xfrm>
              <a:off x="15979139" y="5284438"/>
              <a:ext cx="66675" cy="66675"/>
            </a:xfrm>
            <a:custGeom>
              <a:avLst/>
              <a:gdLst>
                <a:gd name="connsiteX0" fmla="*/ 33338 w 66675"/>
                <a:gd name="connsiteY0" fmla="*/ 66675 h 66675"/>
                <a:gd name="connsiteX1" fmla="*/ 0 w 66675"/>
                <a:gd name="connsiteY1" fmla="*/ 0 h 66675"/>
                <a:gd name="connsiteX2" fmla="*/ 33338 w 66675"/>
                <a:gd name="connsiteY2" fmla="*/ 16669 h 66675"/>
                <a:gd name="connsiteX3" fmla="*/ 66675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33338" y="66675"/>
                  </a:moveTo>
                  <a:lnTo>
                    <a:pt x="0" y="0"/>
                  </a:lnTo>
                  <a:lnTo>
                    <a:pt x="33338" y="166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20DE6B66-7F69-01ED-A2EC-3EE5F2D6DA74}"/>
                </a:ext>
              </a:extLst>
            </p:cNvPr>
            <p:cNvSpPr/>
            <p:nvPr/>
          </p:nvSpPr>
          <p:spPr>
            <a:xfrm>
              <a:off x="16250602" y="4523581"/>
              <a:ext cx="520541" cy="3809"/>
            </a:xfrm>
            <a:custGeom>
              <a:avLst/>
              <a:gdLst>
                <a:gd name="connsiteX0" fmla="*/ 0 w 520541"/>
                <a:gd name="connsiteY0" fmla="*/ 0 h 3809"/>
                <a:gd name="connsiteX1" fmla="*/ 260509 w 520541"/>
                <a:gd name="connsiteY1" fmla="*/ 0 h 3809"/>
                <a:gd name="connsiteX2" fmla="*/ 520541 w 520541"/>
                <a:gd name="connsiteY2" fmla="*/ 381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541" h="3809">
                  <a:moveTo>
                    <a:pt x="0" y="0"/>
                  </a:moveTo>
                  <a:lnTo>
                    <a:pt x="260509" y="0"/>
                  </a:lnTo>
                  <a:lnTo>
                    <a:pt x="520541" y="381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5" name="テキスト ボックス 464">
              <a:extLst>
                <a:ext uri="{FF2B5EF4-FFF2-40B4-BE49-F238E27FC236}">
                  <a16:creationId xmlns:a16="http://schemas.microsoft.com/office/drawing/2014/main" id="{19C39324-7AE1-E4DE-C7FC-EA82F23BB824}"/>
                </a:ext>
              </a:extLst>
            </p:cNvPr>
            <p:cNvSpPr txBox="1"/>
            <p:nvPr/>
          </p:nvSpPr>
          <p:spPr>
            <a:xfrm>
              <a:off x="15641478" y="4730273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00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Cloud </a:t>
              </a:r>
              <a:r>
                <a:rPr lang="en-US" altLang="ja-JP" sz="900" b="1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Load</a:t>
              </a:r>
            </a:p>
            <a:p>
              <a:pPr algn="ctr"/>
              <a:r>
                <a:rPr lang="en-US" altLang="ja-JP" sz="900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Balancing</a:t>
              </a:r>
              <a:endParaRPr lang="ja-JP" altLang="en-US" sz="900" b="1" spc="0" baseline="0" dirty="0">
                <a:ln/>
                <a:solidFill>
                  <a:srgbClr val="999999"/>
                </a:solidFill>
                <a:latin typeface="Helvetica"/>
                <a:cs typeface="Helvetica"/>
                <a:sym typeface="Helvetica"/>
                <a:rtl val="0"/>
              </a:endParaRPr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C4338B1A-BF7B-EAAC-A400-337B03ECBEAE}"/>
                </a:ext>
              </a:extLst>
            </p:cNvPr>
            <p:cNvSpPr/>
            <p:nvPr/>
          </p:nvSpPr>
          <p:spPr>
            <a:xfrm>
              <a:off x="16006666" y="5838031"/>
              <a:ext cx="7239" cy="434721"/>
            </a:xfrm>
            <a:custGeom>
              <a:avLst/>
              <a:gdLst>
                <a:gd name="connsiteX0" fmla="*/ 7239 w 7239"/>
                <a:gd name="connsiteY0" fmla="*/ 0 h 434721"/>
                <a:gd name="connsiteX1" fmla="*/ 7239 w 7239"/>
                <a:gd name="connsiteY1" fmla="*/ 247650 h 434721"/>
                <a:gd name="connsiteX2" fmla="*/ 0 w 7239"/>
                <a:gd name="connsiteY2" fmla="*/ 434721 h 43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9" h="434721">
                  <a:moveTo>
                    <a:pt x="7239" y="0"/>
                  </a:moveTo>
                  <a:lnTo>
                    <a:pt x="7239" y="247650"/>
                  </a:lnTo>
                  <a:lnTo>
                    <a:pt x="0" y="43472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BCBCBB88-F647-6C30-5F8C-59A013771687}"/>
                </a:ext>
              </a:extLst>
            </p:cNvPr>
            <p:cNvSpPr/>
            <p:nvPr/>
          </p:nvSpPr>
          <p:spPr>
            <a:xfrm>
              <a:off x="15973996" y="6254749"/>
              <a:ext cx="66675" cy="67913"/>
            </a:xfrm>
            <a:custGeom>
              <a:avLst/>
              <a:gdLst>
                <a:gd name="connsiteX0" fmla="*/ 30766 w 66675"/>
                <a:gd name="connsiteY0" fmla="*/ 67913 h 67913"/>
                <a:gd name="connsiteX1" fmla="*/ 0 w 66675"/>
                <a:gd name="connsiteY1" fmla="*/ 0 h 67913"/>
                <a:gd name="connsiteX2" fmla="*/ 32671 w 66675"/>
                <a:gd name="connsiteY2" fmla="*/ 18002 h 67913"/>
                <a:gd name="connsiteX3" fmla="*/ 66675 w 66675"/>
                <a:gd name="connsiteY3" fmla="*/ 2572 h 6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7913">
                  <a:moveTo>
                    <a:pt x="30766" y="67913"/>
                  </a:moveTo>
                  <a:lnTo>
                    <a:pt x="0" y="0"/>
                  </a:lnTo>
                  <a:lnTo>
                    <a:pt x="32671" y="18002"/>
                  </a:lnTo>
                  <a:lnTo>
                    <a:pt x="66675" y="25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8" name="テキスト ボックス 467">
              <a:extLst>
                <a:ext uri="{FF2B5EF4-FFF2-40B4-BE49-F238E27FC236}">
                  <a16:creationId xmlns:a16="http://schemas.microsoft.com/office/drawing/2014/main" id="{5AFA4E7D-2115-A4C4-83A4-6CD8365550BB}"/>
                </a:ext>
              </a:extLst>
            </p:cNvPr>
            <p:cNvSpPr txBox="1"/>
            <p:nvPr/>
          </p:nvSpPr>
          <p:spPr>
            <a:xfrm>
              <a:off x="15651003" y="5806598"/>
              <a:ext cx="716280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825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Cloud Run</a:t>
              </a:r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C4347786-FE46-41E1-4E41-FA5935F77124}"/>
                </a:ext>
              </a:extLst>
            </p:cNvPr>
            <p:cNvSpPr/>
            <p:nvPr/>
          </p:nvSpPr>
          <p:spPr>
            <a:xfrm>
              <a:off x="16001713" y="6904831"/>
              <a:ext cx="8382" cy="939450"/>
            </a:xfrm>
            <a:custGeom>
              <a:avLst/>
              <a:gdLst>
                <a:gd name="connsiteX0" fmla="*/ 2667 w 8382"/>
                <a:gd name="connsiteY0" fmla="*/ 0 h 939450"/>
                <a:gd name="connsiteX1" fmla="*/ 8382 w 8382"/>
                <a:gd name="connsiteY1" fmla="*/ 504825 h 939450"/>
                <a:gd name="connsiteX2" fmla="*/ 0 w 8382"/>
                <a:gd name="connsiteY2" fmla="*/ 939451 h 93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2" h="939450">
                  <a:moveTo>
                    <a:pt x="2667" y="0"/>
                  </a:moveTo>
                  <a:lnTo>
                    <a:pt x="8382" y="504825"/>
                  </a:lnTo>
                  <a:lnTo>
                    <a:pt x="0" y="93945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84448EF0-DA71-95E1-D2BF-1E71B642D210}"/>
                </a:ext>
              </a:extLst>
            </p:cNvPr>
            <p:cNvSpPr/>
            <p:nvPr/>
          </p:nvSpPr>
          <p:spPr>
            <a:xfrm>
              <a:off x="15968757" y="7827041"/>
              <a:ext cx="66675" cy="67246"/>
            </a:xfrm>
            <a:custGeom>
              <a:avLst/>
              <a:gdLst>
                <a:gd name="connsiteX0" fmla="*/ 32004 w 66675"/>
                <a:gd name="connsiteY0" fmla="*/ 67246 h 67246"/>
                <a:gd name="connsiteX1" fmla="*/ 0 w 66675"/>
                <a:gd name="connsiteY1" fmla="*/ 0 h 67246"/>
                <a:gd name="connsiteX2" fmla="*/ 32956 w 66675"/>
                <a:gd name="connsiteY2" fmla="*/ 17240 h 67246"/>
                <a:gd name="connsiteX3" fmla="*/ 66675 w 66675"/>
                <a:gd name="connsiteY3" fmla="*/ 1238 h 6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7246">
                  <a:moveTo>
                    <a:pt x="32004" y="67246"/>
                  </a:moveTo>
                  <a:lnTo>
                    <a:pt x="0" y="0"/>
                  </a:lnTo>
                  <a:lnTo>
                    <a:pt x="32956" y="17240"/>
                  </a:lnTo>
                  <a:lnTo>
                    <a:pt x="66675" y="12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1" name="テキスト ボックス 470">
              <a:extLst>
                <a:ext uri="{FF2B5EF4-FFF2-40B4-BE49-F238E27FC236}">
                  <a16:creationId xmlns:a16="http://schemas.microsoft.com/office/drawing/2014/main" id="{819692DE-91DF-E087-9B77-184B3DDA3377}"/>
                </a:ext>
              </a:extLst>
            </p:cNvPr>
            <p:cNvSpPr txBox="1"/>
            <p:nvPr/>
          </p:nvSpPr>
          <p:spPr>
            <a:xfrm>
              <a:off x="16632078" y="4730273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Cloud A</a:t>
              </a:r>
              <a:r>
                <a:rPr lang="en-US" altLang="ja-JP" sz="900" b="1" spc="0" baseline="0" dirty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rmor</a:t>
              </a:r>
              <a:endParaRPr lang="ja-JP" altLang="en-US" sz="900" b="1" spc="0" baseline="0" dirty="0">
                <a:ln/>
                <a:solidFill>
                  <a:srgbClr val="999999"/>
                </a:solidFill>
                <a:latin typeface="Helvetica"/>
                <a:cs typeface="Helvetica"/>
                <a:sym typeface="Helvetica"/>
                <a:rtl val="0"/>
              </a:endParaRPr>
            </a:p>
          </p:txBody>
        </p:sp>
        <p:sp>
          <p:nvSpPr>
            <p:cNvPr id="472" name="テキスト ボックス 471">
              <a:extLst>
                <a:ext uri="{FF2B5EF4-FFF2-40B4-BE49-F238E27FC236}">
                  <a16:creationId xmlns:a16="http://schemas.microsoft.com/office/drawing/2014/main" id="{6491E231-25FA-CB40-A9A0-B7EE6545CB6F}"/>
                </a:ext>
              </a:extLst>
            </p:cNvPr>
            <p:cNvSpPr txBox="1"/>
            <p:nvPr/>
          </p:nvSpPr>
          <p:spPr>
            <a:xfrm>
              <a:off x="15660528" y="14788673"/>
              <a:ext cx="6781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BigQuery</a:t>
              </a:r>
            </a:p>
          </p:txBody>
        </p:sp>
        <p:sp>
          <p:nvSpPr>
            <p:cNvPr id="473" name="テキスト ボックス 472">
              <a:extLst>
                <a:ext uri="{FF2B5EF4-FFF2-40B4-BE49-F238E27FC236}">
                  <a16:creationId xmlns:a16="http://schemas.microsoft.com/office/drawing/2014/main" id="{B4A9E318-8731-3050-F6C6-AE0FA5A291F2}"/>
                </a:ext>
              </a:extLst>
            </p:cNvPr>
            <p:cNvSpPr txBox="1"/>
            <p:nvPr/>
          </p:nvSpPr>
          <p:spPr>
            <a:xfrm>
              <a:off x="17713166" y="10064273"/>
              <a:ext cx="9353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Looker Studio</a:t>
              </a:r>
            </a:p>
          </p:txBody>
        </p:sp>
        <p:pic>
          <p:nvPicPr>
            <p:cNvPr id="474" name="図 473">
              <a:extLst>
                <a:ext uri="{FF2B5EF4-FFF2-40B4-BE49-F238E27FC236}">
                  <a16:creationId xmlns:a16="http://schemas.microsoft.com/office/drawing/2014/main" id="{A102694A-DF9B-1CB9-91A8-B0463D178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728406" y="10367168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</p:spPr>
        </p:pic>
        <p:sp>
          <p:nvSpPr>
            <p:cNvPr id="475" name="テキスト ボックス 474">
              <a:extLst>
                <a:ext uri="{FF2B5EF4-FFF2-40B4-BE49-F238E27FC236}">
                  <a16:creationId xmlns:a16="http://schemas.microsoft.com/office/drawing/2014/main" id="{27EB3C1F-5BA3-29B1-C8AA-89346BBE32DA}"/>
                </a:ext>
              </a:extLst>
            </p:cNvPr>
            <p:cNvSpPr txBox="1"/>
            <p:nvPr/>
          </p:nvSpPr>
          <p:spPr>
            <a:xfrm>
              <a:off x="17598866" y="11312048"/>
              <a:ext cx="1173480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999999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スプレッドシート</a:t>
              </a:r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63D1C59B-B886-27C0-38EA-EC2A743B52FC}"/>
                </a:ext>
              </a:extLst>
            </p:cNvPr>
            <p:cNvSpPr/>
            <p:nvPr/>
          </p:nvSpPr>
          <p:spPr>
            <a:xfrm>
              <a:off x="17733168" y="11762581"/>
              <a:ext cx="952500" cy="952500"/>
            </a:xfrm>
            <a:custGeom>
              <a:avLst/>
              <a:gdLst>
                <a:gd name="connsiteX0" fmla="*/ 0 w 952500"/>
                <a:gd name="connsiteY0" fmla="*/ 0 h 952500"/>
                <a:gd name="connsiteX1" fmla="*/ 952500 w 952500"/>
                <a:gd name="connsiteY1" fmla="*/ 0 h 952500"/>
                <a:gd name="connsiteX2" fmla="*/ 952500 w 952500"/>
                <a:gd name="connsiteY2" fmla="*/ 952500 h 952500"/>
                <a:gd name="connsiteX3" fmla="*/ 0 w 952500"/>
                <a:gd name="connsiteY3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952500">
                  <a:moveTo>
                    <a:pt x="0" y="0"/>
                  </a:moveTo>
                  <a:lnTo>
                    <a:pt x="9525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477" name="図 476">
              <a:extLst>
                <a:ext uri="{FF2B5EF4-FFF2-40B4-BE49-F238E27FC236}">
                  <a16:creationId xmlns:a16="http://schemas.microsoft.com/office/drawing/2014/main" id="{AF9AD4E4-E875-0EF9-6F4D-F7D5AB87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728406" y="11757818"/>
              <a:ext cx="952500" cy="952500"/>
            </a:xfrm>
            <a:custGeom>
              <a:avLst/>
              <a:gdLst>
                <a:gd name="connsiteX0" fmla="*/ 0 w 952500"/>
                <a:gd name="connsiteY0" fmla="*/ 0 h 952500"/>
                <a:gd name="connsiteX1" fmla="*/ 952500 w 952500"/>
                <a:gd name="connsiteY1" fmla="*/ 0 h 952500"/>
                <a:gd name="connsiteX2" fmla="*/ 952500 w 952500"/>
                <a:gd name="connsiteY2" fmla="*/ 952500 h 952500"/>
                <a:gd name="connsiteX3" fmla="*/ 0 w 952500"/>
                <a:gd name="connsiteY3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952500">
                  <a:moveTo>
                    <a:pt x="0" y="0"/>
                  </a:moveTo>
                  <a:lnTo>
                    <a:pt x="9525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</p:spPr>
        </p:pic>
        <p:sp>
          <p:nvSpPr>
            <p:cNvPr id="478" name="テキスト ボックス 477">
              <a:extLst>
                <a:ext uri="{FF2B5EF4-FFF2-40B4-BE49-F238E27FC236}">
                  <a16:creationId xmlns:a16="http://schemas.microsoft.com/office/drawing/2014/main" id="{3615FBD4-150E-95A5-B0FE-E865E657B271}"/>
                </a:ext>
              </a:extLst>
            </p:cNvPr>
            <p:cNvSpPr txBox="1"/>
            <p:nvPr/>
          </p:nvSpPr>
          <p:spPr>
            <a:xfrm>
              <a:off x="17851278" y="12731273"/>
              <a:ext cx="7067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AppSheet</a:t>
              </a:r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AE88F9AF-AC04-BBBC-5A4B-E1F0F3D69AF8}"/>
                </a:ext>
              </a:extLst>
            </p:cNvPr>
            <p:cNvSpPr/>
            <p:nvPr/>
          </p:nvSpPr>
          <p:spPr>
            <a:xfrm>
              <a:off x="19161918" y="11857831"/>
              <a:ext cx="762000" cy="666750"/>
            </a:xfrm>
            <a:custGeom>
              <a:avLst/>
              <a:gdLst>
                <a:gd name="connsiteX0" fmla="*/ 0 w 762000"/>
                <a:gd name="connsiteY0" fmla="*/ 0 h 666750"/>
                <a:gd name="connsiteX1" fmla="*/ 762000 w 762000"/>
                <a:gd name="connsiteY1" fmla="*/ 0 h 666750"/>
                <a:gd name="connsiteX2" fmla="*/ 762000 w 762000"/>
                <a:gd name="connsiteY2" fmla="*/ 666750 h 666750"/>
                <a:gd name="connsiteX3" fmla="*/ 0 w 762000"/>
                <a:gd name="connsiteY3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666750">
                  <a:moveTo>
                    <a:pt x="0" y="0"/>
                  </a:moveTo>
                  <a:lnTo>
                    <a:pt x="762000" y="0"/>
                  </a:lnTo>
                  <a:lnTo>
                    <a:pt x="762000" y="666750"/>
                  </a:lnTo>
                  <a:lnTo>
                    <a:pt x="0" y="666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382690A6-3E2F-4B4B-CEE3-E9EAC69A93EB}"/>
                </a:ext>
              </a:extLst>
            </p:cNvPr>
            <p:cNvSpPr/>
            <p:nvPr/>
          </p:nvSpPr>
          <p:spPr>
            <a:xfrm>
              <a:off x="19161918" y="11857831"/>
              <a:ext cx="762000" cy="666750"/>
            </a:xfrm>
            <a:custGeom>
              <a:avLst/>
              <a:gdLst>
                <a:gd name="connsiteX0" fmla="*/ 654653 w 762000"/>
                <a:gd name="connsiteY0" fmla="*/ 556356 h 666750"/>
                <a:gd name="connsiteX1" fmla="*/ 654653 w 762000"/>
                <a:gd name="connsiteY1" fmla="*/ 511303 h 666750"/>
                <a:gd name="connsiteX2" fmla="*/ 528542 w 762000"/>
                <a:gd name="connsiteY2" fmla="*/ 511303 h 666750"/>
                <a:gd name="connsiteX3" fmla="*/ 528542 w 762000"/>
                <a:gd name="connsiteY3" fmla="*/ 485584 h 666750"/>
                <a:gd name="connsiteX4" fmla="*/ 742664 w 762000"/>
                <a:gd name="connsiteY4" fmla="*/ 485584 h 666750"/>
                <a:gd name="connsiteX5" fmla="*/ 756571 w 762000"/>
                <a:gd name="connsiteY5" fmla="*/ 474535 h 666750"/>
                <a:gd name="connsiteX6" fmla="*/ 756571 w 762000"/>
                <a:gd name="connsiteY6" fmla="*/ 11144 h 666750"/>
                <a:gd name="connsiteX7" fmla="*/ 742664 w 762000"/>
                <a:gd name="connsiteY7" fmla="*/ 0 h 666750"/>
                <a:gd name="connsiteX8" fmla="*/ 16669 w 762000"/>
                <a:gd name="connsiteY8" fmla="*/ 0 h 666750"/>
                <a:gd name="connsiteX9" fmla="*/ 2667 w 762000"/>
                <a:gd name="connsiteY9" fmla="*/ 11144 h 666750"/>
                <a:gd name="connsiteX10" fmla="*/ 2667 w 762000"/>
                <a:gd name="connsiteY10" fmla="*/ 474441 h 666750"/>
                <a:gd name="connsiteX11" fmla="*/ 16669 w 762000"/>
                <a:gd name="connsiteY11" fmla="*/ 485489 h 666750"/>
                <a:gd name="connsiteX12" fmla="*/ 233363 w 762000"/>
                <a:gd name="connsiteY12" fmla="*/ 485489 h 666750"/>
                <a:gd name="connsiteX13" fmla="*/ 233363 w 762000"/>
                <a:gd name="connsiteY13" fmla="*/ 511303 h 666750"/>
                <a:gd name="connsiteX14" fmla="*/ 107347 w 762000"/>
                <a:gd name="connsiteY14" fmla="*/ 511303 h 666750"/>
                <a:gd name="connsiteX15" fmla="*/ 107347 w 762000"/>
                <a:gd name="connsiteY15" fmla="*/ 556260 h 666750"/>
                <a:gd name="connsiteX16" fmla="*/ 0 w 762000"/>
                <a:gd name="connsiteY16" fmla="*/ 617410 h 666750"/>
                <a:gd name="connsiteX17" fmla="*/ 0 w 762000"/>
                <a:gd name="connsiteY17" fmla="*/ 666750 h 666750"/>
                <a:gd name="connsiteX18" fmla="*/ 762000 w 762000"/>
                <a:gd name="connsiteY18" fmla="*/ 666750 h 666750"/>
                <a:gd name="connsiteX19" fmla="*/ 762000 w 762000"/>
                <a:gd name="connsiteY19" fmla="*/ 617410 h 666750"/>
                <a:gd name="connsiteX20" fmla="*/ 654653 w 762000"/>
                <a:gd name="connsiteY20" fmla="*/ 556356 h 666750"/>
                <a:gd name="connsiteX21" fmla="*/ 53626 w 762000"/>
                <a:gd name="connsiteY21" fmla="*/ 441770 h 666750"/>
                <a:gd name="connsiteX22" fmla="*/ 53626 w 762000"/>
                <a:gd name="connsiteY22" fmla="*/ 40291 h 666750"/>
                <a:gd name="connsiteX23" fmla="*/ 65627 w 762000"/>
                <a:gd name="connsiteY23" fmla="*/ 30670 h 666750"/>
                <a:gd name="connsiteX24" fmla="*/ 690944 w 762000"/>
                <a:gd name="connsiteY24" fmla="*/ 30670 h 666750"/>
                <a:gd name="connsiteX25" fmla="*/ 702850 w 762000"/>
                <a:gd name="connsiteY25" fmla="*/ 40291 h 666750"/>
                <a:gd name="connsiteX26" fmla="*/ 702850 w 762000"/>
                <a:gd name="connsiteY26" fmla="*/ 441770 h 666750"/>
                <a:gd name="connsiteX27" fmla="*/ 690944 w 762000"/>
                <a:gd name="connsiteY27" fmla="*/ 451295 h 666750"/>
                <a:gd name="connsiteX28" fmla="*/ 65627 w 762000"/>
                <a:gd name="connsiteY28" fmla="*/ 451295 h 666750"/>
                <a:gd name="connsiteX29" fmla="*/ 53626 w 762000"/>
                <a:gd name="connsiteY29" fmla="*/ 441770 h 666750"/>
                <a:gd name="connsiteX30" fmla="*/ 37528 w 762000"/>
                <a:gd name="connsiteY30" fmla="*/ 615219 h 666750"/>
                <a:gd name="connsiteX31" fmla="*/ 134207 w 762000"/>
                <a:gd name="connsiteY31" fmla="*/ 560546 h 666750"/>
                <a:gd name="connsiteX32" fmla="*/ 627793 w 762000"/>
                <a:gd name="connsiteY32" fmla="*/ 560546 h 666750"/>
                <a:gd name="connsiteX33" fmla="*/ 724377 w 762000"/>
                <a:gd name="connsiteY33" fmla="*/ 615219 h 666750"/>
                <a:gd name="connsiteX34" fmla="*/ 37528 w 762000"/>
                <a:gd name="connsiteY34" fmla="*/ 615219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666750">
                  <a:moveTo>
                    <a:pt x="654653" y="556356"/>
                  </a:moveTo>
                  <a:lnTo>
                    <a:pt x="654653" y="511303"/>
                  </a:lnTo>
                  <a:lnTo>
                    <a:pt x="528542" y="511303"/>
                  </a:lnTo>
                  <a:lnTo>
                    <a:pt x="528542" y="485584"/>
                  </a:lnTo>
                  <a:lnTo>
                    <a:pt x="742664" y="485584"/>
                  </a:lnTo>
                  <a:cubicBezTo>
                    <a:pt x="750380" y="485584"/>
                    <a:pt x="756571" y="480631"/>
                    <a:pt x="756571" y="474535"/>
                  </a:cubicBezTo>
                  <a:lnTo>
                    <a:pt x="756571" y="11144"/>
                  </a:lnTo>
                  <a:cubicBezTo>
                    <a:pt x="756571" y="4953"/>
                    <a:pt x="750380" y="0"/>
                    <a:pt x="742664" y="0"/>
                  </a:cubicBezTo>
                  <a:lnTo>
                    <a:pt x="16669" y="0"/>
                  </a:lnTo>
                  <a:cubicBezTo>
                    <a:pt x="8953" y="0"/>
                    <a:pt x="2667" y="4953"/>
                    <a:pt x="2667" y="11144"/>
                  </a:cubicBezTo>
                  <a:lnTo>
                    <a:pt x="2667" y="474441"/>
                  </a:lnTo>
                  <a:cubicBezTo>
                    <a:pt x="2667" y="480631"/>
                    <a:pt x="8953" y="485489"/>
                    <a:pt x="16669" y="485489"/>
                  </a:cubicBezTo>
                  <a:lnTo>
                    <a:pt x="233363" y="485489"/>
                  </a:lnTo>
                  <a:lnTo>
                    <a:pt x="233363" y="511303"/>
                  </a:lnTo>
                  <a:lnTo>
                    <a:pt x="107347" y="511303"/>
                  </a:lnTo>
                  <a:lnTo>
                    <a:pt x="107347" y="556260"/>
                  </a:lnTo>
                  <a:lnTo>
                    <a:pt x="0" y="617410"/>
                  </a:lnTo>
                  <a:lnTo>
                    <a:pt x="0" y="666750"/>
                  </a:lnTo>
                  <a:lnTo>
                    <a:pt x="762000" y="666750"/>
                  </a:lnTo>
                  <a:lnTo>
                    <a:pt x="762000" y="617410"/>
                  </a:lnTo>
                  <a:lnTo>
                    <a:pt x="654653" y="556356"/>
                  </a:lnTo>
                  <a:close/>
                  <a:moveTo>
                    <a:pt x="53626" y="441770"/>
                  </a:moveTo>
                  <a:lnTo>
                    <a:pt x="53626" y="40291"/>
                  </a:lnTo>
                  <a:cubicBezTo>
                    <a:pt x="53626" y="34957"/>
                    <a:pt x="59055" y="30670"/>
                    <a:pt x="65627" y="30670"/>
                  </a:cubicBezTo>
                  <a:lnTo>
                    <a:pt x="690944" y="30670"/>
                  </a:lnTo>
                  <a:cubicBezTo>
                    <a:pt x="697611" y="30670"/>
                    <a:pt x="702850" y="34957"/>
                    <a:pt x="702850" y="40291"/>
                  </a:cubicBezTo>
                  <a:lnTo>
                    <a:pt x="702850" y="441770"/>
                  </a:lnTo>
                  <a:cubicBezTo>
                    <a:pt x="702850" y="447103"/>
                    <a:pt x="697516" y="451295"/>
                    <a:pt x="690944" y="451295"/>
                  </a:cubicBezTo>
                  <a:lnTo>
                    <a:pt x="65627" y="451295"/>
                  </a:lnTo>
                  <a:cubicBezTo>
                    <a:pt x="59055" y="451295"/>
                    <a:pt x="53626" y="447009"/>
                    <a:pt x="53626" y="441770"/>
                  </a:cubicBezTo>
                  <a:close/>
                  <a:moveTo>
                    <a:pt x="37528" y="615219"/>
                  </a:moveTo>
                  <a:lnTo>
                    <a:pt x="134207" y="560546"/>
                  </a:lnTo>
                  <a:lnTo>
                    <a:pt x="627793" y="560546"/>
                  </a:lnTo>
                  <a:lnTo>
                    <a:pt x="724377" y="615219"/>
                  </a:lnTo>
                  <a:lnTo>
                    <a:pt x="37528" y="6152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B521BDFF-69B3-9D0C-D50D-975D985DAB51}"/>
                </a:ext>
              </a:extLst>
            </p:cNvPr>
            <p:cNvSpPr/>
            <p:nvPr/>
          </p:nvSpPr>
          <p:spPr>
            <a:xfrm>
              <a:off x="19238118" y="11983084"/>
              <a:ext cx="107537" cy="322421"/>
            </a:xfrm>
            <a:custGeom>
              <a:avLst/>
              <a:gdLst>
                <a:gd name="connsiteX0" fmla="*/ 0 w 107537"/>
                <a:gd name="connsiteY0" fmla="*/ 0 h 322421"/>
                <a:gd name="connsiteX1" fmla="*/ 107538 w 107537"/>
                <a:gd name="connsiteY1" fmla="*/ 0 h 322421"/>
                <a:gd name="connsiteX2" fmla="*/ 107538 w 107537"/>
                <a:gd name="connsiteY2" fmla="*/ 322421 h 322421"/>
                <a:gd name="connsiteX3" fmla="*/ 0 w 107537"/>
                <a:gd name="connsiteY3" fmla="*/ 322421 h 32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37" h="322421">
                  <a:moveTo>
                    <a:pt x="0" y="0"/>
                  </a:moveTo>
                  <a:lnTo>
                    <a:pt x="107538" y="0"/>
                  </a:lnTo>
                  <a:lnTo>
                    <a:pt x="107538" y="322421"/>
                  </a:lnTo>
                  <a:lnTo>
                    <a:pt x="0" y="322421"/>
                  </a:lnTo>
                  <a:close/>
                </a:path>
              </a:pathLst>
            </a:custGeom>
            <a:solidFill>
              <a:srgbClr val="1073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0C00C2EB-A5A0-B3B7-BD08-A39D3B521980}"/>
                </a:ext>
              </a:extLst>
            </p:cNvPr>
            <p:cNvSpPr/>
            <p:nvPr/>
          </p:nvSpPr>
          <p:spPr>
            <a:xfrm rot="-5400000">
              <a:off x="19179159" y="12149676"/>
              <a:ext cx="225646" cy="86011"/>
            </a:xfrm>
            <a:custGeom>
              <a:avLst/>
              <a:gdLst>
                <a:gd name="connsiteX0" fmla="*/ 0 w 225646"/>
                <a:gd name="connsiteY0" fmla="*/ 17144 h 86011"/>
                <a:gd name="connsiteX1" fmla="*/ 73247 w 225646"/>
                <a:gd name="connsiteY1" fmla="*/ 17144 h 86011"/>
                <a:gd name="connsiteX2" fmla="*/ 73247 w 225646"/>
                <a:gd name="connsiteY2" fmla="*/ 0 h 86011"/>
                <a:gd name="connsiteX3" fmla="*/ 225647 w 225646"/>
                <a:gd name="connsiteY3" fmla="*/ 42958 h 86011"/>
                <a:gd name="connsiteX4" fmla="*/ 73247 w 225646"/>
                <a:gd name="connsiteY4" fmla="*/ 86011 h 86011"/>
                <a:gd name="connsiteX5" fmla="*/ 73247 w 225646"/>
                <a:gd name="connsiteY5" fmla="*/ 68770 h 86011"/>
                <a:gd name="connsiteX6" fmla="*/ 0 w 225646"/>
                <a:gd name="connsiteY6" fmla="*/ 68770 h 86011"/>
                <a:gd name="connsiteX7" fmla="*/ 0 w 225646"/>
                <a:gd name="connsiteY7" fmla="*/ 42958 h 8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646" h="86011">
                  <a:moveTo>
                    <a:pt x="0" y="17144"/>
                  </a:moveTo>
                  <a:lnTo>
                    <a:pt x="73247" y="17144"/>
                  </a:lnTo>
                  <a:lnTo>
                    <a:pt x="73247" y="0"/>
                  </a:lnTo>
                  <a:lnTo>
                    <a:pt x="225647" y="42958"/>
                  </a:lnTo>
                  <a:lnTo>
                    <a:pt x="73247" y="86011"/>
                  </a:lnTo>
                  <a:lnTo>
                    <a:pt x="73247" y="68770"/>
                  </a:lnTo>
                  <a:lnTo>
                    <a:pt x="0" y="68770"/>
                  </a:lnTo>
                  <a:lnTo>
                    <a:pt x="0" y="42958"/>
                  </a:lnTo>
                  <a:close/>
                </a:path>
              </a:pathLst>
            </a:custGeom>
            <a:solidFill>
              <a:srgbClr val="1699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2A2F126A-ADEC-6F2B-10FF-C9A68747CC10}"/>
                </a:ext>
              </a:extLst>
            </p:cNvPr>
            <p:cNvSpPr/>
            <p:nvPr/>
          </p:nvSpPr>
          <p:spPr>
            <a:xfrm>
              <a:off x="19363658" y="11918600"/>
              <a:ext cx="107537" cy="386905"/>
            </a:xfrm>
            <a:custGeom>
              <a:avLst/>
              <a:gdLst>
                <a:gd name="connsiteX0" fmla="*/ 1 w 107537"/>
                <a:gd name="connsiteY0" fmla="*/ 0 h 386905"/>
                <a:gd name="connsiteX1" fmla="*/ 107538 w 107537"/>
                <a:gd name="connsiteY1" fmla="*/ 0 h 386905"/>
                <a:gd name="connsiteX2" fmla="*/ 107538 w 107537"/>
                <a:gd name="connsiteY2" fmla="*/ 386906 h 386905"/>
                <a:gd name="connsiteX3" fmla="*/ 1 w 107537"/>
                <a:gd name="connsiteY3" fmla="*/ 386906 h 38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37" h="386905">
                  <a:moveTo>
                    <a:pt x="1" y="0"/>
                  </a:moveTo>
                  <a:lnTo>
                    <a:pt x="107538" y="0"/>
                  </a:lnTo>
                  <a:lnTo>
                    <a:pt x="107538" y="386906"/>
                  </a:lnTo>
                  <a:lnTo>
                    <a:pt x="1" y="386906"/>
                  </a:lnTo>
                  <a:close/>
                </a:path>
              </a:pathLst>
            </a:custGeom>
            <a:solidFill>
              <a:srgbClr val="F2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A7D4037E-8A40-7112-BEC1-0BBB70FDA243}"/>
                </a:ext>
              </a:extLst>
            </p:cNvPr>
            <p:cNvSpPr/>
            <p:nvPr/>
          </p:nvSpPr>
          <p:spPr>
            <a:xfrm rot="5400000">
              <a:off x="19288410" y="12004611"/>
              <a:ext cx="257841" cy="86011"/>
            </a:xfrm>
            <a:custGeom>
              <a:avLst/>
              <a:gdLst>
                <a:gd name="connsiteX0" fmla="*/ 0 w 257841"/>
                <a:gd name="connsiteY0" fmla="*/ 17145 h 86011"/>
                <a:gd name="connsiteX1" fmla="*/ 105441 w 257841"/>
                <a:gd name="connsiteY1" fmla="*/ 17145 h 86011"/>
                <a:gd name="connsiteX2" fmla="*/ 105441 w 257841"/>
                <a:gd name="connsiteY2" fmla="*/ 0 h 86011"/>
                <a:gd name="connsiteX3" fmla="*/ 257841 w 257841"/>
                <a:gd name="connsiteY3" fmla="*/ 42958 h 86011"/>
                <a:gd name="connsiteX4" fmla="*/ 105441 w 257841"/>
                <a:gd name="connsiteY4" fmla="*/ 86011 h 86011"/>
                <a:gd name="connsiteX5" fmla="*/ 105441 w 257841"/>
                <a:gd name="connsiteY5" fmla="*/ 68771 h 86011"/>
                <a:gd name="connsiteX6" fmla="*/ 0 w 257841"/>
                <a:gd name="connsiteY6" fmla="*/ 68771 h 86011"/>
                <a:gd name="connsiteX7" fmla="*/ 0 w 257841"/>
                <a:gd name="connsiteY7" fmla="*/ 42958 h 8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841" h="86011">
                  <a:moveTo>
                    <a:pt x="0" y="17145"/>
                  </a:moveTo>
                  <a:lnTo>
                    <a:pt x="105441" y="17145"/>
                  </a:lnTo>
                  <a:lnTo>
                    <a:pt x="105441" y="0"/>
                  </a:lnTo>
                  <a:lnTo>
                    <a:pt x="257841" y="42958"/>
                  </a:lnTo>
                  <a:lnTo>
                    <a:pt x="105441" y="86011"/>
                  </a:lnTo>
                  <a:lnTo>
                    <a:pt x="105441" y="68771"/>
                  </a:lnTo>
                  <a:lnTo>
                    <a:pt x="0" y="68771"/>
                  </a:lnTo>
                  <a:lnTo>
                    <a:pt x="0" y="42958"/>
                  </a:lnTo>
                  <a:close/>
                </a:path>
              </a:pathLst>
            </a:custGeom>
            <a:solidFill>
              <a:srgbClr val="F5A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65565456-99C8-8EBC-7C17-056D74078FF7}"/>
                </a:ext>
              </a:extLst>
            </p:cNvPr>
            <p:cNvSpPr/>
            <p:nvPr/>
          </p:nvSpPr>
          <p:spPr>
            <a:xfrm>
              <a:off x="19489102" y="11886406"/>
              <a:ext cx="107537" cy="419100"/>
            </a:xfrm>
            <a:custGeom>
              <a:avLst/>
              <a:gdLst>
                <a:gd name="connsiteX0" fmla="*/ 0 w 107537"/>
                <a:gd name="connsiteY0" fmla="*/ 0 h 419100"/>
                <a:gd name="connsiteX1" fmla="*/ 107537 w 107537"/>
                <a:gd name="connsiteY1" fmla="*/ 0 h 419100"/>
                <a:gd name="connsiteX2" fmla="*/ 107537 w 107537"/>
                <a:gd name="connsiteY2" fmla="*/ 419100 h 419100"/>
                <a:gd name="connsiteX3" fmla="*/ 0 w 107537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37" h="419100">
                  <a:moveTo>
                    <a:pt x="0" y="0"/>
                  </a:moveTo>
                  <a:lnTo>
                    <a:pt x="107537" y="0"/>
                  </a:lnTo>
                  <a:lnTo>
                    <a:pt x="107537" y="41910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AE41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F651EE34-CE9F-BB9C-2B2C-3CA6A71BC52E}"/>
                </a:ext>
              </a:extLst>
            </p:cNvPr>
            <p:cNvSpPr/>
            <p:nvPr/>
          </p:nvSpPr>
          <p:spPr>
            <a:xfrm rot="-5400000">
              <a:off x="19462337" y="12181871"/>
              <a:ext cx="161162" cy="86106"/>
            </a:xfrm>
            <a:custGeom>
              <a:avLst/>
              <a:gdLst>
                <a:gd name="connsiteX0" fmla="*/ 0 w 161162"/>
                <a:gd name="connsiteY0" fmla="*/ 17240 h 86106"/>
                <a:gd name="connsiteX1" fmla="*/ 8762 w 161162"/>
                <a:gd name="connsiteY1" fmla="*/ 17240 h 86106"/>
                <a:gd name="connsiteX2" fmla="*/ 8762 w 161162"/>
                <a:gd name="connsiteY2" fmla="*/ 0 h 86106"/>
                <a:gd name="connsiteX3" fmla="*/ 161162 w 161162"/>
                <a:gd name="connsiteY3" fmla="*/ 43053 h 86106"/>
                <a:gd name="connsiteX4" fmla="*/ 8762 w 161162"/>
                <a:gd name="connsiteY4" fmla="*/ 86106 h 86106"/>
                <a:gd name="connsiteX5" fmla="*/ 8762 w 161162"/>
                <a:gd name="connsiteY5" fmla="*/ 68866 h 86106"/>
                <a:gd name="connsiteX6" fmla="*/ 0 w 161162"/>
                <a:gd name="connsiteY6" fmla="*/ 68866 h 86106"/>
                <a:gd name="connsiteX7" fmla="*/ 0 w 161162"/>
                <a:gd name="connsiteY7" fmla="*/ 43053 h 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62" h="86106">
                  <a:moveTo>
                    <a:pt x="0" y="17240"/>
                  </a:moveTo>
                  <a:lnTo>
                    <a:pt x="8762" y="17240"/>
                  </a:lnTo>
                  <a:lnTo>
                    <a:pt x="8762" y="0"/>
                  </a:lnTo>
                  <a:lnTo>
                    <a:pt x="161162" y="43053"/>
                  </a:lnTo>
                  <a:lnTo>
                    <a:pt x="8762" y="86106"/>
                  </a:lnTo>
                  <a:lnTo>
                    <a:pt x="8762" y="68866"/>
                  </a:lnTo>
                  <a:lnTo>
                    <a:pt x="0" y="68866"/>
                  </a:lnTo>
                  <a:lnTo>
                    <a:pt x="0" y="43053"/>
                  </a:lnTo>
                  <a:close/>
                </a:path>
              </a:pathLst>
            </a:custGeom>
            <a:solidFill>
              <a:srgbClr val="E856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71336234-D0D8-543B-5A09-3A1B87D57409}"/>
                </a:ext>
              </a:extLst>
            </p:cNvPr>
            <p:cNvSpPr/>
            <p:nvPr/>
          </p:nvSpPr>
          <p:spPr>
            <a:xfrm>
              <a:off x="19614641" y="12047569"/>
              <a:ext cx="107537" cy="257937"/>
            </a:xfrm>
            <a:custGeom>
              <a:avLst/>
              <a:gdLst>
                <a:gd name="connsiteX0" fmla="*/ 0 w 107537"/>
                <a:gd name="connsiteY0" fmla="*/ 0 h 257937"/>
                <a:gd name="connsiteX1" fmla="*/ 107538 w 107537"/>
                <a:gd name="connsiteY1" fmla="*/ 0 h 257937"/>
                <a:gd name="connsiteX2" fmla="*/ 107538 w 107537"/>
                <a:gd name="connsiteY2" fmla="*/ 257937 h 257937"/>
                <a:gd name="connsiteX3" fmla="*/ 0 w 107537"/>
                <a:gd name="connsiteY3" fmla="*/ 257937 h 25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37" h="257937">
                  <a:moveTo>
                    <a:pt x="0" y="0"/>
                  </a:moveTo>
                  <a:lnTo>
                    <a:pt x="107538" y="0"/>
                  </a:lnTo>
                  <a:lnTo>
                    <a:pt x="107538" y="257937"/>
                  </a:lnTo>
                  <a:lnTo>
                    <a:pt x="0" y="257937"/>
                  </a:lnTo>
                  <a:close/>
                </a:path>
              </a:pathLst>
            </a:custGeom>
            <a:solidFill>
              <a:srgbClr val="12AA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C953F7E7-3730-EF93-4E94-DA158E08806F}"/>
                </a:ext>
              </a:extLst>
            </p:cNvPr>
            <p:cNvSpPr/>
            <p:nvPr/>
          </p:nvSpPr>
          <p:spPr>
            <a:xfrm rot="5400000">
              <a:off x="19620118" y="12052855"/>
              <a:ext cx="96678" cy="86106"/>
            </a:xfrm>
            <a:custGeom>
              <a:avLst/>
              <a:gdLst>
                <a:gd name="connsiteX0" fmla="*/ 0 w 96678"/>
                <a:gd name="connsiteY0" fmla="*/ 17240 h 86106"/>
                <a:gd name="connsiteX1" fmla="*/ 0 w 96678"/>
                <a:gd name="connsiteY1" fmla="*/ 17240 h 86106"/>
                <a:gd name="connsiteX2" fmla="*/ 0 w 96678"/>
                <a:gd name="connsiteY2" fmla="*/ 0 h 86106"/>
                <a:gd name="connsiteX3" fmla="*/ 96679 w 96678"/>
                <a:gd name="connsiteY3" fmla="*/ 43053 h 86106"/>
                <a:gd name="connsiteX4" fmla="*/ 0 w 96678"/>
                <a:gd name="connsiteY4" fmla="*/ 86106 h 86106"/>
                <a:gd name="connsiteX5" fmla="*/ 0 w 96678"/>
                <a:gd name="connsiteY5" fmla="*/ 68866 h 86106"/>
                <a:gd name="connsiteX6" fmla="*/ 0 w 96678"/>
                <a:gd name="connsiteY6" fmla="*/ 68866 h 86106"/>
                <a:gd name="connsiteX7" fmla="*/ 0 w 96678"/>
                <a:gd name="connsiteY7" fmla="*/ 43053 h 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78" h="86106">
                  <a:moveTo>
                    <a:pt x="0" y="17240"/>
                  </a:moveTo>
                  <a:lnTo>
                    <a:pt x="0" y="17240"/>
                  </a:lnTo>
                  <a:lnTo>
                    <a:pt x="0" y="0"/>
                  </a:lnTo>
                  <a:lnTo>
                    <a:pt x="96679" y="43053"/>
                  </a:lnTo>
                  <a:lnTo>
                    <a:pt x="0" y="86106"/>
                  </a:lnTo>
                  <a:lnTo>
                    <a:pt x="0" y="68866"/>
                  </a:lnTo>
                  <a:lnTo>
                    <a:pt x="0" y="68866"/>
                  </a:lnTo>
                  <a:lnTo>
                    <a:pt x="0" y="43053"/>
                  </a:lnTo>
                  <a:close/>
                </a:path>
              </a:pathLst>
            </a:custGeom>
            <a:solidFill>
              <a:srgbClr val="64BB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CDC27CBE-745D-CDA7-452C-AF23951BB740}"/>
                </a:ext>
              </a:extLst>
            </p:cNvPr>
            <p:cNvSpPr/>
            <p:nvPr/>
          </p:nvSpPr>
          <p:spPr>
            <a:xfrm>
              <a:off x="19740181" y="12079858"/>
              <a:ext cx="107537" cy="225647"/>
            </a:xfrm>
            <a:custGeom>
              <a:avLst/>
              <a:gdLst>
                <a:gd name="connsiteX0" fmla="*/ 0 w 107537"/>
                <a:gd name="connsiteY0" fmla="*/ 0 h 225647"/>
                <a:gd name="connsiteX1" fmla="*/ 107537 w 107537"/>
                <a:gd name="connsiteY1" fmla="*/ 0 h 225647"/>
                <a:gd name="connsiteX2" fmla="*/ 107537 w 107537"/>
                <a:gd name="connsiteY2" fmla="*/ 225647 h 225647"/>
                <a:gd name="connsiteX3" fmla="*/ 0 w 107537"/>
                <a:gd name="connsiteY3" fmla="*/ 225647 h 22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37" h="225647">
                  <a:moveTo>
                    <a:pt x="0" y="0"/>
                  </a:moveTo>
                  <a:lnTo>
                    <a:pt x="107537" y="0"/>
                  </a:lnTo>
                  <a:lnTo>
                    <a:pt x="107537" y="225647"/>
                  </a:lnTo>
                  <a:lnTo>
                    <a:pt x="0" y="225647"/>
                  </a:lnTo>
                  <a:close/>
                </a:path>
              </a:pathLst>
            </a:custGeom>
            <a:solidFill>
              <a:srgbClr val="23445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CE76A585-70AF-2765-1BB7-94C5E3A3E699}"/>
                </a:ext>
              </a:extLst>
            </p:cNvPr>
            <p:cNvSpPr/>
            <p:nvPr/>
          </p:nvSpPr>
          <p:spPr>
            <a:xfrm rot="-5400000">
              <a:off x="19697127" y="12165774"/>
              <a:ext cx="193453" cy="86011"/>
            </a:xfrm>
            <a:custGeom>
              <a:avLst/>
              <a:gdLst>
                <a:gd name="connsiteX0" fmla="*/ 0 w 193453"/>
                <a:gd name="connsiteY0" fmla="*/ 17241 h 86011"/>
                <a:gd name="connsiteX1" fmla="*/ 41053 w 193453"/>
                <a:gd name="connsiteY1" fmla="*/ 17241 h 86011"/>
                <a:gd name="connsiteX2" fmla="*/ 41053 w 193453"/>
                <a:gd name="connsiteY2" fmla="*/ 0 h 86011"/>
                <a:gd name="connsiteX3" fmla="*/ 193453 w 193453"/>
                <a:gd name="connsiteY3" fmla="*/ 43053 h 86011"/>
                <a:gd name="connsiteX4" fmla="*/ 41053 w 193453"/>
                <a:gd name="connsiteY4" fmla="*/ 86011 h 86011"/>
                <a:gd name="connsiteX5" fmla="*/ 41053 w 193453"/>
                <a:gd name="connsiteY5" fmla="*/ 68867 h 86011"/>
                <a:gd name="connsiteX6" fmla="*/ 0 w 193453"/>
                <a:gd name="connsiteY6" fmla="*/ 68867 h 86011"/>
                <a:gd name="connsiteX7" fmla="*/ 0 w 193453"/>
                <a:gd name="connsiteY7" fmla="*/ 43053 h 8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453" h="86011">
                  <a:moveTo>
                    <a:pt x="0" y="17241"/>
                  </a:moveTo>
                  <a:lnTo>
                    <a:pt x="41053" y="17241"/>
                  </a:lnTo>
                  <a:lnTo>
                    <a:pt x="41053" y="0"/>
                  </a:lnTo>
                  <a:lnTo>
                    <a:pt x="193453" y="43053"/>
                  </a:lnTo>
                  <a:lnTo>
                    <a:pt x="41053" y="86011"/>
                  </a:lnTo>
                  <a:lnTo>
                    <a:pt x="41053" y="68867"/>
                  </a:lnTo>
                  <a:lnTo>
                    <a:pt x="0" y="68867"/>
                  </a:lnTo>
                  <a:lnTo>
                    <a:pt x="0" y="43053"/>
                  </a:lnTo>
                  <a:close/>
                </a:path>
              </a:pathLst>
            </a:custGeom>
            <a:solidFill>
              <a:srgbClr val="2F5B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5ED0589E-74B1-0B9F-6F2C-348BD01ECE35}"/>
                </a:ext>
              </a:extLst>
            </p:cNvPr>
            <p:cNvSpPr/>
            <p:nvPr/>
          </p:nvSpPr>
          <p:spPr>
            <a:xfrm>
              <a:off x="18923793" y="12335509"/>
              <a:ext cx="107537" cy="322421"/>
            </a:xfrm>
            <a:custGeom>
              <a:avLst/>
              <a:gdLst>
                <a:gd name="connsiteX0" fmla="*/ 0 w 107537"/>
                <a:gd name="connsiteY0" fmla="*/ 0 h 322421"/>
                <a:gd name="connsiteX1" fmla="*/ 107538 w 107537"/>
                <a:gd name="connsiteY1" fmla="*/ 0 h 322421"/>
                <a:gd name="connsiteX2" fmla="*/ 107538 w 107537"/>
                <a:gd name="connsiteY2" fmla="*/ 322421 h 322421"/>
                <a:gd name="connsiteX3" fmla="*/ 0 w 107537"/>
                <a:gd name="connsiteY3" fmla="*/ 322421 h 32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37" h="322421">
                  <a:moveTo>
                    <a:pt x="0" y="0"/>
                  </a:moveTo>
                  <a:lnTo>
                    <a:pt x="107538" y="0"/>
                  </a:lnTo>
                  <a:lnTo>
                    <a:pt x="107538" y="322421"/>
                  </a:lnTo>
                  <a:lnTo>
                    <a:pt x="0" y="322421"/>
                  </a:lnTo>
                  <a:close/>
                </a:path>
              </a:pathLst>
            </a:custGeom>
            <a:solidFill>
              <a:srgbClr val="1073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AA9464EB-6E2F-9E1F-884C-9A2E4F7467CB}"/>
                </a:ext>
              </a:extLst>
            </p:cNvPr>
            <p:cNvSpPr/>
            <p:nvPr/>
          </p:nvSpPr>
          <p:spPr>
            <a:xfrm rot="-5400000">
              <a:off x="18864834" y="12502101"/>
              <a:ext cx="225646" cy="86011"/>
            </a:xfrm>
            <a:custGeom>
              <a:avLst/>
              <a:gdLst>
                <a:gd name="connsiteX0" fmla="*/ 0 w 225646"/>
                <a:gd name="connsiteY0" fmla="*/ 17144 h 86011"/>
                <a:gd name="connsiteX1" fmla="*/ 73247 w 225646"/>
                <a:gd name="connsiteY1" fmla="*/ 17144 h 86011"/>
                <a:gd name="connsiteX2" fmla="*/ 73247 w 225646"/>
                <a:gd name="connsiteY2" fmla="*/ 0 h 86011"/>
                <a:gd name="connsiteX3" fmla="*/ 225647 w 225646"/>
                <a:gd name="connsiteY3" fmla="*/ 42958 h 86011"/>
                <a:gd name="connsiteX4" fmla="*/ 73247 w 225646"/>
                <a:gd name="connsiteY4" fmla="*/ 86011 h 86011"/>
                <a:gd name="connsiteX5" fmla="*/ 73247 w 225646"/>
                <a:gd name="connsiteY5" fmla="*/ 68770 h 86011"/>
                <a:gd name="connsiteX6" fmla="*/ 0 w 225646"/>
                <a:gd name="connsiteY6" fmla="*/ 68770 h 86011"/>
                <a:gd name="connsiteX7" fmla="*/ 0 w 225646"/>
                <a:gd name="connsiteY7" fmla="*/ 42958 h 8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646" h="86011">
                  <a:moveTo>
                    <a:pt x="0" y="17144"/>
                  </a:moveTo>
                  <a:lnTo>
                    <a:pt x="73247" y="17144"/>
                  </a:lnTo>
                  <a:lnTo>
                    <a:pt x="73247" y="0"/>
                  </a:lnTo>
                  <a:lnTo>
                    <a:pt x="225647" y="42958"/>
                  </a:lnTo>
                  <a:lnTo>
                    <a:pt x="73247" y="86011"/>
                  </a:lnTo>
                  <a:lnTo>
                    <a:pt x="73247" y="68770"/>
                  </a:lnTo>
                  <a:lnTo>
                    <a:pt x="0" y="68770"/>
                  </a:lnTo>
                  <a:lnTo>
                    <a:pt x="0" y="42958"/>
                  </a:lnTo>
                  <a:close/>
                </a:path>
              </a:pathLst>
            </a:custGeom>
            <a:solidFill>
              <a:srgbClr val="1699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1DCB6F8B-D1D2-B352-1C5E-D3C8B1848249}"/>
                </a:ext>
              </a:extLst>
            </p:cNvPr>
            <p:cNvSpPr/>
            <p:nvPr/>
          </p:nvSpPr>
          <p:spPr>
            <a:xfrm>
              <a:off x="19049333" y="12271025"/>
              <a:ext cx="107537" cy="386905"/>
            </a:xfrm>
            <a:custGeom>
              <a:avLst/>
              <a:gdLst>
                <a:gd name="connsiteX0" fmla="*/ 1 w 107537"/>
                <a:gd name="connsiteY0" fmla="*/ 0 h 386905"/>
                <a:gd name="connsiteX1" fmla="*/ 107538 w 107537"/>
                <a:gd name="connsiteY1" fmla="*/ 0 h 386905"/>
                <a:gd name="connsiteX2" fmla="*/ 107538 w 107537"/>
                <a:gd name="connsiteY2" fmla="*/ 386906 h 386905"/>
                <a:gd name="connsiteX3" fmla="*/ 1 w 107537"/>
                <a:gd name="connsiteY3" fmla="*/ 386906 h 38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37" h="386905">
                  <a:moveTo>
                    <a:pt x="1" y="0"/>
                  </a:moveTo>
                  <a:lnTo>
                    <a:pt x="107538" y="0"/>
                  </a:lnTo>
                  <a:lnTo>
                    <a:pt x="107538" y="386906"/>
                  </a:lnTo>
                  <a:lnTo>
                    <a:pt x="1" y="386906"/>
                  </a:lnTo>
                  <a:close/>
                </a:path>
              </a:pathLst>
            </a:custGeom>
            <a:solidFill>
              <a:srgbClr val="F2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D0EE5876-E1F1-911F-52A6-B2887096CA74}"/>
                </a:ext>
              </a:extLst>
            </p:cNvPr>
            <p:cNvSpPr/>
            <p:nvPr/>
          </p:nvSpPr>
          <p:spPr>
            <a:xfrm rot="5400000">
              <a:off x="18974085" y="12357036"/>
              <a:ext cx="257841" cy="86009"/>
            </a:xfrm>
            <a:custGeom>
              <a:avLst/>
              <a:gdLst>
                <a:gd name="connsiteX0" fmla="*/ 0 w 257841"/>
                <a:gd name="connsiteY0" fmla="*/ 17144 h 86009"/>
                <a:gd name="connsiteX1" fmla="*/ 105441 w 257841"/>
                <a:gd name="connsiteY1" fmla="*/ 17144 h 86009"/>
                <a:gd name="connsiteX2" fmla="*/ 105441 w 257841"/>
                <a:gd name="connsiteY2" fmla="*/ 0 h 86009"/>
                <a:gd name="connsiteX3" fmla="*/ 257841 w 257841"/>
                <a:gd name="connsiteY3" fmla="*/ 42958 h 86009"/>
                <a:gd name="connsiteX4" fmla="*/ 105441 w 257841"/>
                <a:gd name="connsiteY4" fmla="*/ 86010 h 86009"/>
                <a:gd name="connsiteX5" fmla="*/ 105441 w 257841"/>
                <a:gd name="connsiteY5" fmla="*/ 68770 h 86009"/>
                <a:gd name="connsiteX6" fmla="*/ 0 w 257841"/>
                <a:gd name="connsiteY6" fmla="*/ 68770 h 86009"/>
                <a:gd name="connsiteX7" fmla="*/ 0 w 257841"/>
                <a:gd name="connsiteY7" fmla="*/ 42958 h 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841" h="86009">
                  <a:moveTo>
                    <a:pt x="0" y="17144"/>
                  </a:moveTo>
                  <a:lnTo>
                    <a:pt x="105441" y="17144"/>
                  </a:lnTo>
                  <a:lnTo>
                    <a:pt x="105441" y="0"/>
                  </a:lnTo>
                  <a:lnTo>
                    <a:pt x="257841" y="42958"/>
                  </a:lnTo>
                  <a:lnTo>
                    <a:pt x="105441" y="86010"/>
                  </a:lnTo>
                  <a:lnTo>
                    <a:pt x="105441" y="68770"/>
                  </a:lnTo>
                  <a:lnTo>
                    <a:pt x="0" y="68770"/>
                  </a:lnTo>
                  <a:lnTo>
                    <a:pt x="0" y="42958"/>
                  </a:lnTo>
                  <a:close/>
                </a:path>
              </a:pathLst>
            </a:custGeom>
            <a:solidFill>
              <a:srgbClr val="F5A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1A56697C-2A1C-B2E9-01E6-498CF4600680}"/>
                </a:ext>
              </a:extLst>
            </p:cNvPr>
            <p:cNvSpPr/>
            <p:nvPr/>
          </p:nvSpPr>
          <p:spPr>
            <a:xfrm>
              <a:off x="18689192" y="9606406"/>
              <a:ext cx="3930300" cy="9238"/>
            </a:xfrm>
            <a:custGeom>
              <a:avLst/>
              <a:gdLst>
                <a:gd name="connsiteX0" fmla="*/ 3930301 w 3930300"/>
                <a:gd name="connsiteY0" fmla="*/ 3524 h 9238"/>
                <a:gd name="connsiteX1" fmla="*/ 1934813 w 3930300"/>
                <a:gd name="connsiteY1" fmla="*/ 9239 h 9238"/>
                <a:gd name="connsiteX2" fmla="*/ 0 w 3930300"/>
                <a:gd name="connsiteY2" fmla="*/ 0 h 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0300" h="9238">
                  <a:moveTo>
                    <a:pt x="3930301" y="3524"/>
                  </a:moveTo>
                  <a:lnTo>
                    <a:pt x="1934813" y="923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DA2D0AAB-5389-0461-1282-E0472CFDD973}"/>
                </a:ext>
              </a:extLst>
            </p:cNvPr>
            <p:cNvSpPr/>
            <p:nvPr/>
          </p:nvSpPr>
          <p:spPr>
            <a:xfrm>
              <a:off x="18639186" y="9573164"/>
              <a:ext cx="66770" cy="66675"/>
            </a:xfrm>
            <a:custGeom>
              <a:avLst/>
              <a:gdLst>
                <a:gd name="connsiteX0" fmla="*/ 0 w 66770"/>
                <a:gd name="connsiteY0" fmla="*/ 33051 h 66675"/>
                <a:gd name="connsiteX1" fmla="*/ 66770 w 66770"/>
                <a:gd name="connsiteY1" fmla="*/ 0 h 66675"/>
                <a:gd name="connsiteX2" fmla="*/ 50006 w 66770"/>
                <a:gd name="connsiteY2" fmla="*/ 33242 h 66675"/>
                <a:gd name="connsiteX3" fmla="*/ 66484 w 6677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70" h="66675">
                  <a:moveTo>
                    <a:pt x="0" y="33051"/>
                  </a:moveTo>
                  <a:lnTo>
                    <a:pt x="66770" y="0"/>
                  </a:lnTo>
                  <a:lnTo>
                    <a:pt x="50006" y="33242"/>
                  </a:lnTo>
                  <a:lnTo>
                    <a:pt x="66484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86D778A0-D318-273F-C692-28D360DEA446}"/>
                </a:ext>
              </a:extLst>
            </p:cNvPr>
            <p:cNvSpPr/>
            <p:nvPr/>
          </p:nvSpPr>
          <p:spPr>
            <a:xfrm>
              <a:off x="18708242" y="9609931"/>
              <a:ext cx="3911250" cy="1219200"/>
            </a:xfrm>
            <a:custGeom>
              <a:avLst/>
              <a:gdLst>
                <a:gd name="connsiteX0" fmla="*/ 3911251 w 3911250"/>
                <a:gd name="connsiteY0" fmla="*/ 0 h 1219200"/>
                <a:gd name="connsiteX1" fmla="*/ 1925288 w 3911250"/>
                <a:gd name="connsiteY1" fmla="*/ 5715 h 1219200"/>
                <a:gd name="connsiteX2" fmla="*/ 1925288 w 3911250"/>
                <a:gd name="connsiteY2" fmla="*/ 1219200 h 1219200"/>
                <a:gd name="connsiteX3" fmla="*/ 0 w 3911250"/>
                <a:gd name="connsiteY3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250" h="1219200">
                  <a:moveTo>
                    <a:pt x="3911251" y="0"/>
                  </a:moveTo>
                  <a:lnTo>
                    <a:pt x="1925288" y="5715"/>
                  </a:lnTo>
                  <a:lnTo>
                    <a:pt x="1925288" y="1219200"/>
                  </a:lnTo>
                  <a:lnTo>
                    <a:pt x="0" y="12192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8791736D-EFC1-BD63-D6C7-D14E4C8C6234}"/>
                </a:ext>
              </a:extLst>
            </p:cNvPr>
            <p:cNvSpPr/>
            <p:nvPr/>
          </p:nvSpPr>
          <p:spPr>
            <a:xfrm>
              <a:off x="18658236" y="10795793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6EBB3C4A-6782-9E28-C943-B148D770F61E}"/>
                </a:ext>
              </a:extLst>
            </p:cNvPr>
            <p:cNvSpPr/>
            <p:nvPr/>
          </p:nvSpPr>
          <p:spPr>
            <a:xfrm>
              <a:off x="21889592" y="9609931"/>
              <a:ext cx="729900" cy="2581275"/>
            </a:xfrm>
            <a:custGeom>
              <a:avLst/>
              <a:gdLst>
                <a:gd name="connsiteX0" fmla="*/ 729901 w 729900"/>
                <a:gd name="connsiteY0" fmla="*/ 0 h 2581275"/>
                <a:gd name="connsiteX1" fmla="*/ 445103 w 729900"/>
                <a:gd name="connsiteY1" fmla="*/ 0 h 2581275"/>
                <a:gd name="connsiteX2" fmla="*/ 445103 w 729900"/>
                <a:gd name="connsiteY2" fmla="*/ 2581275 h 2581275"/>
                <a:gd name="connsiteX3" fmla="*/ 0 w 729900"/>
                <a:gd name="connsiteY3" fmla="*/ 2581275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900" h="2581275">
                  <a:moveTo>
                    <a:pt x="729901" y="0"/>
                  </a:moveTo>
                  <a:lnTo>
                    <a:pt x="445103" y="0"/>
                  </a:lnTo>
                  <a:lnTo>
                    <a:pt x="445103" y="2581275"/>
                  </a:lnTo>
                  <a:lnTo>
                    <a:pt x="0" y="258127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EF771A9C-C495-ED7C-290A-348B05FDBB1B}"/>
                </a:ext>
              </a:extLst>
            </p:cNvPr>
            <p:cNvSpPr/>
            <p:nvPr/>
          </p:nvSpPr>
          <p:spPr>
            <a:xfrm>
              <a:off x="21839586" y="12157868"/>
              <a:ext cx="66675" cy="66675"/>
            </a:xfrm>
            <a:custGeom>
              <a:avLst/>
              <a:gdLst>
                <a:gd name="connsiteX0" fmla="*/ 0 w 66675"/>
                <a:gd name="connsiteY0" fmla="*/ 33338 h 66675"/>
                <a:gd name="connsiteX1" fmla="*/ 66675 w 66675"/>
                <a:gd name="connsiteY1" fmla="*/ 0 h 66675"/>
                <a:gd name="connsiteX2" fmla="*/ 50006 w 66675"/>
                <a:gd name="connsiteY2" fmla="*/ 33338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lnTo>
                    <a:pt x="66675" y="0"/>
                  </a:lnTo>
                  <a:lnTo>
                    <a:pt x="50006" y="33338"/>
                  </a:lnTo>
                  <a:lnTo>
                    <a:pt x="66675" y="666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7F9C52E8-EE34-FEC3-07C8-68B33805FC94}"/>
                </a:ext>
              </a:extLst>
            </p:cNvPr>
            <p:cNvSpPr/>
            <p:nvPr/>
          </p:nvSpPr>
          <p:spPr>
            <a:xfrm>
              <a:off x="19920108" y="12191206"/>
              <a:ext cx="895636" cy="9525"/>
            </a:xfrm>
            <a:custGeom>
              <a:avLst/>
              <a:gdLst>
                <a:gd name="connsiteX0" fmla="*/ 0 w 895636"/>
                <a:gd name="connsiteY0" fmla="*/ 0 h 9525"/>
                <a:gd name="connsiteX1" fmla="*/ 895636 w 89563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636" h="9525">
                  <a:moveTo>
                    <a:pt x="0" y="0"/>
                  </a:moveTo>
                  <a:lnTo>
                    <a:pt x="89563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C00E2058-97E4-B57B-62D3-893494242909}"/>
                </a:ext>
              </a:extLst>
            </p:cNvPr>
            <p:cNvSpPr/>
            <p:nvPr/>
          </p:nvSpPr>
          <p:spPr>
            <a:xfrm>
              <a:off x="20799075" y="12157868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69A2F7CF-2F2C-DF1D-A302-61E4EF34515B}"/>
                </a:ext>
              </a:extLst>
            </p:cNvPr>
            <p:cNvSpPr/>
            <p:nvPr/>
          </p:nvSpPr>
          <p:spPr>
            <a:xfrm>
              <a:off x="16342518" y="2380456"/>
              <a:ext cx="742950" cy="742950"/>
            </a:xfrm>
            <a:custGeom>
              <a:avLst/>
              <a:gdLst>
                <a:gd name="connsiteX0" fmla="*/ 0 w 742950"/>
                <a:gd name="connsiteY0" fmla="*/ 0 h 742950"/>
                <a:gd name="connsiteX1" fmla="*/ 742950 w 742950"/>
                <a:gd name="connsiteY1" fmla="*/ 0 h 742950"/>
                <a:gd name="connsiteX2" fmla="*/ 742950 w 742950"/>
                <a:gd name="connsiteY2" fmla="*/ 742950 h 742950"/>
                <a:gd name="connsiteX3" fmla="*/ 0 w 742950"/>
                <a:gd name="connsiteY3" fmla="*/ 74295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0" h="742950">
                  <a:moveTo>
                    <a:pt x="0" y="0"/>
                  </a:moveTo>
                  <a:lnTo>
                    <a:pt x="742950" y="0"/>
                  </a:lnTo>
                  <a:lnTo>
                    <a:pt x="742950" y="742950"/>
                  </a:lnTo>
                  <a:lnTo>
                    <a:pt x="0" y="7429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3E754454-1CDB-0565-FC41-B9FBF7A5698C}"/>
                </a:ext>
              </a:extLst>
            </p:cNvPr>
            <p:cNvSpPr/>
            <p:nvPr/>
          </p:nvSpPr>
          <p:spPr>
            <a:xfrm>
              <a:off x="16342518" y="2388933"/>
              <a:ext cx="742950" cy="725995"/>
            </a:xfrm>
            <a:custGeom>
              <a:avLst/>
              <a:gdLst>
                <a:gd name="connsiteX0" fmla="*/ 118205 w 742950"/>
                <a:gd name="connsiteY0" fmla="*/ 624745 h 725995"/>
                <a:gd name="connsiteX1" fmla="*/ 151924 w 742950"/>
                <a:gd name="connsiteY1" fmla="*/ 624745 h 725995"/>
                <a:gd name="connsiteX2" fmla="*/ 151924 w 742950"/>
                <a:gd name="connsiteY2" fmla="*/ 590931 h 725995"/>
                <a:gd name="connsiteX3" fmla="*/ 118205 w 742950"/>
                <a:gd name="connsiteY3" fmla="*/ 590931 h 725995"/>
                <a:gd name="connsiteX4" fmla="*/ 118205 w 742950"/>
                <a:gd name="connsiteY4" fmla="*/ 371475 h 725995"/>
                <a:gd name="connsiteX5" fmla="*/ 151924 w 742950"/>
                <a:gd name="connsiteY5" fmla="*/ 371475 h 725995"/>
                <a:gd name="connsiteX6" fmla="*/ 151924 w 742950"/>
                <a:gd name="connsiteY6" fmla="*/ 337661 h 725995"/>
                <a:gd name="connsiteX7" fmla="*/ 118205 w 742950"/>
                <a:gd name="connsiteY7" fmla="*/ 337661 h 725995"/>
                <a:gd name="connsiteX8" fmla="*/ 118205 w 742950"/>
                <a:gd name="connsiteY8" fmla="*/ 118205 h 725995"/>
                <a:gd name="connsiteX9" fmla="*/ 151924 w 742950"/>
                <a:gd name="connsiteY9" fmla="*/ 118205 h 725995"/>
                <a:gd name="connsiteX10" fmla="*/ 151924 w 742950"/>
                <a:gd name="connsiteY10" fmla="*/ 84392 h 725995"/>
                <a:gd name="connsiteX11" fmla="*/ 118205 w 742950"/>
                <a:gd name="connsiteY11" fmla="*/ 84392 h 725995"/>
                <a:gd name="connsiteX12" fmla="*/ 151924 w 742950"/>
                <a:gd name="connsiteY12" fmla="*/ 253270 h 725995"/>
                <a:gd name="connsiteX13" fmla="*/ 151924 w 742950"/>
                <a:gd name="connsiteY13" fmla="*/ 219456 h 725995"/>
                <a:gd name="connsiteX14" fmla="*/ 591026 w 742950"/>
                <a:gd name="connsiteY14" fmla="*/ 219456 h 725995"/>
                <a:gd name="connsiteX15" fmla="*/ 591026 w 742950"/>
                <a:gd name="connsiteY15" fmla="*/ 253270 h 725995"/>
                <a:gd name="connsiteX16" fmla="*/ 33814 w 742950"/>
                <a:gd name="connsiteY16" fmla="*/ 439007 h 725995"/>
                <a:gd name="connsiteX17" fmla="*/ 33814 w 742950"/>
                <a:gd name="connsiteY17" fmla="*/ 286988 h 725995"/>
                <a:gd name="connsiteX18" fmla="*/ 709136 w 742950"/>
                <a:gd name="connsiteY18" fmla="*/ 286988 h 725995"/>
                <a:gd name="connsiteX19" fmla="*/ 709136 w 742950"/>
                <a:gd name="connsiteY19" fmla="*/ 439007 h 725995"/>
                <a:gd name="connsiteX20" fmla="*/ 151924 w 742950"/>
                <a:gd name="connsiteY20" fmla="*/ 506540 h 725995"/>
                <a:gd name="connsiteX21" fmla="*/ 151924 w 742950"/>
                <a:gd name="connsiteY21" fmla="*/ 472726 h 725995"/>
                <a:gd name="connsiteX22" fmla="*/ 591026 w 742950"/>
                <a:gd name="connsiteY22" fmla="*/ 472726 h 725995"/>
                <a:gd name="connsiteX23" fmla="*/ 591026 w 742950"/>
                <a:gd name="connsiteY23" fmla="*/ 506540 h 725995"/>
                <a:gd name="connsiteX24" fmla="*/ 33814 w 742950"/>
                <a:gd name="connsiteY24" fmla="*/ 692277 h 725995"/>
                <a:gd name="connsiteX25" fmla="*/ 33814 w 742950"/>
                <a:gd name="connsiteY25" fmla="*/ 540258 h 725995"/>
                <a:gd name="connsiteX26" fmla="*/ 709136 w 742950"/>
                <a:gd name="connsiteY26" fmla="*/ 540258 h 725995"/>
                <a:gd name="connsiteX27" fmla="*/ 709136 w 742950"/>
                <a:gd name="connsiteY27" fmla="*/ 692277 h 725995"/>
                <a:gd name="connsiteX28" fmla="*/ 33814 w 742950"/>
                <a:gd name="connsiteY28" fmla="*/ 185738 h 725995"/>
                <a:gd name="connsiteX29" fmla="*/ 33814 w 742950"/>
                <a:gd name="connsiteY29" fmla="*/ 33719 h 725995"/>
                <a:gd name="connsiteX30" fmla="*/ 709136 w 742950"/>
                <a:gd name="connsiteY30" fmla="*/ 33719 h 725995"/>
                <a:gd name="connsiteX31" fmla="*/ 709136 w 742950"/>
                <a:gd name="connsiteY31" fmla="*/ 185738 h 725995"/>
                <a:gd name="connsiteX32" fmla="*/ 726091 w 742950"/>
                <a:gd name="connsiteY32" fmla="*/ 219456 h 725995"/>
                <a:gd name="connsiteX33" fmla="*/ 737997 w 742950"/>
                <a:gd name="connsiteY33" fmla="*/ 214503 h 725995"/>
                <a:gd name="connsiteX34" fmla="*/ 742950 w 742950"/>
                <a:gd name="connsiteY34" fmla="*/ 202597 h 725995"/>
                <a:gd name="connsiteX35" fmla="*/ 742950 w 742950"/>
                <a:gd name="connsiteY35" fmla="*/ 16859 h 725995"/>
                <a:gd name="connsiteX36" fmla="*/ 737997 w 742950"/>
                <a:gd name="connsiteY36" fmla="*/ 4953 h 725995"/>
                <a:gd name="connsiteX37" fmla="*/ 726091 w 742950"/>
                <a:gd name="connsiteY37" fmla="*/ 0 h 725995"/>
                <a:gd name="connsiteX38" fmla="*/ 16859 w 742950"/>
                <a:gd name="connsiteY38" fmla="*/ 0 h 725995"/>
                <a:gd name="connsiteX39" fmla="*/ 4953 w 742950"/>
                <a:gd name="connsiteY39" fmla="*/ 4953 h 725995"/>
                <a:gd name="connsiteX40" fmla="*/ 0 w 742950"/>
                <a:gd name="connsiteY40" fmla="*/ 16859 h 725995"/>
                <a:gd name="connsiteX41" fmla="*/ 0 w 742950"/>
                <a:gd name="connsiteY41" fmla="*/ 202597 h 725995"/>
                <a:gd name="connsiteX42" fmla="*/ 4953 w 742950"/>
                <a:gd name="connsiteY42" fmla="*/ 214503 h 725995"/>
                <a:gd name="connsiteX43" fmla="*/ 16859 w 742950"/>
                <a:gd name="connsiteY43" fmla="*/ 219456 h 725995"/>
                <a:gd name="connsiteX44" fmla="*/ 118205 w 742950"/>
                <a:gd name="connsiteY44" fmla="*/ 219456 h 725995"/>
                <a:gd name="connsiteX45" fmla="*/ 118205 w 742950"/>
                <a:gd name="connsiteY45" fmla="*/ 253270 h 725995"/>
                <a:gd name="connsiteX46" fmla="*/ 16859 w 742950"/>
                <a:gd name="connsiteY46" fmla="*/ 253270 h 725995"/>
                <a:gd name="connsiteX47" fmla="*/ 4953 w 742950"/>
                <a:gd name="connsiteY47" fmla="*/ 258223 h 725995"/>
                <a:gd name="connsiteX48" fmla="*/ 0 w 742950"/>
                <a:gd name="connsiteY48" fmla="*/ 270129 h 725995"/>
                <a:gd name="connsiteX49" fmla="*/ 0 w 742950"/>
                <a:gd name="connsiteY49" fmla="*/ 455867 h 725995"/>
                <a:gd name="connsiteX50" fmla="*/ 4953 w 742950"/>
                <a:gd name="connsiteY50" fmla="*/ 467773 h 725995"/>
                <a:gd name="connsiteX51" fmla="*/ 16859 w 742950"/>
                <a:gd name="connsiteY51" fmla="*/ 472726 h 725995"/>
                <a:gd name="connsiteX52" fmla="*/ 118205 w 742950"/>
                <a:gd name="connsiteY52" fmla="*/ 472726 h 725995"/>
                <a:gd name="connsiteX53" fmla="*/ 118205 w 742950"/>
                <a:gd name="connsiteY53" fmla="*/ 506540 h 725995"/>
                <a:gd name="connsiteX54" fmla="*/ 16859 w 742950"/>
                <a:gd name="connsiteY54" fmla="*/ 506540 h 725995"/>
                <a:gd name="connsiteX55" fmla="*/ 4953 w 742950"/>
                <a:gd name="connsiteY55" fmla="*/ 511493 h 725995"/>
                <a:gd name="connsiteX56" fmla="*/ 0 w 742950"/>
                <a:gd name="connsiteY56" fmla="*/ 523399 h 725995"/>
                <a:gd name="connsiteX57" fmla="*/ 0 w 742950"/>
                <a:gd name="connsiteY57" fmla="*/ 709136 h 725995"/>
                <a:gd name="connsiteX58" fmla="*/ 4953 w 742950"/>
                <a:gd name="connsiteY58" fmla="*/ 721042 h 725995"/>
                <a:gd name="connsiteX59" fmla="*/ 16859 w 742950"/>
                <a:gd name="connsiteY59" fmla="*/ 725996 h 725995"/>
                <a:gd name="connsiteX60" fmla="*/ 726091 w 742950"/>
                <a:gd name="connsiteY60" fmla="*/ 725996 h 725995"/>
                <a:gd name="connsiteX61" fmla="*/ 737997 w 742950"/>
                <a:gd name="connsiteY61" fmla="*/ 721042 h 725995"/>
                <a:gd name="connsiteX62" fmla="*/ 742950 w 742950"/>
                <a:gd name="connsiteY62" fmla="*/ 709136 h 725995"/>
                <a:gd name="connsiteX63" fmla="*/ 742950 w 742950"/>
                <a:gd name="connsiteY63" fmla="*/ 523399 h 725995"/>
                <a:gd name="connsiteX64" fmla="*/ 737997 w 742950"/>
                <a:gd name="connsiteY64" fmla="*/ 511493 h 725995"/>
                <a:gd name="connsiteX65" fmla="*/ 726091 w 742950"/>
                <a:gd name="connsiteY65" fmla="*/ 506540 h 725995"/>
                <a:gd name="connsiteX66" fmla="*/ 624745 w 742950"/>
                <a:gd name="connsiteY66" fmla="*/ 506540 h 725995"/>
                <a:gd name="connsiteX67" fmla="*/ 624745 w 742950"/>
                <a:gd name="connsiteY67" fmla="*/ 472726 h 725995"/>
                <a:gd name="connsiteX68" fmla="*/ 726091 w 742950"/>
                <a:gd name="connsiteY68" fmla="*/ 472726 h 725995"/>
                <a:gd name="connsiteX69" fmla="*/ 737997 w 742950"/>
                <a:gd name="connsiteY69" fmla="*/ 467773 h 725995"/>
                <a:gd name="connsiteX70" fmla="*/ 742950 w 742950"/>
                <a:gd name="connsiteY70" fmla="*/ 455867 h 725995"/>
                <a:gd name="connsiteX71" fmla="*/ 742950 w 742950"/>
                <a:gd name="connsiteY71" fmla="*/ 270129 h 725995"/>
                <a:gd name="connsiteX72" fmla="*/ 737997 w 742950"/>
                <a:gd name="connsiteY72" fmla="*/ 258223 h 725995"/>
                <a:gd name="connsiteX73" fmla="*/ 726091 w 742950"/>
                <a:gd name="connsiteY73" fmla="*/ 253270 h 725995"/>
                <a:gd name="connsiteX74" fmla="*/ 624745 w 742950"/>
                <a:gd name="connsiteY74" fmla="*/ 253270 h 725995"/>
                <a:gd name="connsiteX75" fmla="*/ 624745 w 742950"/>
                <a:gd name="connsiteY75" fmla="*/ 219456 h 72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42950" h="725995">
                  <a:moveTo>
                    <a:pt x="118205" y="624745"/>
                  </a:moveTo>
                  <a:lnTo>
                    <a:pt x="151924" y="624745"/>
                  </a:lnTo>
                  <a:lnTo>
                    <a:pt x="151924" y="590931"/>
                  </a:lnTo>
                  <a:lnTo>
                    <a:pt x="118205" y="590931"/>
                  </a:lnTo>
                  <a:close/>
                  <a:moveTo>
                    <a:pt x="118205" y="371475"/>
                  </a:moveTo>
                  <a:lnTo>
                    <a:pt x="151924" y="371475"/>
                  </a:lnTo>
                  <a:lnTo>
                    <a:pt x="151924" y="337661"/>
                  </a:lnTo>
                  <a:lnTo>
                    <a:pt x="118205" y="337661"/>
                  </a:lnTo>
                  <a:close/>
                  <a:moveTo>
                    <a:pt x="118205" y="118205"/>
                  </a:moveTo>
                  <a:lnTo>
                    <a:pt x="151924" y="118205"/>
                  </a:lnTo>
                  <a:lnTo>
                    <a:pt x="151924" y="84392"/>
                  </a:lnTo>
                  <a:lnTo>
                    <a:pt x="118205" y="84392"/>
                  </a:lnTo>
                  <a:close/>
                  <a:moveTo>
                    <a:pt x="151924" y="253270"/>
                  </a:moveTo>
                  <a:lnTo>
                    <a:pt x="151924" y="219456"/>
                  </a:lnTo>
                  <a:lnTo>
                    <a:pt x="591026" y="219456"/>
                  </a:lnTo>
                  <a:lnTo>
                    <a:pt x="591026" y="253270"/>
                  </a:lnTo>
                  <a:close/>
                  <a:moveTo>
                    <a:pt x="33814" y="439007"/>
                  </a:moveTo>
                  <a:lnTo>
                    <a:pt x="33814" y="286988"/>
                  </a:lnTo>
                  <a:lnTo>
                    <a:pt x="709136" y="286988"/>
                  </a:lnTo>
                  <a:lnTo>
                    <a:pt x="709136" y="439007"/>
                  </a:lnTo>
                  <a:close/>
                  <a:moveTo>
                    <a:pt x="151924" y="506540"/>
                  </a:moveTo>
                  <a:lnTo>
                    <a:pt x="151924" y="472726"/>
                  </a:lnTo>
                  <a:lnTo>
                    <a:pt x="591026" y="472726"/>
                  </a:lnTo>
                  <a:lnTo>
                    <a:pt x="591026" y="506540"/>
                  </a:lnTo>
                  <a:close/>
                  <a:moveTo>
                    <a:pt x="33814" y="692277"/>
                  </a:moveTo>
                  <a:lnTo>
                    <a:pt x="33814" y="540258"/>
                  </a:lnTo>
                  <a:lnTo>
                    <a:pt x="709136" y="540258"/>
                  </a:lnTo>
                  <a:lnTo>
                    <a:pt x="709136" y="692277"/>
                  </a:lnTo>
                  <a:close/>
                  <a:moveTo>
                    <a:pt x="33814" y="185738"/>
                  </a:moveTo>
                  <a:lnTo>
                    <a:pt x="33814" y="33719"/>
                  </a:lnTo>
                  <a:lnTo>
                    <a:pt x="709136" y="33719"/>
                  </a:lnTo>
                  <a:lnTo>
                    <a:pt x="709136" y="185738"/>
                  </a:lnTo>
                  <a:close/>
                  <a:moveTo>
                    <a:pt x="726091" y="219456"/>
                  </a:moveTo>
                  <a:cubicBezTo>
                    <a:pt x="730568" y="219456"/>
                    <a:pt x="734854" y="217742"/>
                    <a:pt x="737997" y="214503"/>
                  </a:cubicBezTo>
                  <a:cubicBezTo>
                    <a:pt x="741140" y="211360"/>
                    <a:pt x="742950" y="207073"/>
                    <a:pt x="742950" y="202597"/>
                  </a:cubicBezTo>
                  <a:lnTo>
                    <a:pt x="742950" y="16859"/>
                  </a:lnTo>
                  <a:cubicBezTo>
                    <a:pt x="742950" y="12383"/>
                    <a:pt x="741140" y="8096"/>
                    <a:pt x="737997" y="4953"/>
                  </a:cubicBezTo>
                  <a:cubicBezTo>
                    <a:pt x="734854" y="1715"/>
                    <a:pt x="730568" y="0"/>
                    <a:pt x="726091" y="0"/>
                  </a:cubicBezTo>
                  <a:lnTo>
                    <a:pt x="16859" y="0"/>
                  </a:lnTo>
                  <a:cubicBezTo>
                    <a:pt x="12382" y="0"/>
                    <a:pt x="8096" y="1715"/>
                    <a:pt x="4953" y="4953"/>
                  </a:cubicBezTo>
                  <a:cubicBezTo>
                    <a:pt x="1810" y="8096"/>
                    <a:pt x="0" y="12383"/>
                    <a:pt x="0" y="16859"/>
                  </a:cubicBezTo>
                  <a:lnTo>
                    <a:pt x="0" y="202597"/>
                  </a:lnTo>
                  <a:cubicBezTo>
                    <a:pt x="0" y="207073"/>
                    <a:pt x="1810" y="211360"/>
                    <a:pt x="4953" y="214503"/>
                  </a:cubicBezTo>
                  <a:cubicBezTo>
                    <a:pt x="8096" y="217742"/>
                    <a:pt x="12382" y="219456"/>
                    <a:pt x="16859" y="219456"/>
                  </a:cubicBezTo>
                  <a:lnTo>
                    <a:pt x="118205" y="219456"/>
                  </a:lnTo>
                  <a:lnTo>
                    <a:pt x="118205" y="253270"/>
                  </a:lnTo>
                  <a:lnTo>
                    <a:pt x="16859" y="253270"/>
                  </a:lnTo>
                  <a:cubicBezTo>
                    <a:pt x="12382" y="253270"/>
                    <a:pt x="8096" y="254984"/>
                    <a:pt x="4953" y="258223"/>
                  </a:cubicBezTo>
                  <a:cubicBezTo>
                    <a:pt x="1810" y="261366"/>
                    <a:pt x="0" y="265652"/>
                    <a:pt x="0" y="270129"/>
                  </a:cubicBezTo>
                  <a:lnTo>
                    <a:pt x="0" y="455867"/>
                  </a:lnTo>
                  <a:cubicBezTo>
                    <a:pt x="0" y="460343"/>
                    <a:pt x="1810" y="464629"/>
                    <a:pt x="4953" y="467773"/>
                  </a:cubicBezTo>
                  <a:cubicBezTo>
                    <a:pt x="8096" y="471011"/>
                    <a:pt x="12382" y="472726"/>
                    <a:pt x="16859" y="472726"/>
                  </a:cubicBezTo>
                  <a:lnTo>
                    <a:pt x="118205" y="472726"/>
                  </a:lnTo>
                  <a:lnTo>
                    <a:pt x="118205" y="506540"/>
                  </a:lnTo>
                  <a:lnTo>
                    <a:pt x="16859" y="506540"/>
                  </a:lnTo>
                  <a:cubicBezTo>
                    <a:pt x="12382" y="506540"/>
                    <a:pt x="8096" y="508349"/>
                    <a:pt x="4953" y="511493"/>
                  </a:cubicBezTo>
                  <a:cubicBezTo>
                    <a:pt x="1810" y="514636"/>
                    <a:pt x="0" y="518922"/>
                    <a:pt x="0" y="523399"/>
                  </a:cubicBezTo>
                  <a:lnTo>
                    <a:pt x="0" y="709136"/>
                  </a:lnTo>
                  <a:cubicBezTo>
                    <a:pt x="0" y="713613"/>
                    <a:pt x="1810" y="717899"/>
                    <a:pt x="4953" y="721042"/>
                  </a:cubicBezTo>
                  <a:cubicBezTo>
                    <a:pt x="8096" y="724281"/>
                    <a:pt x="12382" y="725996"/>
                    <a:pt x="16859" y="725996"/>
                  </a:cubicBezTo>
                  <a:lnTo>
                    <a:pt x="726091" y="725996"/>
                  </a:lnTo>
                  <a:cubicBezTo>
                    <a:pt x="730568" y="725996"/>
                    <a:pt x="734854" y="724281"/>
                    <a:pt x="737997" y="721042"/>
                  </a:cubicBezTo>
                  <a:cubicBezTo>
                    <a:pt x="741140" y="717899"/>
                    <a:pt x="742950" y="713613"/>
                    <a:pt x="742950" y="709136"/>
                  </a:cubicBezTo>
                  <a:lnTo>
                    <a:pt x="742950" y="523399"/>
                  </a:lnTo>
                  <a:cubicBezTo>
                    <a:pt x="742950" y="518922"/>
                    <a:pt x="741140" y="514636"/>
                    <a:pt x="737997" y="511493"/>
                  </a:cubicBezTo>
                  <a:cubicBezTo>
                    <a:pt x="734854" y="508349"/>
                    <a:pt x="730568" y="506540"/>
                    <a:pt x="726091" y="506540"/>
                  </a:cubicBezTo>
                  <a:lnTo>
                    <a:pt x="624745" y="506540"/>
                  </a:lnTo>
                  <a:lnTo>
                    <a:pt x="624745" y="472726"/>
                  </a:lnTo>
                  <a:lnTo>
                    <a:pt x="726091" y="472726"/>
                  </a:lnTo>
                  <a:cubicBezTo>
                    <a:pt x="730568" y="472726"/>
                    <a:pt x="734854" y="471011"/>
                    <a:pt x="737997" y="467773"/>
                  </a:cubicBezTo>
                  <a:cubicBezTo>
                    <a:pt x="741140" y="464629"/>
                    <a:pt x="742950" y="460343"/>
                    <a:pt x="742950" y="455867"/>
                  </a:cubicBezTo>
                  <a:lnTo>
                    <a:pt x="742950" y="270129"/>
                  </a:lnTo>
                  <a:cubicBezTo>
                    <a:pt x="742950" y="265652"/>
                    <a:pt x="741140" y="261366"/>
                    <a:pt x="737997" y="258223"/>
                  </a:cubicBezTo>
                  <a:cubicBezTo>
                    <a:pt x="734854" y="254984"/>
                    <a:pt x="730568" y="253270"/>
                    <a:pt x="726091" y="253270"/>
                  </a:cubicBezTo>
                  <a:lnTo>
                    <a:pt x="624745" y="253270"/>
                  </a:lnTo>
                  <a:lnTo>
                    <a:pt x="624745" y="219456"/>
                  </a:lnTo>
                  <a:close/>
                </a:path>
              </a:pathLst>
            </a:custGeom>
            <a:solidFill>
              <a:srgbClr val="232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2" name="テキスト ボックス 671">
              <a:extLst>
                <a:ext uri="{FF2B5EF4-FFF2-40B4-BE49-F238E27FC236}">
                  <a16:creationId xmlns:a16="http://schemas.microsoft.com/office/drawing/2014/main" id="{EE9CFAF7-51D0-442B-08D1-362AE328E8ED}"/>
                </a:ext>
              </a:extLst>
            </p:cNvPr>
            <p:cNvSpPr txBox="1"/>
            <p:nvPr/>
          </p:nvSpPr>
          <p:spPr>
            <a:xfrm>
              <a:off x="16279653" y="3158648"/>
              <a:ext cx="8803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050" spc="0" baseline="0">
                  <a:ln/>
                  <a:solidFill>
                    <a:srgbClr val="232F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ＭＳ ゴシック"/>
                  <a:rtl val="0"/>
                </a:rPr>
                <a:t>外部システム</a:t>
              </a:r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40923ACD-614E-ECA6-B37B-8F15781663CB}"/>
                </a:ext>
              </a:extLst>
            </p:cNvPr>
            <p:cNvSpPr/>
            <p:nvPr/>
          </p:nvSpPr>
          <p:spPr>
            <a:xfrm>
              <a:off x="15380493" y="3142456"/>
              <a:ext cx="633412" cy="1082325"/>
            </a:xfrm>
            <a:custGeom>
              <a:avLst/>
              <a:gdLst>
                <a:gd name="connsiteX0" fmla="*/ 0 w 633412"/>
                <a:gd name="connsiteY0" fmla="*/ 0 h 1082325"/>
                <a:gd name="connsiteX1" fmla="*/ 952 w 633412"/>
                <a:gd name="connsiteY1" fmla="*/ 476250 h 1082325"/>
                <a:gd name="connsiteX2" fmla="*/ 633413 w 633412"/>
                <a:gd name="connsiteY2" fmla="*/ 476250 h 1082325"/>
                <a:gd name="connsiteX3" fmla="*/ 632079 w 633412"/>
                <a:gd name="connsiteY3" fmla="*/ 1082326 h 108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412" h="1082325">
                  <a:moveTo>
                    <a:pt x="0" y="0"/>
                  </a:moveTo>
                  <a:lnTo>
                    <a:pt x="952" y="476250"/>
                  </a:lnTo>
                  <a:lnTo>
                    <a:pt x="633413" y="476250"/>
                  </a:lnTo>
                  <a:lnTo>
                    <a:pt x="632079" y="108232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0E6E7B4F-5BD4-1775-2302-0229C06F8CFF}"/>
                </a:ext>
              </a:extLst>
            </p:cNvPr>
            <p:cNvSpPr/>
            <p:nvPr/>
          </p:nvSpPr>
          <p:spPr>
            <a:xfrm>
              <a:off x="15979330" y="4208017"/>
              <a:ext cx="66675" cy="66770"/>
            </a:xfrm>
            <a:custGeom>
              <a:avLst/>
              <a:gdLst>
                <a:gd name="connsiteX0" fmla="*/ 33147 w 66675"/>
                <a:gd name="connsiteY0" fmla="*/ 66770 h 66770"/>
                <a:gd name="connsiteX1" fmla="*/ 0 w 66675"/>
                <a:gd name="connsiteY1" fmla="*/ 0 h 66770"/>
                <a:gd name="connsiteX2" fmla="*/ 33242 w 66675"/>
                <a:gd name="connsiteY2" fmla="*/ 16764 h 66770"/>
                <a:gd name="connsiteX3" fmla="*/ 66675 w 66675"/>
                <a:gd name="connsiteY3" fmla="*/ 191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770">
                  <a:moveTo>
                    <a:pt x="33147" y="66770"/>
                  </a:moveTo>
                  <a:lnTo>
                    <a:pt x="0" y="0"/>
                  </a:lnTo>
                  <a:lnTo>
                    <a:pt x="33242" y="16764"/>
                  </a:lnTo>
                  <a:lnTo>
                    <a:pt x="66675" y="19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4FCA67FB-B622-5876-1DF3-DC2C598D648F}"/>
                </a:ext>
              </a:extLst>
            </p:cNvPr>
            <p:cNvSpPr/>
            <p:nvPr/>
          </p:nvSpPr>
          <p:spPr>
            <a:xfrm>
              <a:off x="16012572" y="3114928"/>
              <a:ext cx="702373" cy="1109853"/>
            </a:xfrm>
            <a:custGeom>
              <a:avLst/>
              <a:gdLst>
                <a:gd name="connsiteX0" fmla="*/ 702373 w 702373"/>
                <a:gd name="connsiteY0" fmla="*/ 0 h 1109853"/>
                <a:gd name="connsiteX1" fmla="*/ 702373 w 702373"/>
                <a:gd name="connsiteY1" fmla="*/ 503777 h 1109853"/>
                <a:gd name="connsiteX2" fmla="*/ 1334 w 702373"/>
                <a:gd name="connsiteY2" fmla="*/ 503777 h 1109853"/>
                <a:gd name="connsiteX3" fmla="*/ 0 w 702373"/>
                <a:gd name="connsiteY3" fmla="*/ 1109853 h 110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373" h="1109853">
                  <a:moveTo>
                    <a:pt x="702373" y="0"/>
                  </a:moveTo>
                  <a:lnTo>
                    <a:pt x="702373" y="503777"/>
                  </a:lnTo>
                  <a:lnTo>
                    <a:pt x="1334" y="503777"/>
                  </a:lnTo>
                  <a:lnTo>
                    <a:pt x="0" y="110985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897AEE4F-6517-5FC8-8F6F-2C09E82B51EF}"/>
                </a:ext>
              </a:extLst>
            </p:cNvPr>
            <p:cNvSpPr/>
            <p:nvPr/>
          </p:nvSpPr>
          <p:spPr>
            <a:xfrm>
              <a:off x="15979330" y="4208017"/>
              <a:ext cx="66675" cy="66770"/>
            </a:xfrm>
            <a:custGeom>
              <a:avLst/>
              <a:gdLst>
                <a:gd name="connsiteX0" fmla="*/ 33147 w 66675"/>
                <a:gd name="connsiteY0" fmla="*/ 66770 h 66770"/>
                <a:gd name="connsiteX1" fmla="*/ 0 w 66675"/>
                <a:gd name="connsiteY1" fmla="*/ 0 h 66770"/>
                <a:gd name="connsiteX2" fmla="*/ 33242 w 66675"/>
                <a:gd name="connsiteY2" fmla="*/ 16764 h 66770"/>
                <a:gd name="connsiteX3" fmla="*/ 66675 w 66675"/>
                <a:gd name="connsiteY3" fmla="*/ 191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770">
                  <a:moveTo>
                    <a:pt x="33147" y="66770"/>
                  </a:moveTo>
                  <a:lnTo>
                    <a:pt x="0" y="0"/>
                  </a:lnTo>
                  <a:lnTo>
                    <a:pt x="33242" y="16764"/>
                  </a:lnTo>
                  <a:lnTo>
                    <a:pt x="66675" y="19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0D38894C-34EB-A51E-9F07-A2AA685057BC}"/>
                </a:ext>
              </a:extLst>
            </p:cNvPr>
            <p:cNvSpPr/>
            <p:nvPr/>
          </p:nvSpPr>
          <p:spPr>
            <a:xfrm>
              <a:off x="13189743" y="10243343"/>
              <a:ext cx="2482500" cy="690562"/>
            </a:xfrm>
            <a:custGeom>
              <a:avLst/>
              <a:gdLst>
                <a:gd name="connsiteX0" fmla="*/ 0 w 2482500"/>
                <a:gd name="connsiteY0" fmla="*/ 0 h 690562"/>
                <a:gd name="connsiteX1" fmla="*/ 1271588 w 2482500"/>
                <a:gd name="connsiteY1" fmla="*/ 952 h 690562"/>
                <a:gd name="connsiteX2" fmla="*/ 1271588 w 2482500"/>
                <a:gd name="connsiteY2" fmla="*/ 690563 h 690562"/>
                <a:gd name="connsiteX3" fmla="*/ 2482501 w 2482500"/>
                <a:gd name="connsiteY3" fmla="*/ 690563 h 69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2500" h="690562">
                  <a:moveTo>
                    <a:pt x="0" y="0"/>
                  </a:moveTo>
                  <a:lnTo>
                    <a:pt x="1271588" y="952"/>
                  </a:lnTo>
                  <a:lnTo>
                    <a:pt x="1271588" y="690563"/>
                  </a:lnTo>
                  <a:lnTo>
                    <a:pt x="2482501" y="69056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9471FB9E-D0A5-4553-E68E-B7054CB00891}"/>
                </a:ext>
              </a:extLst>
            </p:cNvPr>
            <p:cNvSpPr/>
            <p:nvPr/>
          </p:nvSpPr>
          <p:spPr>
            <a:xfrm>
              <a:off x="15655575" y="10900568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0 w 66675"/>
                <a:gd name="connsiteY1" fmla="*/ 66675 h 66675"/>
                <a:gd name="connsiteX2" fmla="*/ 16669 w 66675"/>
                <a:gd name="connsiteY2" fmla="*/ 33338 h 66675"/>
                <a:gd name="connsiteX3" fmla="*/ 0 w 666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0" y="66675"/>
                  </a:lnTo>
                  <a:lnTo>
                    <a:pt x="16669" y="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7E771B5B-3B72-EE53-AC70-D7F71F5781AC}"/>
                </a:ext>
              </a:extLst>
            </p:cNvPr>
            <p:cNvSpPr/>
            <p:nvPr/>
          </p:nvSpPr>
          <p:spPr>
            <a:xfrm>
              <a:off x="13189743" y="10934192"/>
              <a:ext cx="2506313" cy="209263"/>
            </a:xfrm>
            <a:custGeom>
              <a:avLst/>
              <a:gdLst>
                <a:gd name="connsiteX0" fmla="*/ 0 w 2506313"/>
                <a:gd name="connsiteY0" fmla="*/ 209264 h 209263"/>
                <a:gd name="connsiteX1" fmla="*/ 1283018 w 2506313"/>
                <a:gd name="connsiteY1" fmla="*/ 209264 h 209263"/>
                <a:gd name="connsiteX2" fmla="*/ 1283018 w 2506313"/>
                <a:gd name="connsiteY2" fmla="*/ 5429 h 209263"/>
                <a:gd name="connsiteX3" fmla="*/ 2506313 w 2506313"/>
                <a:gd name="connsiteY3" fmla="*/ 0 h 20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313" h="209263">
                  <a:moveTo>
                    <a:pt x="0" y="209264"/>
                  </a:moveTo>
                  <a:lnTo>
                    <a:pt x="1283018" y="209264"/>
                  </a:lnTo>
                  <a:lnTo>
                    <a:pt x="1283018" y="5429"/>
                  </a:lnTo>
                  <a:lnTo>
                    <a:pt x="250631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DECEAAB2-DED4-E274-26FE-6946908DEF51}"/>
                </a:ext>
              </a:extLst>
            </p:cNvPr>
            <p:cNvSpPr/>
            <p:nvPr/>
          </p:nvSpPr>
          <p:spPr>
            <a:xfrm>
              <a:off x="15679292" y="10900949"/>
              <a:ext cx="66770" cy="66675"/>
            </a:xfrm>
            <a:custGeom>
              <a:avLst/>
              <a:gdLst>
                <a:gd name="connsiteX0" fmla="*/ 66770 w 66770"/>
                <a:gd name="connsiteY0" fmla="*/ 32957 h 66675"/>
                <a:gd name="connsiteX1" fmla="*/ 286 w 66770"/>
                <a:gd name="connsiteY1" fmla="*/ 66675 h 66675"/>
                <a:gd name="connsiteX2" fmla="*/ 16764 w 66770"/>
                <a:gd name="connsiteY2" fmla="*/ 33243 h 66675"/>
                <a:gd name="connsiteX3" fmla="*/ 0 w 6677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70" h="66675">
                  <a:moveTo>
                    <a:pt x="66770" y="32957"/>
                  </a:moveTo>
                  <a:lnTo>
                    <a:pt x="286" y="66675"/>
                  </a:lnTo>
                  <a:lnTo>
                    <a:pt x="16764" y="33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E4C9977D-9719-71C5-76E8-F4B94EB0DFCE}"/>
                </a:ext>
              </a:extLst>
            </p:cNvPr>
            <p:cNvSpPr/>
            <p:nvPr/>
          </p:nvSpPr>
          <p:spPr>
            <a:xfrm>
              <a:off x="15998856" y="11200606"/>
              <a:ext cx="1714" cy="939450"/>
            </a:xfrm>
            <a:custGeom>
              <a:avLst/>
              <a:gdLst>
                <a:gd name="connsiteX0" fmla="*/ 762 w 1714"/>
                <a:gd name="connsiteY0" fmla="*/ 0 h 939450"/>
                <a:gd name="connsiteX1" fmla="*/ 1714 w 1714"/>
                <a:gd name="connsiteY1" fmla="*/ 501015 h 939450"/>
                <a:gd name="connsiteX2" fmla="*/ 0 w 1714"/>
                <a:gd name="connsiteY2" fmla="*/ 939451 h 93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" h="939450">
                  <a:moveTo>
                    <a:pt x="762" y="0"/>
                  </a:moveTo>
                  <a:lnTo>
                    <a:pt x="1714" y="501015"/>
                  </a:lnTo>
                  <a:lnTo>
                    <a:pt x="0" y="93945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9E2BDDEC-3557-3097-57B2-AE3C4A6F3AB1}"/>
                </a:ext>
              </a:extLst>
            </p:cNvPr>
            <p:cNvSpPr/>
            <p:nvPr/>
          </p:nvSpPr>
          <p:spPr>
            <a:xfrm>
              <a:off x="15965614" y="12123292"/>
              <a:ext cx="66675" cy="66770"/>
            </a:xfrm>
            <a:custGeom>
              <a:avLst/>
              <a:gdLst>
                <a:gd name="connsiteX0" fmla="*/ 33052 w 66675"/>
                <a:gd name="connsiteY0" fmla="*/ 66770 h 66770"/>
                <a:gd name="connsiteX1" fmla="*/ 0 w 66675"/>
                <a:gd name="connsiteY1" fmla="*/ 0 h 66770"/>
                <a:gd name="connsiteX2" fmla="*/ 33242 w 66675"/>
                <a:gd name="connsiteY2" fmla="*/ 16764 h 66770"/>
                <a:gd name="connsiteX3" fmla="*/ 66675 w 66675"/>
                <a:gd name="connsiteY3" fmla="*/ 286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770">
                  <a:moveTo>
                    <a:pt x="33052" y="66770"/>
                  </a:moveTo>
                  <a:lnTo>
                    <a:pt x="0" y="0"/>
                  </a:lnTo>
                  <a:lnTo>
                    <a:pt x="33242" y="16764"/>
                  </a:lnTo>
                  <a:lnTo>
                    <a:pt x="66675" y="2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683" name="図 682">
              <a:extLst>
                <a:ext uri="{FF2B5EF4-FFF2-40B4-BE49-F238E27FC236}">
                  <a16:creationId xmlns:a16="http://schemas.microsoft.com/office/drawing/2014/main" id="{73E23DA6-AC50-0424-E2E9-4EC77A4A5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728156" y="12195968"/>
              <a:ext cx="529875" cy="529875"/>
            </a:xfrm>
            <a:custGeom>
              <a:avLst/>
              <a:gdLst>
                <a:gd name="connsiteX0" fmla="*/ 0 w 529875"/>
                <a:gd name="connsiteY0" fmla="*/ 0 h 529875"/>
                <a:gd name="connsiteX1" fmla="*/ 529876 w 529875"/>
                <a:gd name="connsiteY1" fmla="*/ 0 h 529875"/>
                <a:gd name="connsiteX2" fmla="*/ 529876 w 529875"/>
                <a:gd name="connsiteY2" fmla="*/ 529876 h 529875"/>
                <a:gd name="connsiteX3" fmla="*/ 0 w 529875"/>
                <a:gd name="connsiteY3" fmla="*/ 529876 h 52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875" h="529875">
                  <a:moveTo>
                    <a:pt x="0" y="0"/>
                  </a:moveTo>
                  <a:lnTo>
                    <a:pt x="529876" y="0"/>
                  </a:lnTo>
                  <a:lnTo>
                    <a:pt x="529876" y="529876"/>
                  </a:lnTo>
                  <a:lnTo>
                    <a:pt x="0" y="529876"/>
                  </a:lnTo>
                  <a:close/>
                </a:path>
              </a:pathLst>
            </a:custGeom>
          </p:spPr>
        </p:pic>
        <p:sp>
          <p:nvSpPr>
            <p:cNvPr id="684" name="テキスト ボックス 683">
              <a:extLst>
                <a:ext uri="{FF2B5EF4-FFF2-40B4-BE49-F238E27FC236}">
                  <a16:creationId xmlns:a16="http://schemas.microsoft.com/office/drawing/2014/main" id="{2FEF4774-0C3D-A918-F813-2AE13DA4EDEA}"/>
                </a:ext>
              </a:extLst>
            </p:cNvPr>
            <p:cNvSpPr txBox="1"/>
            <p:nvPr/>
          </p:nvSpPr>
          <p:spPr>
            <a:xfrm>
              <a:off x="15549276" y="12746799"/>
              <a:ext cx="8877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Analytics Hub</a:t>
              </a:r>
            </a:p>
          </p:txBody>
        </p:sp>
        <p:pic>
          <p:nvPicPr>
            <p:cNvPr id="685" name="図 684">
              <a:extLst>
                <a:ext uri="{FF2B5EF4-FFF2-40B4-BE49-F238E27FC236}">
                  <a16:creationId xmlns:a16="http://schemas.microsoft.com/office/drawing/2014/main" id="{8535A060-2BE5-A8A2-00F2-9B0A746F7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066168" y="2423318"/>
              <a:ext cx="647700" cy="647700"/>
            </a:xfrm>
            <a:custGeom>
              <a:avLst/>
              <a:gdLst>
                <a:gd name="connsiteX0" fmla="*/ 0 w 647700"/>
                <a:gd name="connsiteY0" fmla="*/ 0 h 647700"/>
                <a:gd name="connsiteX1" fmla="*/ 647700 w 647700"/>
                <a:gd name="connsiteY1" fmla="*/ 0 h 647700"/>
                <a:gd name="connsiteX2" fmla="*/ 647700 w 647700"/>
                <a:gd name="connsiteY2" fmla="*/ 647700 h 647700"/>
                <a:gd name="connsiteX3" fmla="*/ 0 w 6477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647700">
                  <a:moveTo>
                    <a:pt x="0" y="0"/>
                  </a:moveTo>
                  <a:lnTo>
                    <a:pt x="647700" y="0"/>
                  </a:lnTo>
                  <a:lnTo>
                    <a:pt x="647700" y="647700"/>
                  </a:lnTo>
                  <a:lnTo>
                    <a:pt x="0" y="647700"/>
                  </a:lnTo>
                  <a:close/>
                </a:path>
              </a:pathLst>
            </a:custGeom>
          </p:spPr>
        </p:pic>
        <p:grpSp>
          <p:nvGrpSpPr>
            <p:cNvPr id="686" name="グラフィックス 3">
              <a:extLst>
                <a:ext uri="{FF2B5EF4-FFF2-40B4-BE49-F238E27FC236}">
                  <a16:creationId xmlns:a16="http://schemas.microsoft.com/office/drawing/2014/main" id="{F0091A7A-FAD9-5939-5D13-E636F4DCA636}"/>
                </a:ext>
              </a:extLst>
            </p:cNvPr>
            <p:cNvGrpSpPr/>
            <p:nvPr/>
          </p:nvGrpSpPr>
          <p:grpSpPr>
            <a:xfrm>
              <a:off x="15127128" y="3101498"/>
              <a:ext cx="588623" cy="253916"/>
              <a:chOff x="15127128" y="3101498"/>
              <a:chExt cx="588623" cy="253916"/>
            </a:xfrm>
          </p:grpSpPr>
          <p:sp>
            <p:nvSpPr>
              <p:cNvPr id="687" name="フリーフォーム: 図形 686">
                <a:extLst>
                  <a:ext uri="{FF2B5EF4-FFF2-40B4-BE49-F238E27FC236}">
                    <a16:creationId xmlns:a16="http://schemas.microsoft.com/office/drawing/2014/main" id="{7BD0E73A-F03F-2EC0-126C-091693616083}"/>
                  </a:ext>
                </a:extLst>
              </p:cNvPr>
              <p:cNvSpPr/>
              <p:nvPr/>
            </p:nvSpPr>
            <p:spPr>
              <a:xfrm>
                <a:off x="15223331" y="3151981"/>
                <a:ext cx="361950" cy="142875"/>
              </a:xfrm>
              <a:custGeom>
                <a:avLst/>
                <a:gdLst>
                  <a:gd name="connsiteX0" fmla="*/ 0 w 361950"/>
                  <a:gd name="connsiteY0" fmla="*/ 0 h 142875"/>
                  <a:gd name="connsiteX1" fmla="*/ 361950 w 361950"/>
                  <a:gd name="connsiteY1" fmla="*/ 0 h 142875"/>
                  <a:gd name="connsiteX2" fmla="*/ 361950 w 361950"/>
                  <a:gd name="connsiteY2" fmla="*/ 142875 h 142875"/>
                  <a:gd name="connsiteX3" fmla="*/ 0 w 361950"/>
                  <a:gd name="connsiteY3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142875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142875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8" name="テキスト ボックス 687">
                <a:extLst>
                  <a:ext uri="{FF2B5EF4-FFF2-40B4-BE49-F238E27FC236}">
                    <a16:creationId xmlns:a16="http://schemas.microsoft.com/office/drawing/2014/main" id="{57D1B801-5415-D1D9-2F41-6BE78BFB71F5}"/>
                  </a:ext>
                </a:extLst>
              </p:cNvPr>
              <p:cNvSpPr txBox="1"/>
              <p:nvPr/>
            </p:nvSpPr>
            <p:spPr>
              <a:xfrm>
                <a:off x="15127128" y="3101498"/>
                <a:ext cx="58862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050" spc="0" baseline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sym typeface="ＭＳ ゴシック"/>
                    <a:rtl val="0"/>
                  </a:rPr>
                  <a:t>管理者</a:t>
                </a:r>
              </a:p>
            </p:txBody>
          </p:sp>
        </p:grpSp>
        <p:pic>
          <p:nvPicPr>
            <p:cNvPr id="689" name="図 688">
              <a:extLst>
                <a:ext uri="{FF2B5EF4-FFF2-40B4-BE49-F238E27FC236}">
                  <a16:creationId xmlns:a16="http://schemas.microsoft.com/office/drawing/2014/main" id="{741B597B-81D6-C1F5-54E0-42115B770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17756" y="9268174"/>
              <a:ext cx="647700" cy="647700"/>
            </a:xfrm>
            <a:custGeom>
              <a:avLst/>
              <a:gdLst>
                <a:gd name="connsiteX0" fmla="*/ 0 w 647700"/>
                <a:gd name="connsiteY0" fmla="*/ 0 h 647700"/>
                <a:gd name="connsiteX1" fmla="*/ 647700 w 647700"/>
                <a:gd name="connsiteY1" fmla="*/ 0 h 647700"/>
                <a:gd name="connsiteX2" fmla="*/ 647700 w 647700"/>
                <a:gd name="connsiteY2" fmla="*/ 647700 h 647700"/>
                <a:gd name="connsiteX3" fmla="*/ 0 w 6477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647700">
                  <a:moveTo>
                    <a:pt x="0" y="0"/>
                  </a:moveTo>
                  <a:lnTo>
                    <a:pt x="647700" y="0"/>
                  </a:lnTo>
                  <a:lnTo>
                    <a:pt x="647700" y="647700"/>
                  </a:lnTo>
                  <a:lnTo>
                    <a:pt x="0" y="647700"/>
                  </a:lnTo>
                  <a:close/>
                </a:path>
              </a:pathLst>
            </a:custGeom>
          </p:spPr>
        </p:pic>
        <p:grpSp>
          <p:nvGrpSpPr>
            <p:cNvPr id="690" name="グラフィックス 3">
              <a:extLst>
                <a:ext uri="{FF2B5EF4-FFF2-40B4-BE49-F238E27FC236}">
                  <a16:creationId xmlns:a16="http://schemas.microsoft.com/office/drawing/2014/main" id="{7D5B87E7-EC7B-3D5F-5C84-7E873291C047}"/>
                </a:ext>
              </a:extLst>
            </p:cNvPr>
            <p:cNvGrpSpPr/>
            <p:nvPr/>
          </p:nvGrpSpPr>
          <p:grpSpPr>
            <a:xfrm>
              <a:off x="8778716" y="9946353"/>
              <a:ext cx="588623" cy="253916"/>
              <a:chOff x="8778716" y="9946353"/>
              <a:chExt cx="588623" cy="253916"/>
            </a:xfrm>
          </p:grpSpPr>
          <p:sp>
            <p:nvSpPr>
              <p:cNvPr id="691" name="フリーフォーム: 図形 690">
                <a:extLst>
                  <a:ext uri="{FF2B5EF4-FFF2-40B4-BE49-F238E27FC236}">
                    <a16:creationId xmlns:a16="http://schemas.microsoft.com/office/drawing/2014/main" id="{F7C78435-EDB6-8137-74A4-FAAE8F30AF4F}"/>
                  </a:ext>
                </a:extLst>
              </p:cNvPr>
              <p:cNvSpPr/>
              <p:nvPr/>
            </p:nvSpPr>
            <p:spPr>
              <a:xfrm>
                <a:off x="8870156" y="9990931"/>
                <a:ext cx="361950" cy="142875"/>
              </a:xfrm>
              <a:custGeom>
                <a:avLst/>
                <a:gdLst>
                  <a:gd name="connsiteX0" fmla="*/ 0 w 361950"/>
                  <a:gd name="connsiteY0" fmla="*/ 0 h 142875"/>
                  <a:gd name="connsiteX1" fmla="*/ 361950 w 361950"/>
                  <a:gd name="connsiteY1" fmla="*/ 0 h 142875"/>
                  <a:gd name="connsiteX2" fmla="*/ 361950 w 361950"/>
                  <a:gd name="connsiteY2" fmla="*/ 142875 h 142875"/>
                  <a:gd name="connsiteX3" fmla="*/ 0 w 361950"/>
                  <a:gd name="connsiteY3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142875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142875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2" name="テキスト ボックス 691">
                <a:extLst>
                  <a:ext uri="{FF2B5EF4-FFF2-40B4-BE49-F238E27FC236}">
                    <a16:creationId xmlns:a16="http://schemas.microsoft.com/office/drawing/2014/main" id="{D045E8E4-D63F-B982-16E4-3654A279AD76}"/>
                  </a:ext>
                </a:extLst>
              </p:cNvPr>
              <p:cNvSpPr txBox="1"/>
              <p:nvPr/>
            </p:nvSpPr>
            <p:spPr>
              <a:xfrm>
                <a:off x="8778716" y="9946353"/>
                <a:ext cx="58862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050" spc="0" baseline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sym typeface="ＭＳ ゴシック"/>
                    <a:rtl val="0"/>
                  </a:rPr>
                  <a:t>利用者</a:t>
                </a:r>
              </a:p>
            </p:txBody>
          </p:sp>
        </p:grpSp>
        <p:pic>
          <p:nvPicPr>
            <p:cNvPr id="693" name="図 692">
              <a:extLst>
                <a:ext uri="{FF2B5EF4-FFF2-40B4-BE49-F238E27FC236}">
                  <a16:creationId xmlns:a16="http://schemas.microsoft.com/office/drawing/2014/main" id="{70829A09-2CBC-F86B-A391-20F095E20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609968" y="9272936"/>
              <a:ext cx="647700" cy="647700"/>
            </a:xfrm>
            <a:custGeom>
              <a:avLst/>
              <a:gdLst>
                <a:gd name="connsiteX0" fmla="*/ 0 w 647700"/>
                <a:gd name="connsiteY0" fmla="*/ 0 h 647700"/>
                <a:gd name="connsiteX1" fmla="*/ 647700 w 647700"/>
                <a:gd name="connsiteY1" fmla="*/ 0 h 647700"/>
                <a:gd name="connsiteX2" fmla="*/ 647700 w 647700"/>
                <a:gd name="connsiteY2" fmla="*/ 647700 h 647700"/>
                <a:gd name="connsiteX3" fmla="*/ 0 w 6477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647700">
                  <a:moveTo>
                    <a:pt x="0" y="0"/>
                  </a:moveTo>
                  <a:lnTo>
                    <a:pt x="647700" y="0"/>
                  </a:lnTo>
                  <a:lnTo>
                    <a:pt x="647700" y="647700"/>
                  </a:lnTo>
                  <a:lnTo>
                    <a:pt x="0" y="647700"/>
                  </a:lnTo>
                  <a:close/>
                </a:path>
              </a:pathLst>
            </a:custGeom>
          </p:spPr>
        </p:pic>
        <p:grpSp>
          <p:nvGrpSpPr>
            <p:cNvPr id="694" name="グラフィックス 3">
              <a:extLst>
                <a:ext uri="{FF2B5EF4-FFF2-40B4-BE49-F238E27FC236}">
                  <a16:creationId xmlns:a16="http://schemas.microsoft.com/office/drawing/2014/main" id="{7A56871E-C0D5-C5AA-0B2A-E0862AC1ADAE}"/>
                </a:ext>
              </a:extLst>
            </p:cNvPr>
            <p:cNvGrpSpPr/>
            <p:nvPr/>
          </p:nvGrpSpPr>
          <p:grpSpPr>
            <a:xfrm>
              <a:off x="22670928" y="9951116"/>
              <a:ext cx="588623" cy="253916"/>
              <a:chOff x="22670928" y="9951116"/>
              <a:chExt cx="588623" cy="253916"/>
            </a:xfrm>
          </p:grpSpPr>
          <p:sp>
            <p:nvSpPr>
              <p:cNvPr id="695" name="フリーフォーム: 図形 694">
                <a:extLst>
                  <a:ext uri="{FF2B5EF4-FFF2-40B4-BE49-F238E27FC236}">
                    <a16:creationId xmlns:a16="http://schemas.microsoft.com/office/drawing/2014/main" id="{EDFFE839-8DA6-CC1D-9AC4-55FEF1C849B7}"/>
                  </a:ext>
                </a:extLst>
              </p:cNvPr>
              <p:cNvSpPr/>
              <p:nvPr/>
            </p:nvSpPr>
            <p:spPr>
              <a:xfrm>
                <a:off x="22767131" y="10000456"/>
                <a:ext cx="361950" cy="142875"/>
              </a:xfrm>
              <a:custGeom>
                <a:avLst/>
                <a:gdLst>
                  <a:gd name="connsiteX0" fmla="*/ 0 w 361950"/>
                  <a:gd name="connsiteY0" fmla="*/ 0 h 142875"/>
                  <a:gd name="connsiteX1" fmla="*/ 361950 w 361950"/>
                  <a:gd name="connsiteY1" fmla="*/ 0 h 142875"/>
                  <a:gd name="connsiteX2" fmla="*/ 361950 w 361950"/>
                  <a:gd name="connsiteY2" fmla="*/ 142875 h 142875"/>
                  <a:gd name="connsiteX3" fmla="*/ 0 w 361950"/>
                  <a:gd name="connsiteY3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142875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142875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6" name="テキスト ボックス 695">
                <a:extLst>
                  <a:ext uri="{FF2B5EF4-FFF2-40B4-BE49-F238E27FC236}">
                    <a16:creationId xmlns:a16="http://schemas.microsoft.com/office/drawing/2014/main" id="{3CEA94AA-4CEE-B1E1-29F8-127323852ACC}"/>
                  </a:ext>
                </a:extLst>
              </p:cNvPr>
              <p:cNvSpPr txBox="1"/>
              <p:nvPr/>
            </p:nvSpPr>
            <p:spPr>
              <a:xfrm>
                <a:off x="22670928" y="9951116"/>
                <a:ext cx="58862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050" spc="0" baseline="0">
                    <a:ln/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sym typeface="ＭＳ ゴシック"/>
                    <a:rtl val="0"/>
                  </a:rPr>
                  <a:t>分析者</a:t>
                </a:r>
              </a:p>
            </p:txBody>
          </p:sp>
        </p:grpSp>
        <p:pic>
          <p:nvPicPr>
            <p:cNvPr id="697" name="図 696">
              <a:extLst>
                <a:ext uri="{FF2B5EF4-FFF2-40B4-BE49-F238E27FC236}">
                  <a16:creationId xmlns:a16="http://schemas.microsoft.com/office/drawing/2014/main" id="{7543E63F-820D-E814-8961-80488F427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728156" y="6309518"/>
              <a:ext cx="609600" cy="609600"/>
            </a:xfrm>
            <a:custGeom>
              <a:avLst/>
              <a:gdLst>
                <a:gd name="connsiteX0" fmla="*/ 0 w 609600"/>
                <a:gd name="connsiteY0" fmla="*/ 0 h 609600"/>
                <a:gd name="connsiteX1" fmla="*/ 609600 w 609600"/>
                <a:gd name="connsiteY1" fmla="*/ 0 h 609600"/>
                <a:gd name="connsiteX2" fmla="*/ 609600 w 609600"/>
                <a:gd name="connsiteY2" fmla="*/ 609600 h 609600"/>
                <a:gd name="connsiteX3" fmla="*/ 0 w 609600"/>
                <a:gd name="connsiteY3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close/>
                </a:path>
              </a:pathLst>
            </a:custGeom>
          </p:spPr>
        </p:pic>
        <p:sp>
          <p:nvSpPr>
            <p:cNvPr id="698" name="テキスト ボックス 697">
              <a:extLst>
                <a:ext uri="{FF2B5EF4-FFF2-40B4-BE49-F238E27FC236}">
                  <a16:creationId xmlns:a16="http://schemas.microsoft.com/office/drawing/2014/main" id="{2595E4CE-93F2-6227-2C42-8336A0A1EA78}"/>
                </a:ext>
              </a:extLst>
            </p:cNvPr>
            <p:cNvSpPr txBox="1"/>
            <p:nvPr/>
          </p:nvSpPr>
          <p:spPr>
            <a:xfrm>
              <a:off x="15455741" y="6940073"/>
              <a:ext cx="11544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999999"/>
                  </a:solidFill>
                  <a:latin typeface="Helvetica"/>
                  <a:cs typeface="Helvetica"/>
                  <a:sym typeface="Helvetica"/>
                  <a:rtl val="0"/>
                </a:rPr>
                <a:t>Direct VPC Egress</a:t>
              </a:r>
            </a:p>
          </p:txBody>
        </p:sp>
      </p:grpSp>
      <p:pic>
        <p:nvPicPr>
          <p:cNvPr id="700" name="Google Shape;296;p25">
            <a:extLst>
              <a:ext uri="{FF2B5EF4-FFF2-40B4-BE49-F238E27FC236}">
                <a16:creationId xmlns:a16="http://schemas.microsoft.com/office/drawing/2014/main" id="{44587DC8-51E3-6BAB-BB9B-4EECEBD59E07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908668" y="4240927"/>
            <a:ext cx="384750" cy="46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285;p25">
            <a:extLst>
              <a:ext uri="{FF2B5EF4-FFF2-40B4-BE49-F238E27FC236}">
                <a16:creationId xmlns:a16="http://schemas.microsoft.com/office/drawing/2014/main" id="{A2261E23-54E1-4AAF-9B1A-054A95D60A70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801630" y="4307020"/>
            <a:ext cx="424550" cy="4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193;p23">
            <a:extLst>
              <a:ext uri="{FF2B5EF4-FFF2-40B4-BE49-F238E27FC236}">
                <a16:creationId xmlns:a16="http://schemas.microsoft.com/office/drawing/2014/main" id="{65C5B222-6D1C-48FD-FC23-BEB915F031D7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5871543" y="5382738"/>
            <a:ext cx="394775" cy="41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366;p27">
            <a:extLst>
              <a:ext uri="{FF2B5EF4-FFF2-40B4-BE49-F238E27FC236}">
                <a16:creationId xmlns:a16="http://schemas.microsoft.com/office/drawing/2014/main" id="{5A495354-B4D5-AF6A-C507-FAE612DBFB4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5831039" y="8022131"/>
            <a:ext cx="339062" cy="4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214;p23">
            <a:extLst>
              <a:ext uri="{FF2B5EF4-FFF2-40B4-BE49-F238E27FC236}">
                <a16:creationId xmlns:a16="http://schemas.microsoft.com/office/drawing/2014/main" id="{E678CA34-0EF8-CCCF-EDAA-1CAC47E8F918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803343" y="9130504"/>
            <a:ext cx="457199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196;p23">
            <a:extLst>
              <a:ext uri="{FF2B5EF4-FFF2-40B4-BE49-F238E27FC236}">
                <a16:creationId xmlns:a16="http://schemas.microsoft.com/office/drawing/2014/main" id="{78B32EC1-592B-54EC-91EC-A3B41CCD49B7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781971" y="10716180"/>
            <a:ext cx="427275" cy="4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196;p23">
            <a:extLst>
              <a:ext uri="{FF2B5EF4-FFF2-40B4-BE49-F238E27FC236}">
                <a16:creationId xmlns:a16="http://schemas.microsoft.com/office/drawing/2014/main" id="{71087DE3-78CE-D1EA-B876-DFBAE80CB89A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793028" y="14318717"/>
            <a:ext cx="427275" cy="4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DB3D40-22FC-3DDF-297F-61BDEEED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79" y="115799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" name="Google Shape;215;p23">
            <a:extLst>
              <a:ext uri="{FF2B5EF4-FFF2-40B4-BE49-F238E27FC236}">
                <a16:creationId xmlns:a16="http://schemas.microsoft.com/office/drawing/2014/main" id="{E2E19E20-B9D5-06BF-14D7-A346FAA781F5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7911093" y="9384072"/>
            <a:ext cx="488075" cy="4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F6D343E-9014-DF1B-2142-0B8EE05A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92" y="1223406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" name="Google Shape;201;p23">
            <a:extLst>
              <a:ext uri="{FF2B5EF4-FFF2-40B4-BE49-F238E27FC236}">
                <a16:creationId xmlns:a16="http://schemas.microsoft.com/office/drawing/2014/main" id="{FBED6FC3-6286-4802-26C0-4BC0781C8A95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1723667" y="12488025"/>
            <a:ext cx="394775" cy="424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85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3-8. </a:t>
            </a:r>
            <a:r>
              <a:rPr kumimoji="1" lang="ja-JP" altLang="en-US" dirty="0"/>
              <a:t>府省庁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</a:t>
            </a:r>
          </a:p>
        </p:txBody>
      </p:sp>
      <p:grpSp>
        <p:nvGrpSpPr>
          <p:cNvPr id="5" name="グラフィックス 3">
            <a:extLst>
              <a:ext uri="{FF2B5EF4-FFF2-40B4-BE49-F238E27FC236}">
                <a16:creationId xmlns:a16="http://schemas.microsoft.com/office/drawing/2014/main" id="{75059C11-4EEA-658D-CD5C-B28566D21EE4}"/>
              </a:ext>
            </a:extLst>
          </p:cNvPr>
          <p:cNvGrpSpPr/>
          <p:nvPr/>
        </p:nvGrpSpPr>
        <p:grpSpPr>
          <a:xfrm>
            <a:off x="10370343" y="4123531"/>
            <a:ext cx="11340465" cy="9744075"/>
            <a:chOff x="10370343" y="4123531"/>
            <a:chExt cx="11340465" cy="9744075"/>
          </a:xfrm>
        </p:grpSpPr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166DD37E-EABD-6ED8-8E3F-250A373E24DA}"/>
                </a:ext>
              </a:extLst>
            </p:cNvPr>
            <p:cNvSpPr/>
            <p:nvPr/>
          </p:nvSpPr>
          <p:spPr>
            <a:xfrm>
              <a:off x="11589448" y="5485606"/>
              <a:ext cx="8005857" cy="8382000"/>
            </a:xfrm>
            <a:custGeom>
              <a:avLst/>
              <a:gdLst>
                <a:gd name="connsiteX0" fmla="*/ 0 w 8005857"/>
                <a:gd name="connsiteY0" fmla="*/ 0 h 8382000"/>
                <a:gd name="connsiteX1" fmla="*/ 8005858 w 8005857"/>
                <a:gd name="connsiteY1" fmla="*/ 0 h 8382000"/>
                <a:gd name="connsiteX2" fmla="*/ 8005858 w 8005857"/>
                <a:gd name="connsiteY2" fmla="*/ 8382000 h 8382000"/>
                <a:gd name="connsiteX3" fmla="*/ 0 w 8005857"/>
                <a:gd name="connsiteY3" fmla="*/ 8382000 h 838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5857" h="8382000">
                  <a:moveTo>
                    <a:pt x="0" y="0"/>
                  </a:moveTo>
                  <a:lnTo>
                    <a:pt x="8005858" y="0"/>
                  </a:lnTo>
                  <a:lnTo>
                    <a:pt x="8005858" y="8382000"/>
                  </a:lnTo>
                  <a:lnTo>
                    <a:pt x="0" y="8382000"/>
                  </a:lnTo>
                  <a:close/>
                </a:path>
              </a:pathLst>
            </a:custGeom>
            <a:solidFill>
              <a:srgbClr val="F6F6F6"/>
            </a:solidFill>
            <a:ln w="9525" cap="flat">
              <a:solidFill>
                <a:srgbClr val="F6F6F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EC4BD07C-0AB8-7D7B-868B-F0AC0CC76076}"/>
                </a:ext>
              </a:extLst>
            </p:cNvPr>
            <p:cNvSpPr/>
            <p:nvPr/>
          </p:nvSpPr>
          <p:spPr>
            <a:xfrm>
              <a:off x="13023056" y="4123531"/>
              <a:ext cx="6000750" cy="3743325"/>
            </a:xfrm>
            <a:custGeom>
              <a:avLst/>
              <a:gdLst>
                <a:gd name="connsiteX0" fmla="*/ 0 w 6000750"/>
                <a:gd name="connsiteY0" fmla="*/ 0 h 3743325"/>
                <a:gd name="connsiteX1" fmla="*/ 6000750 w 6000750"/>
                <a:gd name="connsiteY1" fmla="*/ 0 h 3743325"/>
                <a:gd name="connsiteX2" fmla="*/ 6000750 w 6000750"/>
                <a:gd name="connsiteY2" fmla="*/ 3743325 h 3743325"/>
                <a:gd name="connsiteX3" fmla="*/ 0 w 6000750"/>
                <a:gd name="connsiteY3" fmla="*/ 3743325 h 374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0" h="3743325">
                  <a:moveTo>
                    <a:pt x="0" y="0"/>
                  </a:moveTo>
                  <a:lnTo>
                    <a:pt x="6000750" y="0"/>
                  </a:lnTo>
                  <a:lnTo>
                    <a:pt x="6000750" y="3743325"/>
                  </a:lnTo>
                  <a:lnTo>
                    <a:pt x="0" y="3743325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8" name="テキスト ボックス 487">
              <a:extLst>
                <a:ext uri="{FF2B5EF4-FFF2-40B4-BE49-F238E27FC236}">
                  <a16:creationId xmlns:a16="http://schemas.microsoft.com/office/drawing/2014/main" id="{C16A4E95-2ABE-E578-A165-84DE17601A6D}"/>
                </a:ext>
              </a:extLst>
            </p:cNvPr>
            <p:cNvSpPr txBox="1"/>
            <p:nvPr/>
          </p:nvSpPr>
          <p:spPr>
            <a:xfrm>
              <a:off x="16289178" y="4139723"/>
              <a:ext cx="28022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コンテンツ管理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_Web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コンテンツ管理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(CMS)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機能</a:t>
              </a:r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9107F6C4-1A6B-1F3D-8C16-601E96D6CCA2}"/>
                </a:ext>
              </a:extLst>
            </p:cNvPr>
            <p:cNvSpPr/>
            <p:nvPr/>
          </p:nvSpPr>
          <p:spPr>
            <a:xfrm>
              <a:off x="13023056" y="7962106"/>
              <a:ext cx="6000750" cy="1905000"/>
            </a:xfrm>
            <a:custGeom>
              <a:avLst/>
              <a:gdLst>
                <a:gd name="connsiteX0" fmla="*/ 0 w 6000750"/>
                <a:gd name="connsiteY0" fmla="*/ 0 h 1905000"/>
                <a:gd name="connsiteX1" fmla="*/ 6000750 w 6000750"/>
                <a:gd name="connsiteY1" fmla="*/ 0 h 1905000"/>
                <a:gd name="connsiteX2" fmla="*/ 6000750 w 6000750"/>
                <a:gd name="connsiteY2" fmla="*/ 1905000 h 1905000"/>
                <a:gd name="connsiteX3" fmla="*/ 0 w 6000750"/>
                <a:gd name="connsiteY3" fmla="*/ 19050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0" h="1905000">
                  <a:moveTo>
                    <a:pt x="0" y="0"/>
                  </a:moveTo>
                  <a:lnTo>
                    <a:pt x="6000750" y="0"/>
                  </a:lnTo>
                  <a:lnTo>
                    <a:pt x="6000750" y="1905000"/>
                  </a:lnTo>
                  <a:lnTo>
                    <a:pt x="0" y="1905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0" name="テキスト ボックス 489">
              <a:extLst>
                <a:ext uri="{FF2B5EF4-FFF2-40B4-BE49-F238E27FC236}">
                  <a16:creationId xmlns:a16="http://schemas.microsoft.com/office/drawing/2014/main" id="{4D7A1108-BB0E-FFCF-B3E2-A98B1B30F31E}"/>
                </a:ext>
              </a:extLst>
            </p:cNvPr>
            <p:cNvSpPr txBox="1"/>
            <p:nvPr/>
          </p:nvSpPr>
          <p:spPr>
            <a:xfrm>
              <a:off x="16365378" y="7978298"/>
              <a:ext cx="27260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コミュニケーション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問い合わせフォーム機能</a:t>
              </a:r>
            </a:p>
          </p:txBody>
        </p:sp>
        <p:pic>
          <p:nvPicPr>
            <p:cNvPr id="491" name="図 490">
              <a:extLst>
                <a:ext uri="{FF2B5EF4-FFF2-40B4-BE49-F238E27FC236}">
                  <a16:creationId xmlns:a16="http://schemas.microsoft.com/office/drawing/2014/main" id="{B7D59070-6552-F6DF-D384-113B9F2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22893" y="5614193"/>
              <a:ext cx="1231487" cy="190500"/>
            </a:xfrm>
            <a:custGeom>
              <a:avLst/>
              <a:gdLst>
                <a:gd name="connsiteX0" fmla="*/ 0 w 1231487"/>
                <a:gd name="connsiteY0" fmla="*/ 0 h 190500"/>
                <a:gd name="connsiteX1" fmla="*/ 1231487 w 1231487"/>
                <a:gd name="connsiteY1" fmla="*/ 0 h 190500"/>
                <a:gd name="connsiteX2" fmla="*/ 1231487 w 1231487"/>
                <a:gd name="connsiteY2" fmla="*/ 190500 h 190500"/>
                <a:gd name="connsiteX3" fmla="*/ 0 w 1231487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487" h="190500">
                  <a:moveTo>
                    <a:pt x="0" y="0"/>
                  </a:moveTo>
                  <a:lnTo>
                    <a:pt x="1231487" y="0"/>
                  </a:lnTo>
                  <a:lnTo>
                    <a:pt x="1231487" y="190500"/>
                  </a:lnTo>
                  <a:lnTo>
                    <a:pt x="0" y="190500"/>
                  </a:lnTo>
                  <a:close/>
                </a:path>
              </a:pathLst>
            </a:custGeom>
          </p:spPr>
        </p:pic>
        <p:grpSp>
          <p:nvGrpSpPr>
            <p:cNvPr id="492" name="グラフィックス 3">
              <a:extLst>
                <a:ext uri="{FF2B5EF4-FFF2-40B4-BE49-F238E27FC236}">
                  <a16:creationId xmlns:a16="http://schemas.microsoft.com/office/drawing/2014/main" id="{4A2FCFDE-8023-748E-9AF9-302E9EA110FD}"/>
                </a:ext>
              </a:extLst>
            </p:cNvPr>
            <p:cNvGrpSpPr/>
            <p:nvPr/>
          </p:nvGrpSpPr>
          <p:grpSpPr>
            <a:xfrm>
              <a:off x="11099006" y="6347618"/>
              <a:ext cx="3932682" cy="1462087"/>
              <a:chOff x="11099006" y="6347618"/>
              <a:chExt cx="3932682" cy="1462087"/>
            </a:xfrm>
          </p:grpSpPr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0061A932-C258-D980-88AE-81E9065D7726}"/>
                  </a:ext>
                </a:extLst>
              </p:cNvPr>
              <p:cNvSpPr/>
              <p:nvPr/>
            </p:nvSpPr>
            <p:spPr>
              <a:xfrm>
                <a:off x="11099006" y="6380956"/>
                <a:ext cx="3882675" cy="1428750"/>
              </a:xfrm>
              <a:custGeom>
                <a:avLst/>
                <a:gdLst>
                  <a:gd name="connsiteX0" fmla="*/ 0 w 3882675"/>
                  <a:gd name="connsiteY0" fmla="*/ 1428750 h 1428750"/>
                  <a:gd name="connsiteX1" fmla="*/ 1352550 w 3882675"/>
                  <a:gd name="connsiteY1" fmla="*/ 1428750 h 1428750"/>
                  <a:gd name="connsiteX2" fmla="*/ 1352550 w 3882675"/>
                  <a:gd name="connsiteY2" fmla="*/ 0 h 1428750"/>
                  <a:gd name="connsiteX3" fmla="*/ 3882676 w 3882675"/>
                  <a:gd name="connsiteY3" fmla="*/ 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2675" h="1428750">
                    <a:moveTo>
                      <a:pt x="0" y="1428750"/>
                    </a:moveTo>
                    <a:lnTo>
                      <a:pt x="1352550" y="1428750"/>
                    </a:lnTo>
                    <a:lnTo>
                      <a:pt x="1352550" y="0"/>
                    </a:lnTo>
                    <a:lnTo>
                      <a:pt x="3882676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7FDAEBF1-A27B-2D73-6654-9407EFE90C6A}"/>
                  </a:ext>
                </a:extLst>
              </p:cNvPr>
              <p:cNvSpPr/>
              <p:nvPr/>
            </p:nvSpPr>
            <p:spPr>
              <a:xfrm>
                <a:off x="14965013" y="6347618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495" name="図 494">
              <a:extLst>
                <a:ext uri="{FF2B5EF4-FFF2-40B4-BE49-F238E27FC236}">
                  <a16:creationId xmlns:a16="http://schemas.microsoft.com/office/drawing/2014/main" id="{AF9E0BEE-772E-C2DD-14E8-37FC7F370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7043" y="7585868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0 h 457200"/>
                <a:gd name="connsiteX2" fmla="*/ 457200 w 457200"/>
                <a:gd name="connsiteY2" fmla="*/ 457200 h 457200"/>
                <a:gd name="connsiteX3" fmla="*/ 0 w 4572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lnTo>
                    <a:pt x="0" y="457200"/>
                  </a:lnTo>
                  <a:close/>
                </a:path>
              </a:pathLst>
            </a:custGeom>
          </p:spPr>
        </p:pic>
        <p:grpSp>
          <p:nvGrpSpPr>
            <p:cNvPr id="496" name="グラフィックス 3">
              <a:extLst>
                <a:ext uri="{FF2B5EF4-FFF2-40B4-BE49-F238E27FC236}">
                  <a16:creationId xmlns:a16="http://schemas.microsoft.com/office/drawing/2014/main" id="{5F1FE55A-98D8-5065-BB53-9450A63047C0}"/>
                </a:ext>
              </a:extLst>
            </p:cNvPr>
            <p:cNvGrpSpPr/>
            <p:nvPr/>
          </p:nvGrpSpPr>
          <p:grpSpPr>
            <a:xfrm>
              <a:off x="10656093" y="8119268"/>
              <a:ext cx="442912" cy="290512"/>
              <a:chOff x="10656093" y="8119268"/>
              <a:chExt cx="442912" cy="290512"/>
            </a:xfrm>
          </p:grpSpPr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905789E3-5CC1-8D8B-00A0-AD44D05DCC33}"/>
                  </a:ext>
                </a:extLst>
              </p:cNvPr>
              <p:cNvSpPr/>
              <p:nvPr/>
            </p:nvSpPr>
            <p:spPr>
              <a:xfrm>
                <a:off x="10660856" y="8124031"/>
                <a:ext cx="438150" cy="285750"/>
              </a:xfrm>
              <a:custGeom>
                <a:avLst/>
                <a:gdLst>
                  <a:gd name="connsiteX0" fmla="*/ 0 w 438150"/>
                  <a:gd name="connsiteY0" fmla="*/ 0 h 285750"/>
                  <a:gd name="connsiteX1" fmla="*/ 438150 w 438150"/>
                  <a:gd name="connsiteY1" fmla="*/ 0 h 285750"/>
                  <a:gd name="connsiteX2" fmla="*/ 438150 w 438150"/>
                  <a:gd name="connsiteY2" fmla="*/ 285750 h 285750"/>
                  <a:gd name="connsiteX3" fmla="*/ 0 w 43815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50" h="285750">
                    <a:moveTo>
                      <a:pt x="0" y="0"/>
                    </a:moveTo>
                    <a:lnTo>
                      <a:pt x="438150" y="0"/>
                    </a:lnTo>
                    <a:lnTo>
                      <a:pt x="43815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8" name="テキスト ボックス 497">
                <a:extLst>
                  <a:ext uri="{FF2B5EF4-FFF2-40B4-BE49-F238E27FC236}">
                    <a16:creationId xmlns:a16="http://schemas.microsoft.com/office/drawing/2014/main" id="{EEA2F76A-7192-E2CB-E8C0-192814B5D681}"/>
                  </a:ext>
                </a:extLst>
              </p:cNvPr>
              <p:cNvSpPr txBox="1"/>
              <p:nvPr/>
            </p:nvSpPr>
            <p:spPr>
              <a:xfrm>
                <a:off x="10602753" y="8073548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利用者</a:t>
                </a:r>
              </a:p>
            </p:txBody>
          </p:sp>
          <p:sp>
            <p:nvSpPr>
              <p:cNvPr id="499" name="テキスト ボックス 498">
                <a:extLst>
                  <a:ext uri="{FF2B5EF4-FFF2-40B4-BE49-F238E27FC236}">
                    <a16:creationId xmlns:a16="http://schemas.microsoft.com/office/drawing/2014/main" id="{66D61A5D-2012-9B5A-819C-5F62EB9F9627}"/>
                  </a:ext>
                </a:extLst>
              </p:cNvPr>
              <p:cNvSpPr txBox="1"/>
              <p:nvPr/>
            </p:nvSpPr>
            <p:spPr>
              <a:xfrm>
                <a:off x="10564653" y="8197373"/>
                <a:ext cx="6019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閲覧者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611104B7-78F5-EC16-FFE2-030720CF7E79}"/>
                </a:ext>
              </a:extLst>
            </p:cNvPr>
            <p:cNvSpPr/>
            <p:nvPr/>
          </p:nvSpPr>
          <p:spPr>
            <a:xfrm>
              <a:off x="13689806" y="4437856"/>
              <a:ext cx="3905250" cy="952500"/>
            </a:xfrm>
            <a:custGeom>
              <a:avLst/>
              <a:gdLst>
                <a:gd name="connsiteX0" fmla="*/ 0 w 3905250"/>
                <a:gd name="connsiteY0" fmla="*/ 0 h 952500"/>
                <a:gd name="connsiteX1" fmla="*/ 3905250 w 3905250"/>
                <a:gd name="connsiteY1" fmla="*/ 0 h 952500"/>
                <a:gd name="connsiteX2" fmla="*/ 3905250 w 3905250"/>
                <a:gd name="connsiteY2" fmla="*/ 952500 h 952500"/>
                <a:gd name="connsiteX3" fmla="*/ 0 w 3905250"/>
                <a:gd name="connsiteY3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0" h="952500">
                  <a:moveTo>
                    <a:pt x="0" y="0"/>
                  </a:moveTo>
                  <a:lnTo>
                    <a:pt x="3905250" y="0"/>
                  </a:lnTo>
                  <a:lnTo>
                    <a:pt x="3905250" y="952500"/>
                  </a:lnTo>
                  <a:lnTo>
                    <a:pt x="0" y="9525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1" name="テキスト ボックス 500">
              <a:extLst>
                <a:ext uri="{FF2B5EF4-FFF2-40B4-BE49-F238E27FC236}">
                  <a16:creationId xmlns:a16="http://schemas.microsoft.com/office/drawing/2014/main" id="{EA677DE9-668D-439D-E7D9-E9AF1811718C}"/>
                </a:ext>
              </a:extLst>
            </p:cNvPr>
            <p:cNvSpPr txBox="1"/>
            <p:nvPr/>
          </p:nvSpPr>
          <p:spPr>
            <a:xfrm>
              <a:off x="16546353" y="4454048"/>
              <a:ext cx="11163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ヘッドレス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CMS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部</a:t>
              </a:r>
            </a:p>
          </p:txBody>
        </p:sp>
        <p:grpSp>
          <p:nvGrpSpPr>
            <p:cNvPr id="502" name="グラフィックス 3">
              <a:extLst>
                <a:ext uri="{FF2B5EF4-FFF2-40B4-BE49-F238E27FC236}">
                  <a16:creationId xmlns:a16="http://schemas.microsoft.com/office/drawing/2014/main" id="{77BBE456-24A3-93B9-A187-891B29966E2B}"/>
                </a:ext>
              </a:extLst>
            </p:cNvPr>
            <p:cNvGrpSpPr/>
            <p:nvPr/>
          </p:nvGrpSpPr>
          <p:grpSpPr>
            <a:xfrm>
              <a:off x="15690056" y="4914106"/>
              <a:ext cx="3810000" cy="2381345"/>
              <a:chOff x="15690056" y="4914106"/>
              <a:chExt cx="3810000" cy="2381345"/>
            </a:xfrm>
          </p:grpSpPr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A8A48947-38FB-8AFE-4F7C-B32F6E5F3675}"/>
                  </a:ext>
                </a:extLst>
              </p:cNvPr>
              <p:cNvSpPr/>
              <p:nvPr/>
            </p:nvSpPr>
            <p:spPr>
              <a:xfrm>
                <a:off x="15690056" y="4914106"/>
                <a:ext cx="3810000" cy="2348865"/>
              </a:xfrm>
              <a:custGeom>
                <a:avLst/>
                <a:gdLst>
                  <a:gd name="connsiteX0" fmla="*/ 0 w 3810000"/>
                  <a:gd name="connsiteY0" fmla="*/ 0 h 2348865"/>
                  <a:gd name="connsiteX1" fmla="*/ 3810000 w 3810000"/>
                  <a:gd name="connsiteY1" fmla="*/ 0 h 2348865"/>
                  <a:gd name="connsiteX2" fmla="*/ 3810000 w 3810000"/>
                  <a:gd name="connsiteY2" fmla="*/ 2348865 h 2348865"/>
                  <a:gd name="connsiteX3" fmla="*/ 2822924 w 3810000"/>
                  <a:gd name="connsiteY3" fmla="*/ 2348008 h 234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0" h="2348865">
                    <a:moveTo>
                      <a:pt x="0" y="0"/>
                    </a:moveTo>
                    <a:lnTo>
                      <a:pt x="3810000" y="0"/>
                    </a:lnTo>
                    <a:lnTo>
                      <a:pt x="3810000" y="2348865"/>
                    </a:lnTo>
                    <a:lnTo>
                      <a:pt x="2822924" y="234800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900000" sp="900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88E5D097-CAD9-C12D-94F0-E4884757489B}"/>
                  </a:ext>
                </a:extLst>
              </p:cNvPr>
              <p:cNvSpPr/>
              <p:nvPr/>
            </p:nvSpPr>
            <p:spPr>
              <a:xfrm>
                <a:off x="18462973" y="7228776"/>
                <a:ext cx="66675" cy="66675"/>
              </a:xfrm>
              <a:custGeom>
                <a:avLst/>
                <a:gdLst>
                  <a:gd name="connsiteX0" fmla="*/ 0 w 66675"/>
                  <a:gd name="connsiteY0" fmla="*/ 33242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580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242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58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5C9BE77F-808B-26CD-4CDA-59E7F59E5416}"/>
                </a:ext>
              </a:extLst>
            </p:cNvPr>
            <p:cNvSpPr/>
            <p:nvPr/>
          </p:nvSpPr>
          <p:spPr>
            <a:xfrm>
              <a:off x="15213806" y="4695031"/>
              <a:ext cx="476250" cy="438150"/>
            </a:xfrm>
            <a:custGeom>
              <a:avLst/>
              <a:gdLst>
                <a:gd name="connsiteX0" fmla="*/ 0 w 476250"/>
                <a:gd name="connsiteY0" fmla="*/ 0 h 438150"/>
                <a:gd name="connsiteX1" fmla="*/ 476250 w 476250"/>
                <a:gd name="connsiteY1" fmla="*/ 0 h 438150"/>
                <a:gd name="connsiteX2" fmla="*/ 476250 w 476250"/>
                <a:gd name="connsiteY2" fmla="*/ 438150 h 438150"/>
                <a:gd name="connsiteX3" fmla="*/ 0 w 476250"/>
                <a:gd name="connsiteY3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438150">
                  <a:moveTo>
                    <a:pt x="0" y="0"/>
                  </a:moveTo>
                  <a:lnTo>
                    <a:pt x="476250" y="0"/>
                  </a:lnTo>
                  <a:lnTo>
                    <a:pt x="476250" y="438150"/>
                  </a:lnTo>
                  <a:lnTo>
                    <a:pt x="0" y="4381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506" name="グラフィックス 3">
              <a:extLst>
                <a:ext uri="{FF2B5EF4-FFF2-40B4-BE49-F238E27FC236}">
                  <a16:creationId xmlns:a16="http://schemas.microsoft.com/office/drawing/2014/main" id="{D0A8F070-8C6D-6C0A-3579-33E0BD03DF98}"/>
                </a:ext>
              </a:extLst>
            </p:cNvPr>
            <p:cNvGrpSpPr/>
            <p:nvPr/>
          </p:nvGrpSpPr>
          <p:grpSpPr>
            <a:xfrm>
              <a:off x="15209043" y="4814093"/>
              <a:ext cx="476250" cy="200025"/>
              <a:chOff x="15209043" y="4814093"/>
              <a:chExt cx="476250" cy="200025"/>
            </a:xfrm>
            <a:solidFill>
              <a:srgbClr val="000000"/>
            </a:solidFill>
          </p:grpSpPr>
          <p:sp>
            <p:nvSpPr>
              <p:cNvPr id="507" name="テキスト ボックス 506">
                <a:extLst>
                  <a:ext uri="{FF2B5EF4-FFF2-40B4-BE49-F238E27FC236}">
                    <a16:creationId xmlns:a16="http://schemas.microsoft.com/office/drawing/2014/main" id="{136EFF0B-B4DA-8FDC-0C78-4728FAD623FE}"/>
                  </a:ext>
                </a:extLst>
              </p:cNvPr>
              <p:cNvSpPr txBox="1"/>
              <p:nvPr/>
            </p:nvSpPr>
            <p:spPr>
              <a:xfrm>
                <a:off x="15117603" y="4768373"/>
                <a:ext cx="659130" cy="177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675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ヘッドレス</a:t>
                </a:r>
              </a:p>
            </p:txBody>
          </p:sp>
          <p:sp>
            <p:nvSpPr>
              <p:cNvPr id="508" name="テキスト ボックス 507">
                <a:extLst>
                  <a:ext uri="{FF2B5EF4-FFF2-40B4-BE49-F238E27FC236}">
                    <a16:creationId xmlns:a16="http://schemas.microsoft.com/office/drawing/2014/main" id="{09577C9E-2953-A7EB-76D0-B252927CD0A0}"/>
                  </a:ext>
                </a:extLst>
              </p:cNvPr>
              <p:cNvSpPr txBox="1"/>
              <p:nvPr/>
            </p:nvSpPr>
            <p:spPr>
              <a:xfrm>
                <a:off x="15260478" y="4873148"/>
                <a:ext cx="373380" cy="18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675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CMS</a:t>
                </a:r>
              </a:p>
            </p:txBody>
          </p:sp>
        </p:grp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CA1D4487-1443-D8E7-3821-D2839F9EEEA7}"/>
                </a:ext>
              </a:extLst>
            </p:cNvPr>
            <p:cNvSpPr/>
            <p:nvPr/>
          </p:nvSpPr>
          <p:spPr>
            <a:xfrm>
              <a:off x="13118306" y="5638006"/>
              <a:ext cx="5715000" cy="2133600"/>
            </a:xfrm>
            <a:custGeom>
              <a:avLst/>
              <a:gdLst>
                <a:gd name="connsiteX0" fmla="*/ 0 w 5715000"/>
                <a:gd name="connsiteY0" fmla="*/ 0 h 2133600"/>
                <a:gd name="connsiteX1" fmla="*/ 5715000 w 5715000"/>
                <a:gd name="connsiteY1" fmla="*/ 0 h 2133600"/>
                <a:gd name="connsiteX2" fmla="*/ 5715000 w 5715000"/>
                <a:gd name="connsiteY2" fmla="*/ 2133600 h 2133600"/>
                <a:gd name="connsiteX3" fmla="*/ 0 w 571500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0" h="2133600">
                  <a:moveTo>
                    <a:pt x="0" y="0"/>
                  </a:moveTo>
                  <a:lnTo>
                    <a:pt x="5715000" y="0"/>
                  </a:lnTo>
                  <a:lnTo>
                    <a:pt x="5715000" y="2133600"/>
                  </a:lnTo>
                  <a:lnTo>
                    <a:pt x="0" y="2133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0" name="テキスト ボックス 509">
              <a:extLst>
                <a:ext uri="{FF2B5EF4-FFF2-40B4-BE49-F238E27FC236}">
                  <a16:creationId xmlns:a16="http://schemas.microsoft.com/office/drawing/2014/main" id="{DE5FDFE2-A86D-09FC-DACE-808B9399F129}"/>
                </a:ext>
              </a:extLst>
            </p:cNvPr>
            <p:cNvSpPr txBox="1"/>
            <p:nvPr/>
          </p:nvSpPr>
          <p:spPr>
            <a:xfrm>
              <a:off x="17575053" y="5663723"/>
              <a:ext cx="1325880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フロントエンド配信部</a:t>
              </a:r>
            </a:p>
          </p:txBody>
        </p:sp>
        <p:grpSp>
          <p:nvGrpSpPr>
            <p:cNvPr id="511" name="グラフィックス 3">
              <a:extLst>
                <a:ext uri="{FF2B5EF4-FFF2-40B4-BE49-F238E27FC236}">
                  <a16:creationId xmlns:a16="http://schemas.microsoft.com/office/drawing/2014/main" id="{623D2F64-C4F8-6292-CD09-013DA1AC6AC0}"/>
                </a:ext>
              </a:extLst>
            </p:cNvPr>
            <p:cNvGrpSpPr/>
            <p:nvPr/>
          </p:nvGrpSpPr>
          <p:grpSpPr>
            <a:xfrm>
              <a:off x="15529273" y="6347618"/>
              <a:ext cx="2446782" cy="66675"/>
              <a:chOff x="15529273" y="6347618"/>
              <a:chExt cx="2446782" cy="66675"/>
            </a:xfrm>
          </p:grpSpPr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B56CDD85-13F0-70B1-5555-93C3F3C53084}"/>
                  </a:ext>
                </a:extLst>
              </p:cNvPr>
              <p:cNvSpPr/>
              <p:nvPr/>
            </p:nvSpPr>
            <p:spPr>
              <a:xfrm>
                <a:off x="15579280" y="6380956"/>
                <a:ext cx="2396775" cy="9525"/>
              </a:xfrm>
              <a:custGeom>
                <a:avLst/>
                <a:gdLst>
                  <a:gd name="connsiteX0" fmla="*/ 2396776 w 2396775"/>
                  <a:gd name="connsiteY0" fmla="*/ 0 h 9525"/>
                  <a:gd name="connsiteX1" fmla="*/ 0 w 239677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96775" h="9525">
                    <a:moveTo>
                      <a:pt x="2396776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900000" sp="900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3C15C920-5F02-7164-AF58-9032E42E729D}"/>
                  </a:ext>
                </a:extLst>
              </p:cNvPr>
              <p:cNvSpPr/>
              <p:nvPr/>
            </p:nvSpPr>
            <p:spPr>
              <a:xfrm>
                <a:off x="15529273" y="6347618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C7B9BAEA-B424-9128-746D-6DD4386A4CF2}"/>
                </a:ext>
              </a:extLst>
            </p:cNvPr>
            <p:cNvSpPr/>
            <p:nvPr/>
          </p:nvSpPr>
          <p:spPr>
            <a:xfrm>
              <a:off x="17976056" y="6161881"/>
              <a:ext cx="476250" cy="438150"/>
            </a:xfrm>
            <a:custGeom>
              <a:avLst/>
              <a:gdLst>
                <a:gd name="connsiteX0" fmla="*/ 0 w 476250"/>
                <a:gd name="connsiteY0" fmla="*/ 0 h 438150"/>
                <a:gd name="connsiteX1" fmla="*/ 476250 w 476250"/>
                <a:gd name="connsiteY1" fmla="*/ 0 h 438150"/>
                <a:gd name="connsiteX2" fmla="*/ 476250 w 476250"/>
                <a:gd name="connsiteY2" fmla="*/ 438150 h 438150"/>
                <a:gd name="connsiteX3" fmla="*/ 0 w 476250"/>
                <a:gd name="connsiteY3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438150">
                  <a:moveTo>
                    <a:pt x="0" y="0"/>
                  </a:moveTo>
                  <a:lnTo>
                    <a:pt x="476250" y="0"/>
                  </a:lnTo>
                  <a:lnTo>
                    <a:pt x="476250" y="438150"/>
                  </a:lnTo>
                  <a:lnTo>
                    <a:pt x="0" y="4381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028" name="グラフィックス 3">
              <a:extLst>
                <a:ext uri="{FF2B5EF4-FFF2-40B4-BE49-F238E27FC236}">
                  <a16:creationId xmlns:a16="http://schemas.microsoft.com/office/drawing/2014/main" id="{91486F87-7540-94B4-3BCB-714C6760FCE5}"/>
                </a:ext>
              </a:extLst>
            </p:cNvPr>
            <p:cNvGrpSpPr/>
            <p:nvPr/>
          </p:nvGrpSpPr>
          <p:grpSpPr>
            <a:xfrm>
              <a:off x="18018918" y="6228556"/>
              <a:ext cx="381000" cy="295275"/>
              <a:chOff x="18018918" y="6228556"/>
              <a:chExt cx="381000" cy="295275"/>
            </a:xfrm>
            <a:solidFill>
              <a:srgbClr val="000000"/>
            </a:solidFill>
          </p:grpSpPr>
          <p:sp>
            <p:nvSpPr>
              <p:cNvPr id="1029" name="テキスト ボックス 1028">
                <a:extLst>
                  <a:ext uri="{FF2B5EF4-FFF2-40B4-BE49-F238E27FC236}">
                    <a16:creationId xmlns:a16="http://schemas.microsoft.com/office/drawing/2014/main" id="{D7B866BF-0E57-56DC-8569-18226185904B}"/>
                  </a:ext>
                </a:extLst>
              </p:cNvPr>
              <p:cNvSpPr txBox="1"/>
              <p:nvPr/>
            </p:nvSpPr>
            <p:spPr>
              <a:xfrm>
                <a:off x="17975103" y="6182836"/>
                <a:ext cx="468630" cy="177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675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ビルド</a:t>
                </a:r>
              </a:p>
            </p:txBody>
          </p:sp>
          <p:sp>
            <p:nvSpPr>
              <p:cNvPr id="1030" name="テキスト ボックス 1029">
                <a:extLst>
                  <a:ext uri="{FF2B5EF4-FFF2-40B4-BE49-F238E27FC236}">
                    <a16:creationId xmlns:a16="http://schemas.microsoft.com/office/drawing/2014/main" id="{AF747122-0485-C81D-A3AD-144A23480FA2}"/>
                  </a:ext>
                </a:extLst>
              </p:cNvPr>
              <p:cNvSpPr txBox="1"/>
              <p:nvPr/>
            </p:nvSpPr>
            <p:spPr>
              <a:xfrm>
                <a:off x="18022728" y="6287611"/>
                <a:ext cx="373380" cy="177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675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及び</a:t>
                </a:r>
              </a:p>
            </p:txBody>
          </p:sp>
          <p:sp>
            <p:nvSpPr>
              <p:cNvPr id="1031" name="テキスト ボックス 1030">
                <a:extLst>
                  <a:ext uri="{FF2B5EF4-FFF2-40B4-BE49-F238E27FC236}">
                    <a16:creationId xmlns:a16="http://schemas.microsoft.com/office/drawing/2014/main" id="{0B79369E-D75C-3C10-D102-BCAFCA974745}"/>
                  </a:ext>
                </a:extLst>
              </p:cNvPr>
              <p:cNvSpPr txBox="1"/>
              <p:nvPr/>
            </p:nvSpPr>
            <p:spPr>
              <a:xfrm>
                <a:off x="17927478" y="6392386"/>
                <a:ext cx="563880" cy="177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675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デプロイ</a:t>
                </a:r>
              </a:p>
            </p:txBody>
          </p:sp>
        </p:grpSp>
        <p:pic>
          <p:nvPicPr>
            <p:cNvPr id="1033" name="図 1032">
              <a:extLst>
                <a:ext uri="{FF2B5EF4-FFF2-40B4-BE49-F238E27FC236}">
                  <a16:creationId xmlns:a16="http://schemas.microsoft.com/office/drawing/2014/main" id="{E6FEDACA-F97E-37B1-1A85-12AC76168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37593" y="6138068"/>
              <a:ext cx="476250" cy="476250"/>
            </a:xfrm>
            <a:custGeom>
              <a:avLst/>
              <a:gdLst>
                <a:gd name="connsiteX0" fmla="*/ 0 w 476250"/>
                <a:gd name="connsiteY0" fmla="*/ 0 h 476250"/>
                <a:gd name="connsiteX1" fmla="*/ 476250 w 476250"/>
                <a:gd name="connsiteY1" fmla="*/ 0 h 476250"/>
                <a:gd name="connsiteX2" fmla="*/ 476250 w 476250"/>
                <a:gd name="connsiteY2" fmla="*/ 476250 h 476250"/>
                <a:gd name="connsiteX3" fmla="*/ 0 w 476250"/>
                <a:gd name="connsiteY3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476250">
                  <a:moveTo>
                    <a:pt x="0" y="0"/>
                  </a:moveTo>
                  <a:lnTo>
                    <a:pt x="476250" y="0"/>
                  </a:lnTo>
                  <a:lnTo>
                    <a:pt x="476250" y="476250"/>
                  </a:lnTo>
                  <a:lnTo>
                    <a:pt x="0" y="476250"/>
                  </a:lnTo>
                  <a:close/>
                </a:path>
              </a:pathLst>
            </a:custGeom>
          </p:spPr>
        </p:pic>
        <p:grpSp>
          <p:nvGrpSpPr>
            <p:cNvPr id="1034" name="グラフィックス 3">
              <a:extLst>
                <a:ext uri="{FF2B5EF4-FFF2-40B4-BE49-F238E27FC236}">
                  <a16:creationId xmlns:a16="http://schemas.microsoft.com/office/drawing/2014/main" id="{9305BE8C-3468-4530-E142-CB97AE2DC41F}"/>
                </a:ext>
              </a:extLst>
            </p:cNvPr>
            <p:cNvGrpSpPr/>
            <p:nvPr/>
          </p:nvGrpSpPr>
          <p:grpSpPr>
            <a:xfrm>
              <a:off x="15042356" y="6680993"/>
              <a:ext cx="466725" cy="266700"/>
              <a:chOff x="15042356" y="6680993"/>
              <a:chExt cx="466725" cy="266700"/>
            </a:xfrm>
            <a:solidFill>
              <a:srgbClr val="000000"/>
            </a:solidFill>
          </p:grpSpPr>
          <p:sp>
            <p:nvSpPr>
              <p:cNvPr id="1035" name="テキスト ボックス 1034">
                <a:extLst>
                  <a:ext uri="{FF2B5EF4-FFF2-40B4-BE49-F238E27FC236}">
                    <a16:creationId xmlns:a16="http://schemas.microsoft.com/office/drawing/2014/main" id="{EF4BAD39-5D93-2E42-C4A2-B83855B3C347}"/>
                  </a:ext>
                </a:extLst>
              </p:cNvPr>
              <p:cNvSpPr txBox="1"/>
              <p:nvPr/>
            </p:nvSpPr>
            <p:spPr>
              <a:xfrm>
                <a:off x="14950916" y="6635273"/>
                <a:ext cx="6496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Firebase</a:t>
                </a:r>
              </a:p>
            </p:txBody>
          </p:sp>
          <p:sp>
            <p:nvSpPr>
              <p:cNvPr id="1036" name="テキスト ボックス 1035">
                <a:extLst>
                  <a:ext uri="{FF2B5EF4-FFF2-40B4-BE49-F238E27FC236}">
                    <a16:creationId xmlns:a16="http://schemas.microsoft.com/office/drawing/2014/main" id="{867FDD13-047B-36C7-A8E5-C0BA4F0F5787}"/>
                  </a:ext>
                </a:extLst>
              </p:cNvPr>
              <p:cNvSpPr txBox="1"/>
              <p:nvPr/>
            </p:nvSpPr>
            <p:spPr>
              <a:xfrm>
                <a:off x="14979491" y="6768623"/>
                <a:ext cx="59245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Hosting</a:t>
                </a:r>
              </a:p>
            </p:txBody>
          </p:sp>
        </p:grp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8C36545C-A590-6663-CB6C-2FA949B9A1F1}"/>
                </a:ext>
              </a:extLst>
            </p:cNvPr>
            <p:cNvSpPr/>
            <p:nvPr/>
          </p:nvSpPr>
          <p:spPr>
            <a:xfrm>
              <a:off x="16823531" y="6342856"/>
              <a:ext cx="571500" cy="285750"/>
            </a:xfrm>
            <a:custGeom>
              <a:avLst/>
              <a:gdLst>
                <a:gd name="connsiteX0" fmla="*/ 0 w 571500"/>
                <a:gd name="connsiteY0" fmla="*/ 0 h 285750"/>
                <a:gd name="connsiteX1" fmla="*/ 571500 w 571500"/>
                <a:gd name="connsiteY1" fmla="*/ 0 h 285750"/>
                <a:gd name="connsiteX2" fmla="*/ 571500 w 571500"/>
                <a:gd name="connsiteY2" fmla="*/ 285750 h 285750"/>
                <a:gd name="connsiteX3" fmla="*/ 0 w 5715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0">
                  <a:moveTo>
                    <a:pt x="0" y="0"/>
                  </a:moveTo>
                  <a:lnTo>
                    <a:pt x="571500" y="0"/>
                  </a:lnTo>
                  <a:lnTo>
                    <a:pt x="571500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8" name="テキスト ボックス 1037">
              <a:extLst>
                <a:ext uri="{FF2B5EF4-FFF2-40B4-BE49-F238E27FC236}">
                  <a16:creationId xmlns:a16="http://schemas.microsoft.com/office/drawing/2014/main" id="{89AD6AD4-465A-7A9C-28FE-5B694D2DB8EE}"/>
                </a:ext>
              </a:extLst>
            </p:cNvPr>
            <p:cNvSpPr txBox="1"/>
            <p:nvPr/>
          </p:nvSpPr>
          <p:spPr>
            <a:xfrm>
              <a:off x="16746378" y="6387623"/>
              <a:ext cx="640080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デプロイ</a:t>
              </a:r>
            </a:p>
          </p:txBody>
        </p:sp>
        <p:grpSp>
          <p:nvGrpSpPr>
            <p:cNvPr id="1039" name="グラフィックス 3">
              <a:extLst>
                <a:ext uri="{FF2B5EF4-FFF2-40B4-BE49-F238E27FC236}">
                  <a16:creationId xmlns:a16="http://schemas.microsoft.com/office/drawing/2014/main" id="{DD84A03A-C03B-01B4-D05D-04BCC0F21473}"/>
                </a:ext>
              </a:extLst>
            </p:cNvPr>
            <p:cNvGrpSpPr/>
            <p:nvPr/>
          </p:nvGrpSpPr>
          <p:grpSpPr>
            <a:xfrm>
              <a:off x="16642556" y="8910129"/>
              <a:ext cx="3123057" cy="66675"/>
              <a:chOff x="16642556" y="8910129"/>
              <a:chExt cx="3123057" cy="66675"/>
            </a:xfrm>
          </p:grpSpPr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2887E0FA-998D-EE2A-8C1A-B9E635B41A6F}"/>
                  </a:ext>
                </a:extLst>
              </p:cNvPr>
              <p:cNvSpPr/>
              <p:nvPr/>
            </p:nvSpPr>
            <p:spPr>
              <a:xfrm>
                <a:off x="16642556" y="8943181"/>
                <a:ext cx="3073050" cy="5715"/>
              </a:xfrm>
              <a:custGeom>
                <a:avLst/>
                <a:gdLst>
                  <a:gd name="connsiteX0" fmla="*/ 0 w 3073050"/>
                  <a:gd name="connsiteY0" fmla="*/ 0 h 5715"/>
                  <a:gd name="connsiteX1" fmla="*/ 1571625 w 3073050"/>
                  <a:gd name="connsiteY1" fmla="*/ 5715 h 5715"/>
                  <a:gd name="connsiteX2" fmla="*/ 3073051 w 3073050"/>
                  <a:gd name="connsiteY2" fmla="*/ 190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3050" h="5715">
                    <a:moveTo>
                      <a:pt x="0" y="0"/>
                    </a:moveTo>
                    <a:lnTo>
                      <a:pt x="1571625" y="5715"/>
                    </a:lnTo>
                    <a:lnTo>
                      <a:pt x="3073051" y="19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66408FB0-67C3-7D09-69C9-C369DACABDAD}"/>
                  </a:ext>
                </a:extLst>
              </p:cNvPr>
              <p:cNvSpPr/>
              <p:nvPr/>
            </p:nvSpPr>
            <p:spPr>
              <a:xfrm>
                <a:off x="19698842" y="8910129"/>
                <a:ext cx="66770" cy="66675"/>
              </a:xfrm>
              <a:custGeom>
                <a:avLst/>
                <a:gdLst>
                  <a:gd name="connsiteX0" fmla="*/ 66770 w 66770"/>
                  <a:gd name="connsiteY0" fmla="*/ 33052 h 66675"/>
                  <a:gd name="connsiteX1" fmla="*/ 191 w 66770"/>
                  <a:gd name="connsiteY1" fmla="*/ 66675 h 66675"/>
                  <a:gd name="connsiteX2" fmla="*/ 16764 w 66770"/>
                  <a:gd name="connsiteY2" fmla="*/ 33242 h 66675"/>
                  <a:gd name="connsiteX3" fmla="*/ 0 w 66770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70" h="66675">
                    <a:moveTo>
                      <a:pt x="66770" y="33052"/>
                    </a:moveTo>
                    <a:lnTo>
                      <a:pt x="191" y="66675"/>
                    </a:lnTo>
                    <a:lnTo>
                      <a:pt x="16764" y="33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042" name="図 1041">
              <a:extLst>
                <a:ext uri="{FF2B5EF4-FFF2-40B4-BE49-F238E27FC236}">
                  <a16:creationId xmlns:a16="http://schemas.microsoft.com/office/drawing/2014/main" id="{36CD9A89-6682-3943-4BD9-981869308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71518" y="8688387"/>
              <a:ext cx="1132141" cy="500062"/>
            </a:xfrm>
            <a:custGeom>
              <a:avLst/>
              <a:gdLst>
                <a:gd name="connsiteX0" fmla="*/ 0 w 1132141"/>
                <a:gd name="connsiteY0" fmla="*/ 0 h 500062"/>
                <a:gd name="connsiteX1" fmla="*/ 1132141 w 1132141"/>
                <a:gd name="connsiteY1" fmla="*/ 0 h 500062"/>
                <a:gd name="connsiteX2" fmla="*/ 1132141 w 1132141"/>
                <a:gd name="connsiteY2" fmla="*/ 500063 h 500062"/>
                <a:gd name="connsiteX3" fmla="*/ 0 w 1132141"/>
                <a:gd name="connsiteY3" fmla="*/ 500063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141" h="500062">
                  <a:moveTo>
                    <a:pt x="0" y="0"/>
                  </a:moveTo>
                  <a:lnTo>
                    <a:pt x="1132141" y="0"/>
                  </a:lnTo>
                  <a:lnTo>
                    <a:pt x="1132141" y="500063"/>
                  </a:lnTo>
                  <a:lnTo>
                    <a:pt x="0" y="500063"/>
                  </a:lnTo>
                  <a:close/>
                </a:path>
              </a:pathLst>
            </a:custGeom>
          </p:spPr>
        </p:pic>
        <p:grpSp>
          <p:nvGrpSpPr>
            <p:cNvPr id="1043" name="グラフィックス 3">
              <a:extLst>
                <a:ext uri="{FF2B5EF4-FFF2-40B4-BE49-F238E27FC236}">
                  <a16:creationId xmlns:a16="http://schemas.microsoft.com/office/drawing/2014/main" id="{10054E87-6654-7C2E-1208-BB943A6E3473}"/>
                </a:ext>
              </a:extLst>
            </p:cNvPr>
            <p:cNvGrpSpPr/>
            <p:nvPr/>
          </p:nvGrpSpPr>
          <p:grpSpPr>
            <a:xfrm>
              <a:off x="11027568" y="4880768"/>
              <a:ext cx="4175569" cy="66675"/>
              <a:chOff x="11027568" y="4880768"/>
              <a:chExt cx="4175569" cy="66675"/>
            </a:xfrm>
          </p:grpSpPr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41F0B5BE-FB14-5D45-BCF7-D939DDE10CEE}"/>
                  </a:ext>
                </a:extLst>
              </p:cNvPr>
              <p:cNvSpPr/>
              <p:nvPr/>
            </p:nvSpPr>
            <p:spPr>
              <a:xfrm>
                <a:off x="11027568" y="4914106"/>
                <a:ext cx="4125563" cy="9525"/>
              </a:xfrm>
              <a:custGeom>
                <a:avLst/>
                <a:gdLst>
                  <a:gd name="connsiteX0" fmla="*/ 0 w 4125563"/>
                  <a:gd name="connsiteY0" fmla="*/ 0 h 9525"/>
                  <a:gd name="connsiteX1" fmla="*/ 4125563 w 412556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5563" h="9525">
                    <a:moveTo>
                      <a:pt x="0" y="0"/>
                    </a:moveTo>
                    <a:lnTo>
                      <a:pt x="4125563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900000" sp="900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03626218-529E-7180-09A8-B56E61F4F68A}"/>
                  </a:ext>
                </a:extLst>
              </p:cNvPr>
              <p:cNvSpPr/>
              <p:nvPr/>
            </p:nvSpPr>
            <p:spPr>
              <a:xfrm>
                <a:off x="15136463" y="4880768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1046" name="図 1045">
              <a:extLst>
                <a:ext uri="{FF2B5EF4-FFF2-40B4-BE49-F238E27FC236}">
                  <a16:creationId xmlns:a16="http://schemas.microsoft.com/office/drawing/2014/main" id="{0E6BBE72-9EA4-0A7B-36D1-20696F50D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08481" y="4752181"/>
              <a:ext cx="314325" cy="314325"/>
            </a:xfrm>
            <a:custGeom>
              <a:avLst/>
              <a:gdLst>
                <a:gd name="connsiteX0" fmla="*/ 0 w 314325"/>
                <a:gd name="connsiteY0" fmla="*/ 0 h 314325"/>
                <a:gd name="connsiteX1" fmla="*/ 314325 w 314325"/>
                <a:gd name="connsiteY1" fmla="*/ 0 h 314325"/>
                <a:gd name="connsiteX2" fmla="*/ 314325 w 314325"/>
                <a:gd name="connsiteY2" fmla="*/ 314325 h 314325"/>
                <a:gd name="connsiteX3" fmla="*/ 0 w 314325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14325">
                  <a:moveTo>
                    <a:pt x="0" y="0"/>
                  </a:moveTo>
                  <a:lnTo>
                    <a:pt x="314325" y="0"/>
                  </a:lnTo>
                  <a:lnTo>
                    <a:pt x="314325" y="314325"/>
                  </a:lnTo>
                  <a:lnTo>
                    <a:pt x="0" y="314325"/>
                  </a:lnTo>
                  <a:close/>
                </a:path>
              </a:pathLst>
            </a:custGeom>
          </p:spPr>
        </p:pic>
        <p:grpSp>
          <p:nvGrpSpPr>
            <p:cNvPr id="1047" name="グラフィックス 3">
              <a:extLst>
                <a:ext uri="{FF2B5EF4-FFF2-40B4-BE49-F238E27FC236}">
                  <a16:creationId xmlns:a16="http://schemas.microsoft.com/office/drawing/2014/main" id="{26EFBB69-443D-23A7-953D-4E84A1CA28F3}"/>
                </a:ext>
              </a:extLst>
            </p:cNvPr>
            <p:cNvGrpSpPr/>
            <p:nvPr/>
          </p:nvGrpSpPr>
          <p:grpSpPr>
            <a:xfrm>
              <a:off x="10370343" y="5142706"/>
              <a:ext cx="1014412" cy="285750"/>
              <a:chOff x="10370343" y="5142706"/>
              <a:chExt cx="1014412" cy="285750"/>
            </a:xfrm>
          </p:grpSpPr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5426403B-DF2E-8361-E7C8-FFE3F568704D}"/>
                  </a:ext>
                </a:extLst>
              </p:cNvPr>
              <p:cNvSpPr/>
              <p:nvPr/>
            </p:nvSpPr>
            <p:spPr>
              <a:xfrm>
                <a:off x="10375106" y="5142706"/>
                <a:ext cx="1009650" cy="285750"/>
              </a:xfrm>
              <a:custGeom>
                <a:avLst/>
                <a:gdLst>
                  <a:gd name="connsiteX0" fmla="*/ 0 w 1009650"/>
                  <a:gd name="connsiteY0" fmla="*/ 0 h 285750"/>
                  <a:gd name="connsiteX1" fmla="*/ 1009650 w 1009650"/>
                  <a:gd name="connsiteY1" fmla="*/ 0 h 285750"/>
                  <a:gd name="connsiteX2" fmla="*/ 1009650 w 1009650"/>
                  <a:gd name="connsiteY2" fmla="*/ 285750 h 285750"/>
                  <a:gd name="connsiteX3" fmla="*/ 0 w 100965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650" h="285750">
                    <a:moveTo>
                      <a:pt x="0" y="0"/>
                    </a:moveTo>
                    <a:lnTo>
                      <a:pt x="1009650" y="0"/>
                    </a:lnTo>
                    <a:lnTo>
                      <a:pt x="100965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9" name="テキスト ボックス 1048">
                <a:extLst>
                  <a:ext uri="{FF2B5EF4-FFF2-40B4-BE49-F238E27FC236}">
                    <a16:creationId xmlns:a16="http://schemas.microsoft.com/office/drawing/2014/main" id="{8F61F54F-A843-D4AA-2B44-C4403378BD7D}"/>
                  </a:ext>
                </a:extLst>
              </p:cNvPr>
              <p:cNvSpPr txBox="1"/>
              <p:nvPr/>
            </p:nvSpPr>
            <p:spPr>
              <a:xfrm>
                <a:off x="10659903" y="5096986"/>
                <a:ext cx="4114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職員</a:t>
                </a:r>
              </a:p>
            </p:txBody>
          </p:sp>
          <p:sp>
            <p:nvSpPr>
              <p:cNvPr id="1050" name="テキスト ボックス 1049">
                <a:extLst>
                  <a:ext uri="{FF2B5EF4-FFF2-40B4-BE49-F238E27FC236}">
                    <a16:creationId xmlns:a16="http://schemas.microsoft.com/office/drawing/2014/main" id="{0723145B-1478-00DE-75E7-3E077FD99BAE}"/>
                  </a:ext>
                </a:extLst>
              </p:cNvPr>
              <p:cNvSpPr txBox="1"/>
              <p:nvPr/>
            </p:nvSpPr>
            <p:spPr>
              <a:xfrm>
                <a:off x="10278903" y="5220811"/>
                <a:ext cx="11734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コンテンツ投稿者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pic>
          <p:nvPicPr>
            <p:cNvPr id="1051" name="図 1050">
              <a:extLst>
                <a:ext uri="{FF2B5EF4-FFF2-40B4-BE49-F238E27FC236}">
                  <a16:creationId xmlns:a16="http://schemas.microsoft.com/office/drawing/2014/main" id="{FD352445-8070-1CA7-123E-F49B56D29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90756" y="7209631"/>
              <a:ext cx="314325" cy="314325"/>
            </a:xfrm>
            <a:custGeom>
              <a:avLst/>
              <a:gdLst>
                <a:gd name="connsiteX0" fmla="*/ 0 w 314325"/>
                <a:gd name="connsiteY0" fmla="*/ 0 h 314325"/>
                <a:gd name="connsiteX1" fmla="*/ 314325 w 314325"/>
                <a:gd name="connsiteY1" fmla="*/ 0 h 314325"/>
                <a:gd name="connsiteX2" fmla="*/ 314325 w 314325"/>
                <a:gd name="connsiteY2" fmla="*/ 314325 h 314325"/>
                <a:gd name="connsiteX3" fmla="*/ 0 w 314325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14325">
                  <a:moveTo>
                    <a:pt x="0" y="0"/>
                  </a:moveTo>
                  <a:lnTo>
                    <a:pt x="314325" y="0"/>
                  </a:lnTo>
                  <a:lnTo>
                    <a:pt x="314325" y="314325"/>
                  </a:lnTo>
                  <a:lnTo>
                    <a:pt x="0" y="314325"/>
                  </a:lnTo>
                  <a:close/>
                </a:path>
              </a:pathLst>
            </a:custGeom>
          </p:spPr>
        </p:pic>
        <p:sp>
          <p:nvSpPr>
            <p:cNvPr id="1052" name="テキスト ボックス 1051">
              <a:extLst>
                <a:ext uri="{FF2B5EF4-FFF2-40B4-BE49-F238E27FC236}">
                  <a16:creationId xmlns:a16="http://schemas.microsoft.com/office/drawing/2014/main" id="{E1BC1A2E-E610-C3C0-EF33-BA710180C8A6}"/>
                </a:ext>
              </a:extLst>
            </p:cNvPr>
            <p:cNvSpPr txBox="1"/>
            <p:nvPr/>
          </p:nvSpPr>
          <p:spPr>
            <a:xfrm>
              <a:off x="21185028" y="7554436"/>
              <a:ext cx="525780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開発者</a:t>
              </a:r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86CFD27D-62F3-3001-BF79-EC463D31E112}"/>
                </a:ext>
              </a:extLst>
            </p:cNvPr>
            <p:cNvSpPr/>
            <p:nvPr/>
          </p:nvSpPr>
          <p:spPr>
            <a:xfrm>
              <a:off x="11975306" y="10152856"/>
              <a:ext cx="5048250" cy="1143000"/>
            </a:xfrm>
            <a:custGeom>
              <a:avLst/>
              <a:gdLst>
                <a:gd name="connsiteX0" fmla="*/ 0 w 5048250"/>
                <a:gd name="connsiteY0" fmla="*/ 0 h 1143000"/>
                <a:gd name="connsiteX1" fmla="*/ 5048250 w 5048250"/>
                <a:gd name="connsiteY1" fmla="*/ 0 h 1143000"/>
                <a:gd name="connsiteX2" fmla="*/ 5048250 w 5048250"/>
                <a:gd name="connsiteY2" fmla="*/ 1143000 h 1143000"/>
                <a:gd name="connsiteX3" fmla="*/ 0 w 50482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0" h="1143000">
                  <a:moveTo>
                    <a:pt x="0" y="0"/>
                  </a:moveTo>
                  <a:lnTo>
                    <a:pt x="5048250" y="0"/>
                  </a:lnTo>
                  <a:lnTo>
                    <a:pt x="50482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4" name="テキスト ボックス 1053">
              <a:extLst>
                <a:ext uri="{FF2B5EF4-FFF2-40B4-BE49-F238E27FC236}">
                  <a16:creationId xmlns:a16="http://schemas.microsoft.com/office/drawing/2014/main" id="{C2AACB5B-D7C1-AC54-62A8-A1CE7A46FD0A}"/>
                </a:ext>
              </a:extLst>
            </p:cNvPr>
            <p:cNvSpPr txBox="1"/>
            <p:nvPr/>
          </p:nvSpPr>
          <p:spPr>
            <a:xfrm>
              <a:off x="14736603" y="10169048"/>
              <a:ext cx="23545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オブザーバビリティ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システム監視機能</a:t>
              </a:r>
            </a:p>
          </p:txBody>
        </p:sp>
        <p:pic>
          <p:nvPicPr>
            <p:cNvPr id="1055" name="図 1054">
              <a:extLst>
                <a:ext uri="{FF2B5EF4-FFF2-40B4-BE49-F238E27FC236}">
                  <a16:creationId xmlns:a16="http://schemas.microsoft.com/office/drawing/2014/main" id="{05584598-8AED-5394-802A-3EB292C9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42043" y="10567193"/>
              <a:ext cx="310038" cy="219075"/>
            </a:xfrm>
            <a:custGeom>
              <a:avLst/>
              <a:gdLst>
                <a:gd name="connsiteX0" fmla="*/ 0 w 310038"/>
                <a:gd name="connsiteY0" fmla="*/ 0 h 219075"/>
                <a:gd name="connsiteX1" fmla="*/ 310039 w 310038"/>
                <a:gd name="connsiteY1" fmla="*/ 0 h 219075"/>
                <a:gd name="connsiteX2" fmla="*/ 310039 w 310038"/>
                <a:gd name="connsiteY2" fmla="*/ 219075 h 219075"/>
                <a:gd name="connsiteX3" fmla="*/ 0 w 310038"/>
                <a:gd name="connsiteY3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38" h="219075">
                  <a:moveTo>
                    <a:pt x="0" y="0"/>
                  </a:moveTo>
                  <a:lnTo>
                    <a:pt x="310039" y="0"/>
                  </a:lnTo>
                  <a:lnTo>
                    <a:pt x="310039" y="219075"/>
                  </a:lnTo>
                  <a:lnTo>
                    <a:pt x="0" y="219075"/>
                  </a:lnTo>
                  <a:close/>
                </a:path>
              </a:pathLst>
            </a:custGeom>
          </p:spPr>
        </p:pic>
        <p:grpSp>
          <p:nvGrpSpPr>
            <p:cNvPr id="1056" name="グラフィックス 3">
              <a:extLst>
                <a:ext uri="{FF2B5EF4-FFF2-40B4-BE49-F238E27FC236}">
                  <a16:creationId xmlns:a16="http://schemas.microsoft.com/office/drawing/2014/main" id="{8734934B-B8A8-293D-7128-3A65ECBC831E}"/>
                </a:ext>
              </a:extLst>
            </p:cNvPr>
            <p:cNvGrpSpPr/>
            <p:nvPr/>
          </p:nvGrpSpPr>
          <p:grpSpPr>
            <a:xfrm>
              <a:off x="12254197" y="10852943"/>
              <a:ext cx="885825" cy="257175"/>
              <a:chOff x="12254197" y="10852943"/>
              <a:chExt cx="885825" cy="257175"/>
            </a:xfrm>
            <a:solidFill>
              <a:srgbClr val="000000"/>
            </a:solidFill>
          </p:grpSpPr>
          <p:sp>
            <p:nvSpPr>
              <p:cNvPr id="1057" name="テキスト ボックス 1056">
                <a:extLst>
                  <a:ext uri="{FF2B5EF4-FFF2-40B4-BE49-F238E27FC236}">
                    <a16:creationId xmlns:a16="http://schemas.microsoft.com/office/drawing/2014/main" id="{0086F67B-57DA-7984-9F76-CF03517BEFAE}"/>
                  </a:ext>
                </a:extLst>
              </p:cNvPr>
              <p:cNvSpPr txBox="1"/>
              <p:nvPr/>
            </p:nvSpPr>
            <p:spPr>
              <a:xfrm>
                <a:off x="12162757" y="10807223"/>
                <a:ext cx="10687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Monitoring</a:t>
                </a:r>
              </a:p>
            </p:txBody>
          </p:sp>
          <p:sp>
            <p:nvSpPr>
              <p:cNvPr id="1058" name="テキスト ボックス 1057">
                <a:extLst>
                  <a:ext uri="{FF2B5EF4-FFF2-40B4-BE49-F238E27FC236}">
                    <a16:creationId xmlns:a16="http://schemas.microsoft.com/office/drawing/2014/main" id="{B2626413-8D65-E0A6-6A58-FC58A32C806A}"/>
                  </a:ext>
                </a:extLst>
              </p:cNvPr>
              <p:cNvSpPr txBox="1"/>
              <p:nvPr/>
            </p:nvSpPr>
            <p:spPr>
              <a:xfrm>
                <a:off x="12205620" y="10950098"/>
                <a:ext cx="9829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ダッシュボード</a:t>
                </a:r>
              </a:p>
            </p:txBody>
          </p:sp>
        </p:grpSp>
        <p:pic>
          <p:nvPicPr>
            <p:cNvPr id="1059" name="図 1058">
              <a:extLst>
                <a:ext uri="{FF2B5EF4-FFF2-40B4-BE49-F238E27FC236}">
                  <a16:creationId xmlns:a16="http://schemas.microsoft.com/office/drawing/2014/main" id="{CC0FF834-461E-4AB9-C7C3-EB52AC965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18393" y="10490993"/>
              <a:ext cx="290417" cy="295275"/>
            </a:xfrm>
            <a:custGeom>
              <a:avLst/>
              <a:gdLst>
                <a:gd name="connsiteX0" fmla="*/ 0 w 290417"/>
                <a:gd name="connsiteY0" fmla="*/ 0 h 295275"/>
                <a:gd name="connsiteX1" fmla="*/ 290417 w 290417"/>
                <a:gd name="connsiteY1" fmla="*/ 0 h 295275"/>
                <a:gd name="connsiteX2" fmla="*/ 290417 w 290417"/>
                <a:gd name="connsiteY2" fmla="*/ 295275 h 295275"/>
                <a:gd name="connsiteX3" fmla="*/ 0 w 290417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417" h="295275">
                  <a:moveTo>
                    <a:pt x="0" y="0"/>
                  </a:moveTo>
                  <a:lnTo>
                    <a:pt x="290417" y="0"/>
                  </a:lnTo>
                  <a:lnTo>
                    <a:pt x="290417" y="295275"/>
                  </a:lnTo>
                  <a:lnTo>
                    <a:pt x="0" y="295275"/>
                  </a:lnTo>
                  <a:close/>
                </a:path>
              </a:pathLst>
            </a:custGeom>
          </p:spPr>
        </p:pic>
        <p:grpSp>
          <p:nvGrpSpPr>
            <p:cNvPr id="1060" name="グラフィックス 3">
              <a:extLst>
                <a:ext uri="{FF2B5EF4-FFF2-40B4-BE49-F238E27FC236}">
                  <a16:creationId xmlns:a16="http://schemas.microsoft.com/office/drawing/2014/main" id="{9A59C27E-4E11-4FF9-7CED-EFACD9777899}"/>
                </a:ext>
              </a:extLst>
            </p:cNvPr>
            <p:cNvGrpSpPr/>
            <p:nvPr/>
          </p:nvGrpSpPr>
          <p:grpSpPr>
            <a:xfrm>
              <a:off x="13577791" y="10852943"/>
              <a:ext cx="771525" cy="257175"/>
              <a:chOff x="13577791" y="10852943"/>
              <a:chExt cx="771525" cy="257175"/>
            </a:xfrm>
            <a:solidFill>
              <a:srgbClr val="000000"/>
            </a:solidFill>
          </p:grpSpPr>
          <p:sp>
            <p:nvSpPr>
              <p:cNvPr id="1061" name="テキスト ボックス 1060">
                <a:extLst>
                  <a:ext uri="{FF2B5EF4-FFF2-40B4-BE49-F238E27FC236}">
                    <a16:creationId xmlns:a16="http://schemas.microsoft.com/office/drawing/2014/main" id="{0ED77C90-FF0E-E315-2DC0-2632716010BF}"/>
                  </a:ext>
                </a:extLst>
              </p:cNvPr>
              <p:cNvSpPr txBox="1"/>
              <p:nvPr/>
            </p:nvSpPr>
            <p:spPr>
              <a:xfrm>
                <a:off x="13486351" y="10807223"/>
                <a:ext cx="9544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Logging</a:t>
                </a:r>
              </a:p>
            </p:txBody>
          </p:sp>
          <p:sp>
            <p:nvSpPr>
              <p:cNvPr id="1062" name="テキスト ボックス 1061">
                <a:extLst>
                  <a:ext uri="{FF2B5EF4-FFF2-40B4-BE49-F238E27FC236}">
                    <a16:creationId xmlns:a16="http://schemas.microsoft.com/office/drawing/2014/main" id="{8C222F8A-6AD1-038F-54FA-C1976C7C6766}"/>
                  </a:ext>
                </a:extLst>
              </p:cNvPr>
              <p:cNvSpPr txBox="1"/>
              <p:nvPr/>
            </p:nvSpPr>
            <p:spPr>
              <a:xfrm>
                <a:off x="13643514" y="10950098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ログ監視</a:t>
                </a:r>
              </a:p>
            </p:txBody>
          </p:sp>
        </p:grpSp>
        <p:pic>
          <p:nvPicPr>
            <p:cNvPr id="1063" name="図 1062">
              <a:extLst>
                <a:ext uri="{FF2B5EF4-FFF2-40B4-BE49-F238E27FC236}">
                  <a16:creationId xmlns:a16="http://schemas.microsoft.com/office/drawing/2014/main" id="{11A039D8-4BFB-4998-FA3F-2D42C85C6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056643" y="10481468"/>
              <a:ext cx="342900" cy="342900"/>
            </a:xfrm>
            <a:custGeom>
              <a:avLst/>
              <a:gdLst>
                <a:gd name="connsiteX0" fmla="*/ 0 w 342900"/>
                <a:gd name="connsiteY0" fmla="*/ 0 h 342900"/>
                <a:gd name="connsiteX1" fmla="*/ 342900 w 342900"/>
                <a:gd name="connsiteY1" fmla="*/ 0 h 342900"/>
                <a:gd name="connsiteX2" fmla="*/ 342900 w 342900"/>
                <a:gd name="connsiteY2" fmla="*/ 342900 h 342900"/>
                <a:gd name="connsiteX3" fmla="*/ 0 w 34290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342900">
                  <a:moveTo>
                    <a:pt x="0" y="0"/>
                  </a:moveTo>
                  <a:lnTo>
                    <a:pt x="342900" y="0"/>
                  </a:lnTo>
                  <a:lnTo>
                    <a:pt x="342900" y="342900"/>
                  </a:lnTo>
                  <a:lnTo>
                    <a:pt x="0" y="342900"/>
                  </a:lnTo>
                  <a:close/>
                </a:path>
              </a:pathLst>
            </a:custGeom>
          </p:spPr>
        </p:pic>
        <p:sp>
          <p:nvSpPr>
            <p:cNvPr id="1064" name="テキスト ボックス 1063">
              <a:extLst>
                <a:ext uri="{FF2B5EF4-FFF2-40B4-BE49-F238E27FC236}">
                  <a16:creationId xmlns:a16="http://schemas.microsoft.com/office/drawing/2014/main" id="{BDFCFD33-F550-648B-A892-8DCC5D92736B}"/>
                </a:ext>
              </a:extLst>
            </p:cNvPr>
            <p:cNvSpPr txBox="1"/>
            <p:nvPr/>
          </p:nvSpPr>
          <p:spPr>
            <a:xfrm>
              <a:off x="14817566" y="10845323"/>
              <a:ext cx="8210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Trace</a:t>
              </a:r>
            </a:p>
          </p:txBody>
        </p:sp>
        <p:pic>
          <p:nvPicPr>
            <p:cNvPr id="1065" name="図 1064">
              <a:extLst>
                <a:ext uri="{FF2B5EF4-FFF2-40B4-BE49-F238E27FC236}">
                  <a16:creationId xmlns:a16="http://schemas.microsoft.com/office/drawing/2014/main" id="{878F14CA-48D8-FE5A-F8F9-2AAE1F7AC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352043" y="10548143"/>
              <a:ext cx="285750" cy="285750"/>
            </a:xfrm>
            <a:custGeom>
              <a:avLst/>
              <a:gdLst>
                <a:gd name="connsiteX0" fmla="*/ 0 w 285750"/>
                <a:gd name="connsiteY0" fmla="*/ 0 h 285750"/>
                <a:gd name="connsiteX1" fmla="*/ 285750 w 285750"/>
                <a:gd name="connsiteY1" fmla="*/ 0 h 285750"/>
                <a:gd name="connsiteX2" fmla="*/ 285750 w 285750"/>
                <a:gd name="connsiteY2" fmla="*/ 285750 h 285750"/>
                <a:gd name="connsiteX3" fmla="*/ 0 w 2857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0">
                  <a:moveTo>
                    <a:pt x="0" y="0"/>
                  </a:moveTo>
                  <a:lnTo>
                    <a:pt x="285750" y="0"/>
                  </a:lnTo>
                  <a:lnTo>
                    <a:pt x="285750" y="285750"/>
                  </a:lnTo>
                  <a:lnTo>
                    <a:pt x="0" y="285750"/>
                  </a:lnTo>
                  <a:close/>
                </a:path>
              </a:pathLst>
            </a:custGeom>
          </p:spPr>
        </p:pic>
        <p:sp>
          <p:nvSpPr>
            <p:cNvPr id="1066" name="テキスト ボックス 1065">
              <a:extLst>
                <a:ext uri="{FF2B5EF4-FFF2-40B4-BE49-F238E27FC236}">
                  <a16:creationId xmlns:a16="http://schemas.microsoft.com/office/drawing/2014/main" id="{DA167586-5979-035B-6A5F-817B6A5C0754}"/>
                </a:ext>
              </a:extLst>
            </p:cNvPr>
            <p:cNvSpPr txBox="1"/>
            <p:nvPr/>
          </p:nvSpPr>
          <p:spPr>
            <a:xfrm>
              <a:off x="15974853" y="10854848"/>
              <a:ext cx="10401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Functions</a:t>
              </a:r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1EE736B2-A64F-1934-8BB2-EACC87619B9F}"/>
                </a:ext>
              </a:extLst>
            </p:cNvPr>
            <p:cNvSpPr/>
            <p:nvPr/>
          </p:nvSpPr>
          <p:spPr>
            <a:xfrm>
              <a:off x="11975306" y="11391106"/>
              <a:ext cx="2571750" cy="1143000"/>
            </a:xfrm>
            <a:custGeom>
              <a:avLst/>
              <a:gdLst>
                <a:gd name="connsiteX0" fmla="*/ 0 w 2571750"/>
                <a:gd name="connsiteY0" fmla="*/ 0 h 1143000"/>
                <a:gd name="connsiteX1" fmla="*/ 2571750 w 2571750"/>
                <a:gd name="connsiteY1" fmla="*/ 0 h 1143000"/>
                <a:gd name="connsiteX2" fmla="*/ 2571750 w 2571750"/>
                <a:gd name="connsiteY2" fmla="*/ 1143000 h 1143000"/>
                <a:gd name="connsiteX3" fmla="*/ 0 w 25717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0" h="1143000">
                  <a:moveTo>
                    <a:pt x="0" y="0"/>
                  </a:moveTo>
                  <a:lnTo>
                    <a:pt x="2571750" y="0"/>
                  </a:lnTo>
                  <a:lnTo>
                    <a:pt x="25717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8" name="テキスト ボックス 1067">
              <a:extLst>
                <a:ext uri="{FF2B5EF4-FFF2-40B4-BE49-F238E27FC236}">
                  <a16:creationId xmlns:a16="http://schemas.microsoft.com/office/drawing/2014/main" id="{7AB82FB1-0FCD-4C71-EC3A-C04ECEC2F1DC}"/>
                </a:ext>
              </a:extLst>
            </p:cNvPr>
            <p:cNvSpPr txBox="1"/>
            <p:nvPr/>
          </p:nvSpPr>
          <p:spPr>
            <a:xfrm>
              <a:off x="12012453" y="11407298"/>
              <a:ext cx="26022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オブザーバビリティ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サービス状態監視機能</a:t>
              </a:r>
            </a:p>
          </p:txBody>
        </p:sp>
        <p:pic>
          <p:nvPicPr>
            <p:cNvPr id="1069" name="図 1068">
              <a:extLst>
                <a:ext uri="{FF2B5EF4-FFF2-40B4-BE49-F238E27FC236}">
                  <a16:creationId xmlns:a16="http://schemas.microsoft.com/office/drawing/2014/main" id="{F9887B59-B6D7-11E1-17BE-A11C20243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01446" y="11767343"/>
              <a:ext cx="310038" cy="219075"/>
            </a:xfrm>
            <a:custGeom>
              <a:avLst/>
              <a:gdLst>
                <a:gd name="connsiteX0" fmla="*/ 0 w 310038"/>
                <a:gd name="connsiteY0" fmla="*/ 0 h 219075"/>
                <a:gd name="connsiteX1" fmla="*/ 310039 w 310038"/>
                <a:gd name="connsiteY1" fmla="*/ 0 h 219075"/>
                <a:gd name="connsiteX2" fmla="*/ 310039 w 310038"/>
                <a:gd name="connsiteY2" fmla="*/ 219075 h 219075"/>
                <a:gd name="connsiteX3" fmla="*/ 0 w 310038"/>
                <a:gd name="connsiteY3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38" h="219075">
                  <a:moveTo>
                    <a:pt x="0" y="0"/>
                  </a:moveTo>
                  <a:lnTo>
                    <a:pt x="310039" y="0"/>
                  </a:lnTo>
                  <a:lnTo>
                    <a:pt x="310039" y="219075"/>
                  </a:lnTo>
                  <a:lnTo>
                    <a:pt x="0" y="219075"/>
                  </a:lnTo>
                  <a:close/>
                </a:path>
              </a:pathLst>
            </a:custGeom>
          </p:spPr>
        </p:pic>
        <p:grpSp>
          <p:nvGrpSpPr>
            <p:cNvPr id="1070" name="グラフィックス 3">
              <a:extLst>
                <a:ext uri="{FF2B5EF4-FFF2-40B4-BE49-F238E27FC236}">
                  <a16:creationId xmlns:a16="http://schemas.microsoft.com/office/drawing/2014/main" id="{A7F80D8D-2111-D33E-1C12-ADADDB68854B}"/>
                </a:ext>
              </a:extLst>
            </p:cNvPr>
            <p:cNvGrpSpPr/>
            <p:nvPr/>
          </p:nvGrpSpPr>
          <p:grpSpPr>
            <a:xfrm>
              <a:off x="12513563" y="12053093"/>
              <a:ext cx="1485900" cy="257175"/>
              <a:chOff x="12513563" y="12053093"/>
              <a:chExt cx="1485900" cy="257175"/>
            </a:xfrm>
            <a:solidFill>
              <a:srgbClr val="000000"/>
            </a:solidFill>
          </p:grpSpPr>
          <p:sp>
            <p:nvSpPr>
              <p:cNvPr id="1071" name="テキスト ボックス 1070">
                <a:extLst>
                  <a:ext uri="{FF2B5EF4-FFF2-40B4-BE49-F238E27FC236}">
                    <a16:creationId xmlns:a16="http://schemas.microsoft.com/office/drawing/2014/main" id="{4C70C6E0-522C-E82A-D063-BB0B057933D2}"/>
                  </a:ext>
                </a:extLst>
              </p:cNvPr>
              <p:cNvSpPr txBox="1"/>
              <p:nvPr/>
            </p:nvSpPr>
            <p:spPr>
              <a:xfrm>
                <a:off x="12722161" y="12007373"/>
                <a:ext cx="10687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Monitoring</a:t>
                </a:r>
              </a:p>
            </p:txBody>
          </p:sp>
          <p:sp>
            <p:nvSpPr>
              <p:cNvPr id="1072" name="テキスト ボックス 1071">
                <a:extLst>
                  <a:ext uri="{FF2B5EF4-FFF2-40B4-BE49-F238E27FC236}">
                    <a16:creationId xmlns:a16="http://schemas.microsoft.com/office/drawing/2014/main" id="{5A4AC0C3-E705-4922-9C4B-7ED3A60DF475}"/>
                  </a:ext>
                </a:extLst>
              </p:cNvPr>
              <p:cNvSpPr txBox="1"/>
              <p:nvPr/>
            </p:nvSpPr>
            <p:spPr>
              <a:xfrm>
                <a:off x="12422123" y="12150248"/>
                <a:ext cx="1668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サービスパフォーマンス監視</a:t>
                </a:r>
              </a:p>
            </p:txBody>
          </p:sp>
        </p:grp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BE408C3A-70AD-FE45-0F1B-42FA524175BC}"/>
                </a:ext>
              </a:extLst>
            </p:cNvPr>
            <p:cNvSpPr/>
            <p:nvPr/>
          </p:nvSpPr>
          <p:spPr>
            <a:xfrm>
              <a:off x="17118806" y="10152856"/>
              <a:ext cx="2381250" cy="1143000"/>
            </a:xfrm>
            <a:custGeom>
              <a:avLst/>
              <a:gdLst>
                <a:gd name="connsiteX0" fmla="*/ 0 w 2381250"/>
                <a:gd name="connsiteY0" fmla="*/ 0 h 1143000"/>
                <a:gd name="connsiteX1" fmla="*/ 2381250 w 2381250"/>
                <a:gd name="connsiteY1" fmla="*/ 0 h 1143000"/>
                <a:gd name="connsiteX2" fmla="*/ 2381250 w 2381250"/>
                <a:gd name="connsiteY2" fmla="*/ 1143000 h 1143000"/>
                <a:gd name="connsiteX3" fmla="*/ 0 w 23812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0" h="1143000">
                  <a:moveTo>
                    <a:pt x="0" y="0"/>
                  </a:moveTo>
                  <a:lnTo>
                    <a:pt x="2381250" y="0"/>
                  </a:lnTo>
                  <a:lnTo>
                    <a:pt x="23812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4" name="テキスト ボックス 1073">
              <a:extLst>
                <a:ext uri="{FF2B5EF4-FFF2-40B4-BE49-F238E27FC236}">
                  <a16:creationId xmlns:a16="http://schemas.microsoft.com/office/drawing/2014/main" id="{0C29B324-519A-FA9A-D394-E7B3E845849A}"/>
                </a:ext>
              </a:extLst>
            </p:cNvPr>
            <p:cNvSpPr txBox="1"/>
            <p:nvPr/>
          </p:nvSpPr>
          <p:spPr>
            <a:xfrm>
              <a:off x="18079878" y="10169048"/>
              <a:ext cx="14878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ログ管理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ログ管理機能</a:t>
              </a:r>
            </a:p>
          </p:txBody>
        </p:sp>
        <p:pic>
          <p:nvPicPr>
            <p:cNvPr id="1075" name="図 1074">
              <a:extLst>
                <a:ext uri="{FF2B5EF4-FFF2-40B4-BE49-F238E27FC236}">
                  <a16:creationId xmlns:a16="http://schemas.microsoft.com/office/drawing/2014/main" id="{1838DA32-BAE4-2E5C-D682-DD97ED1CD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590293" y="10514806"/>
              <a:ext cx="290417" cy="295275"/>
            </a:xfrm>
            <a:custGeom>
              <a:avLst/>
              <a:gdLst>
                <a:gd name="connsiteX0" fmla="*/ 0 w 290417"/>
                <a:gd name="connsiteY0" fmla="*/ 0 h 295275"/>
                <a:gd name="connsiteX1" fmla="*/ 290417 w 290417"/>
                <a:gd name="connsiteY1" fmla="*/ 0 h 295275"/>
                <a:gd name="connsiteX2" fmla="*/ 290417 w 290417"/>
                <a:gd name="connsiteY2" fmla="*/ 295275 h 295275"/>
                <a:gd name="connsiteX3" fmla="*/ 0 w 290417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417" h="295275">
                  <a:moveTo>
                    <a:pt x="0" y="0"/>
                  </a:moveTo>
                  <a:lnTo>
                    <a:pt x="290417" y="0"/>
                  </a:lnTo>
                  <a:lnTo>
                    <a:pt x="290417" y="295275"/>
                  </a:lnTo>
                  <a:lnTo>
                    <a:pt x="0" y="295275"/>
                  </a:lnTo>
                  <a:close/>
                </a:path>
              </a:pathLst>
            </a:custGeom>
          </p:spPr>
        </p:pic>
        <p:grpSp>
          <p:nvGrpSpPr>
            <p:cNvPr id="1076" name="グラフィックス 3">
              <a:extLst>
                <a:ext uri="{FF2B5EF4-FFF2-40B4-BE49-F238E27FC236}">
                  <a16:creationId xmlns:a16="http://schemas.microsoft.com/office/drawing/2014/main" id="{EF6EED3C-68EE-ECE4-5F23-93ABD666CDB4}"/>
                </a:ext>
              </a:extLst>
            </p:cNvPr>
            <p:cNvGrpSpPr/>
            <p:nvPr/>
          </p:nvGrpSpPr>
          <p:grpSpPr>
            <a:xfrm>
              <a:off x="17349691" y="10876756"/>
              <a:ext cx="771525" cy="257175"/>
              <a:chOff x="17349691" y="10876756"/>
              <a:chExt cx="771525" cy="257175"/>
            </a:xfrm>
            <a:solidFill>
              <a:srgbClr val="000000"/>
            </a:solidFill>
          </p:grpSpPr>
          <p:sp>
            <p:nvSpPr>
              <p:cNvPr id="1077" name="テキスト ボックス 1076">
                <a:extLst>
                  <a:ext uri="{FF2B5EF4-FFF2-40B4-BE49-F238E27FC236}">
                    <a16:creationId xmlns:a16="http://schemas.microsoft.com/office/drawing/2014/main" id="{9C9B9816-2272-1C8B-0757-9CBC850E5CD4}"/>
                  </a:ext>
                </a:extLst>
              </p:cNvPr>
              <p:cNvSpPr txBox="1"/>
              <p:nvPr/>
            </p:nvSpPr>
            <p:spPr>
              <a:xfrm>
                <a:off x="17258251" y="10831036"/>
                <a:ext cx="9544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Logging</a:t>
                </a:r>
              </a:p>
            </p:txBody>
          </p:sp>
          <p:sp>
            <p:nvSpPr>
              <p:cNvPr id="1078" name="テキスト ボックス 1077">
                <a:extLst>
                  <a:ext uri="{FF2B5EF4-FFF2-40B4-BE49-F238E27FC236}">
                    <a16:creationId xmlns:a16="http://schemas.microsoft.com/office/drawing/2014/main" id="{84322DDB-DA9B-1EA4-283B-F1462F676486}"/>
                  </a:ext>
                </a:extLst>
              </p:cNvPr>
              <p:cNvSpPr txBox="1"/>
              <p:nvPr/>
            </p:nvSpPr>
            <p:spPr>
              <a:xfrm>
                <a:off x="17415414" y="10973911"/>
                <a:ext cx="6400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ログ管理</a:t>
                </a:r>
              </a:p>
            </p:txBody>
          </p:sp>
        </p:grpSp>
        <p:pic>
          <p:nvPicPr>
            <p:cNvPr id="1079" name="図 1078">
              <a:extLst>
                <a:ext uri="{FF2B5EF4-FFF2-40B4-BE49-F238E27FC236}">
                  <a16:creationId xmlns:a16="http://schemas.microsoft.com/office/drawing/2014/main" id="{A9D9C536-8372-6112-4E35-8E406C878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674810" y="10529093"/>
              <a:ext cx="285750" cy="285750"/>
            </a:xfrm>
            <a:custGeom>
              <a:avLst/>
              <a:gdLst>
                <a:gd name="connsiteX0" fmla="*/ 0 w 285750"/>
                <a:gd name="connsiteY0" fmla="*/ 0 h 285750"/>
                <a:gd name="connsiteX1" fmla="*/ 285750 w 285750"/>
                <a:gd name="connsiteY1" fmla="*/ 0 h 285750"/>
                <a:gd name="connsiteX2" fmla="*/ 285750 w 285750"/>
                <a:gd name="connsiteY2" fmla="*/ 285750 h 285750"/>
                <a:gd name="connsiteX3" fmla="*/ 0 w 2857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0">
                  <a:moveTo>
                    <a:pt x="0" y="0"/>
                  </a:moveTo>
                  <a:lnTo>
                    <a:pt x="285750" y="0"/>
                  </a:lnTo>
                  <a:lnTo>
                    <a:pt x="285750" y="285750"/>
                  </a:lnTo>
                  <a:lnTo>
                    <a:pt x="0" y="285750"/>
                  </a:lnTo>
                  <a:close/>
                </a:path>
              </a:pathLst>
            </a:custGeom>
          </p:spPr>
        </p:pic>
        <p:sp>
          <p:nvSpPr>
            <p:cNvPr id="1080" name="テキスト ボックス 1079">
              <a:extLst>
                <a:ext uri="{FF2B5EF4-FFF2-40B4-BE49-F238E27FC236}">
                  <a16:creationId xmlns:a16="http://schemas.microsoft.com/office/drawing/2014/main" id="{7A7D6FEA-6985-7C10-DAE2-1E20315A297A}"/>
                </a:ext>
              </a:extLst>
            </p:cNvPr>
            <p:cNvSpPr txBox="1"/>
            <p:nvPr/>
          </p:nvSpPr>
          <p:spPr>
            <a:xfrm>
              <a:off x="18488119" y="10835798"/>
              <a:ext cx="6591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BigQuery</a:t>
              </a:r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1CC34D4B-EF9F-AA42-C409-ADBDC14008D0}"/>
                </a:ext>
              </a:extLst>
            </p:cNvPr>
            <p:cNvSpPr/>
            <p:nvPr/>
          </p:nvSpPr>
          <p:spPr>
            <a:xfrm>
              <a:off x="11975306" y="12629356"/>
              <a:ext cx="2571750" cy="1143000"/>
            </a:xfrm>
            <a:custGeom>
              <a:avLst/>
              <a:gdLst>
                <a:gd name="connsiteX0" fmla="*/ 0 w 2571750"/>
                <a:gd name="connsiteY0" fmla="*/ 0 h 1143000"/>
                <a:gd name="connsiteX1" fmla="*/ 2571750 w 2571750"/>
                <a:gd name="connsiteY1" fmla="*/ 0 h 1143000"/>
                <a:gd name="connsiteX2" fmla="*/ 2571750 w 2571750"/>
                <a:gd name="connsiteY2" fmla="*/ 1143000 h 1143000"/>
                <a:gd name="connsiteX3" fmla="*/ 0 w 25717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0" h="1143000">
                  <a:moveTo>
                    <a:pt x="0" y="0"/>
                  </a:moveTo>
                  <a:lnTo>
                    <a:pt x="2571750" y="0"/>
                  </a:lnTo>
                  <a:lnTo>
                    <a:pt x="25717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82" name="テキスト ボックス 1081">
              <a:extLst>
                <a:ext uri="{FF2B5EF4-FFF2-40B4-BE49-F238E27FC236}">
                  <a16:creationId xmlns:a16="http://schemas.microsoft.com/office/drawing/2014/main" id="{9B57A6D5-5B68-F862-991B-7171FCC08E66}"/>
                </a:ext>
              </a:extLst>
            </p:cNvPr>
            <p:cNvSpPr txBox="1"/>
            <p:nvPr/>
          </p:nvSpPr>
          <p:spPr>
            <a:xfrm>
              <a:off x="12803028" y="12645548"/>
              <a:ext cx="18116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CI/CD_CI/CD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パイプライン機能</a:t>
              </a:r>
            </a:p>
          </p:txBody>
        </p:sp>
        <p:pic>
          <p:nvPicPr>
            <p:cNvPr id="1083" name="図 1082">
              <a:extLst>
                <a:ext uri="{FF2B5EF4-FFF2-40B4-BE49-F238E27FC236}">
                  <a16:creationId xmlns:a16="http://schemas.microsoft.com/office/drawing/2014/main" id="{DC6692B8-76CB-DA9D-26F3-566B22AB6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440792" y="13005593"/>
              <a:ext cx="338709" cy="381000"/>
            </a:xfrm>
            <a:custGeom>
              <a:avLst/>
              <a:gdLst>
                <a:gd name="connsiteX0" fmla="*/ 0 w 338709"/>
                <a:gd name="connsiteY0" fmla="*/ 0 h 381000"/>
                <a:gd name="connsiteX1" fmla="*/ 338709 w 338709"/>
                <a:gd name="connsiteY1" fmla="*/ 0 h 381000"/>
                <a:gd name="connsiteX2" fmla="*/ 338709 w 338709"/>
                <a:gd name="connsiteY2" fmla="*/ 381000 h 381000"/>
                <a:gd name="connsiteX3" fmla="*/ 0 w 338709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09" h="381000">
                  <a:moveTo>
                    <a:pt x="0" y="0"/>
                  </a:moveTo>
                  <a:lnTo>
                    <a:pt x="338709" y="0"/>
                  </a:lnTo>
                  <a:lnTo>
                    <a:pt x="338709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sp>
          <p:nvSpPr>
            <p:cNvPr id="1084" name="テキスト ボックス 1083">
              <a:extLst>
                <a:ext uri="{FF2B5EF4-FFF2-40B4-BE49-F238E27FC236}">
                  <a16:creationId xmlns:a16="http://schemas.microsoft.com/office/drawing/2014/main" id="{34052221-EB34-79B1-F8DA-139302E22B6E}"/>
                </a:ext>
              </a:extLst>
            </p:cNvPr>
            <p:cNvSpPr txBox="1"/>
            <p:nvPr/>
          </p:nvSpPr>
          <p:spPr>
            <a:xfrm>
              <a:off x="12213907" y="13407548"/>
              <a:ext cx="7924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Build</a:t>
              </a:r>
            </a:p>
          </p:txBody>
        </p:sp>
        <p:pic>
          <p:nvPicPr>
            <p:cNvPr id="1085" name="図 1084">
              <a:extLst>
                <a:ext uri="{FF2B5EF4-FFF2-40B4-BE49-F238E27FC236}">
                  <a16:creationId xmlns:a16="http://schemas.microsoft.com/office/drawing/2014/main" id="{730F67F3-C977-48E0-30FC-5600E566C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745813" y="13060457"/>
              <a:ext cx="326136" cy="326136"/>
            </a:xfrm>
            <a:custGeom>
              <a:avLst/>
              <a:gdLst>
                <a:gd name="connsiteX0" fmla="*/ 0 w 326136"/>
                <a:gd name="connsiteY0" fmla="*/ 0 h 326136"/>
                <a:gd name="connsiteX1" fmla="*/ 326136 w 326136"/>
                <a:gd name="connsiteY1" fmla="*/ 0 h 326136"/>
                <a:gd name="connsiteX2" fmla="*/ 326136 w 326136"/>
                <a:gd name="connsiteY2" fmla="*/ 326136 h 326136"/>
                <a:gd name="connsiteX3" fmla="*/ 0 w 326136"/>
                <a:gd name="connsiteY3" fmla="*/ 326136 h 32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136" h="326136">
                  <a:moveTo>
                    <a:pt x="0" y="0"/>
                  </a:moveTo>
                  <a:lnTo>
                    <a:pt x="326136" y="0"/>
                  </a:lnTo>
                  <a:lnTo>
                    <a:pt x="326136" y="326136"/>
                  </a:lnTo>
                  <a:lnTo>
                    <a:pt x="0" y="326136"/>
                  </a:lnTo>
                  <a:close/>
                </a:path>
              </a:pathLst>
            </a:custGeom>
          </p:spPr>
        </p:pic>
        <p:sp>
          <p:nvSpPr>
            <p:cNvPr id="1086" name="テキスト ボックス 1085">
              <a:extLst>
                <a:ext uri="{FF2B5EF4-FFF2-40B4-BE49-F238E27FC236}">
                  <a16:creationId xmlns:a16="http://schemas.microsoft.com/office/drawing/2014/main" id="{B438E7DA-2127-B6D9-C990-5E42F97BDE9E}"/>
                </a:ext>
              </a:extLst>
            </p:cNvPr>
            <p:cNvSpPr txBox="1"/>
            <p:nvPr/>
          </p:nvSpPr>
          <p:spPr>
            <a:xfrm>
              <a:off x="13465016" y="13407548"/>
              <a:ext cx="8877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Cloud Deploy</a:t>
              </a:r>
            </a:p>
          </p:txBody>
        </p:sp>
        <p:pic>
          <p:nvPicPr>
            <p:cNvPr id="1087" name="図 1086">
              <a:extLst>
                <a:ext uri="{FF2B5EF4-FFF2-40B4-BE49-F238E27FC236}">
                  <a16:creationId xmlns:a16="http://schemas.microsoft.com/office/drawing/2014/main" id="{7EF8D514-F0BD-E9E2-6677-9CF884E6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088588" y="13034168"/>
              <a:ext cx="349567" cy="345281"/>
            </a:xfrm>
            <a:custGeom>
              <a:avLst/>
              <a:gdLst>
                <a:gd name="connsiteX0" fmla="*/ 0 w 349567"/>
                <a:gd name="connsiteY0" fmla="*/ 0 h 345281"/>
                <a:gd name="connsiteX1" fmla="*/ 349568 w 349567"/>
                <a:gd name="connsiteY1" fmla="*/ 0 h 345281"/>
                <a:gd name="connsiteX2" fmla="*/ 349568 w 349567"/>
                <a:gd name="connsiteY2" fmla="*/ 345281 h 345281"/>
                <a:gd name="connsiteX3" fmla="*/ 0 w 349567"/>
                <a:gd name="connsiteY3" fmla="*/ 345281 h 34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567" h="345281">
                  <a:moveTo>
                    <a:pt x="0" y="0"/>
                  </a:moveTo>
                  <a:lnTo>
                    <a:pt x="349568" y="0"/>
                  </a:lnTo>
                  <a:lnTo>
                    <a:pt x="349568" y="345281"/>
                  </a:lnTo>
                  <a:lnTo>
                    <a:pt x="0" y="345281"/>
                  </a:lnTo>
                  <a:close/>
                </a:path>
              </a:pathLst>
            </a:custGeom>
          </p:spPr>
        </p:pic>
        <p:grpSp>
          <p:nvGrpSpPr>
            <p:cNvPr id="640" name="グラフィックス 3">
              <a:extLst>
                <a:ext uri="{FF2B5EF4-FFF2-40B4-BE49-F238E27FC236}">
                  <a16:creationId xmlns:a16="http://schemas.microsoft.com/office/drawing/2014/main" id="{766BB0D8-0B43-D043-AD9E-57BDF565AA9C}"/>
                </a:ext>
              </a:extLst>
            </p:cNvPr>
            <p:cNvGrpSpPr/>
            <p:nvPr/>
          </p:nvGrpSpPr>
          <p:grpSpPr>
            <a:xfrm>
              <a:off x="13049059" y="13446124"/>
              <a:ext cx="428625" cy="266700"/>
              <a:chOff x="13049059" y="13446124"/>
              <a:chExt cx="428625" cy="266700"/>
            </a:xfrm>
            <a:solidFill>
              <a:srgbClr val="000000"/>
            </a:solidFill>
          </p:grpSpPr>
          <p:sp>
            <p:nvSpPr>
              <p:cNvPr id="641" name="テキスト ボックス 640">
                <a:extLst>
                  <a:ext uri="{FF2B5EF4-FFF2-40B4-BE49-F238E27FC236}">
                    <a16:creationId xmlns:a16="http://schemas.microsoft.com/office/drawing/2014/main" id="{952BCF3B-EC68-B210-6436-96597885C73B}"/>
                  </a:ext>
                </a:extLst>
              </p:cNvPr>
              <p:cNvSpPr txBox="1"/>
              <p:nvPr/>
            </p:nvSpPr>
            <p:spPr>
              <a:xfrm>
                <a:off x="13000481" y="13400404"/>
                <a:ext cx="5257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Artifact</a:t>
                </a:r>
              </a:p>
            </p:txBody>
          </p:sp>
          <p:sp>
            <p:nvSpPr>
              <p:cNvPr id="642" name="テキスト ボックス 641">
                <a:extLst>
                  <a:ext uri="{FF2B5EF4-FFF2-40B4-BE49-F238E27FC236}">
                    <a16:creationId xmlns:a16="http://schemas.microsoft.com/office/drawing/2014/main" id="{C91073DF-E720-468E-2271-614212833E55}"/>
                  </a:ext>
                </a:extLst>
              </p:cNvPr>
              <p:cNvSpPr txBox="1"/>
              <p:nvPr/>
            </p:nvSpPr>
            <p:spPr>
              <a:xfrm>
                <a:off x="12957619" y="13533754"/>
                <a:ext cx="611505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Registry</a:t>
                </a:r>
              </a:p>
            </p:txBody>
          </p:sp>
        </p:grp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86215AD3-8312-994D-9E3C-CE842DA8D739}"/>
                </a:ext>
              </a:extLst>
            </p:cNvPr>
            <p:cNvSpPr/>
            <p:nvPr/>
          </p:nvSpPr>
          <p:spPr>
            <a:xfrm>
              <a:off x="14689931" y="12629356"/>
              <a:ext cx="2571750" cy="1143000"/>
            </a:xfrm>
            <a:custGeom>
              <a:avLst/>
              <a:gdLst>
                <a:gd name="connsiteX0" fmla="*/ 0 w 2571750"/>
                <a:gd name="connsiteY0" fmla="*/ 0 h 1143000"/>
                <a:gd name="connsiteX1" fmla="*/ 2571750 w 2571750"/>
                <a:gd name="connsiteY1" fmla="*/ 0 h 1143000"/>
                <a:gd name="connsiteX2" fmla="*/ 2571750 w 2571750"/>
                <a:gd name="connsiteY2" fmla="*/ 1143000 h 1143000"/>
                <a:gd name="connsiteX3" fmla="*/ 0 w 257175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0" h="1143000">
                  <a:moveTo>
                    <a:pt x="0" y="0"/>
                  </a:moveTo>
                  <a:lnTo>
                    <a:pt x="2571750" y="0"/>
                  </a:lnTo>
                  <a:lnTo>
                    <a:pt x="257175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4" name="テキスト ボックス 643">
              <a:extLst>
                <a:ext uri="{FF2B5EF4-FFF2-40B4-BE49-F238E27FC236}">
                  <a16:creationId xmlns:a16="http://schemas.microsoft.com/office/drawing/2014/main" id="{5C4680E8-2361-3C14-254D-DE5E6CE67FF2}"/>
                </a:ext>
              </a:extLst>
            </p:cNvPr>
            <p:cNvSpPr txBox="1"/>
            <p:nvPr/>
          </p:nvSpPr>
          <p:spPr>
            <a:xfrm>
              <a:off x="15289053" y="12655073"/>
              <a:ext cx="2040255" cy="20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構成管理＿システム構成管理機能</a:t>
              </a:r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E0209C39-CA98-DE74-992A-39B60A290A7E}"/>
                </a:ext>
              </a:extLst>
            </p:cNvPr>
            <p:cNvSpPr/>
            <p:nvPr/>
          </p:nvSpPr>
          <p:spPr>
            <a:xfrm>
              <a:off x="16861631" y="8964612"/>
              <a:ext cx="1285875" cy="285750"/>
            </a:xfrm>
            <a:custGeom>
              <a:avLst/>
              <a:gdLst>
                <a:gd name="connsiteX0" fmla="*/ 0 w 1285875"/>
                <a:gd name="connsiteY0" fmla="*/ 0 h 285750"/>
                <a:gd name="connsiteX1" fmla="*/ 1285875 w 1285875"/>
                <a:gd name="connsiteY1" fmla="*/ 0 h 285750"/>
                <a:gd name="connsiteX2" fmla="*/ 1285875 w 1285875"/>
                <a:gd name="connsiteY2" fmla="*/ 285750 h 285750"/>
                <a:gd name="connsiteX3" fmla="*/ 0 w 1285875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5" h="285750">
                  <a:moveTo>
                    <a:pt x="0" y="0"/>
                  </a:moveTo>
                  <a:lnTo>
                    <a:pt x="1285875" y="0"/>
                  </a:lnTo>
                  <a:lnTo>
                    <a:pt x="1285875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6" name="テキスト ボックス 645">
              <a:extLst>
                <a:ext uri="{FF2B5EF4-FFF2-40B4-BE49-F238E27FC236}">
                  <a16:creationId xmlns:a16="http://schemas.microsoft.com/office/drawing/2014/main" id="{39F55C72-3405-9848-34A3-43F6F9E3C168}"/>
                </a:ext>
              </a:extLst>
            </p:cNvPr>
            <p:cNvSpPr txBox="1"/>
            <p:nvPr/>
          </p:nvSpPr>
          <p:spPr>
            <a:xfrm>
              <a:off x="17046416" y="8999854"/>
              <a:ext cx="90678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Webhook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連携</a:t>
              </a:r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66276111-5CE8-78DF-1A18-F2ADD0DF837E}"/>
                </a:ext>
              </a:extLst>
            </p:cNvPr>
            <p:cNvSpPr/>
            <p:nvPr/>
          </p:nvSpPr>
          <p:spPr>
            <a:xfrm>
              <a:off x="14699456" y="11391106"/>
              <a:ext cx="4800600" cy="1143000"/>
            </a:xfrm>
            <a:custGeom>
              <a:avLst/>
              <a:gdLst>
                <a:gd name="connsiteX0" fmla="*/ 0 w 4800600"/>
                <a:gd name="connsiteY0" fmla="*/ 0 h 1143000"/>
                <a:gd name="connsiteX1" fmla="*/ 4800600 w 4800600"/>
                <a:gd name="connsiteY1" fmla="*/ 0 h 1143000"/>
                <a:gd name="connsiteX2" fmla="*/ 4800600 w 4800600"/>
                <a:gd name="connsiteY2" fmla="*/ 1143000 h 1143000"/>
                <a:gd name="connsiteX3" fmla="*/ 0 w 480060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0600" h="1143000">
                  <a:moveTo>
                    <a:pt x="0" y="0"/>
                  </a:moveTo>
                  <a:lnTo>
                    <a:pt x="4800600" y="0"/>
                  </a:lnTo>
                  <a:lnTo>
                    <a:pt x="480060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DAE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9" name="テキスト ボックス 698">
              <a:extLst>
                <a:ext uri="{FF2B5EF4-FFF2-40B4-BE49-F238E27FC236}">
                  <a16:creationId xmlns:a16="http://schemas.microsoft.com/office/drawing/2014/main" id="{58941182-1CCD-AA19-AA3F-921DF013DE3E}"/>
                </a:ext>
              </a:extLst>
            </p:cNvPr>
            <p:cNvSpPr txBox="1"/>
            <p:nvPr/>
          </p:nvSpPr>
          <p:spPr>
            <a:xfrm>
              <a:off x="17336928" y="11407298"/>
              <a:ext cx="22307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セキュリティ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_</a:t>
              </a:r>
              <a:r>
                <a:rPr lang="ja-JP" altLang="en-US" sz="900" b="1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セキュリティ管理機能</a:t>
              </a:r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E7D12535-22CC-4AC5-04EB-9FF5F4FCB952}"/>
                </a:ext>
              </a:extLst>
            </p:cNvPr>
            <p:cNvSpPr/>
            <p:nvPr/>
          </p:nvSpPr>
          <p:spPr>
            <a:xfrm>
              <a:off x="16466343" y="11819731"/>
              <a:ext cx="1285875" cy="285750"/>
            </a:xfrm>
            <a:custGeom>
              <a:avLst/>
              <a:gdLst>
                <a:gd name="connsiteX0" fmla="*/ 0 w 1285875"/>
                <a:gd name="connsiteY0" fmla="*/ 0 h 285750"/>
                <a:gd name="connsiteX1" fmla="*/ 1285875 w 1285875"/>
                <a:gd name="connsiteY1" fmla="*/ 0 h 285750"/>
                <a:gd name="connsiteX2" fmla="*/ 1285875 w 1285875"/>
                <a:gd name="connsiteY2" fmla="*/ 285750 h 285750"/>
                <a:gd name="connsiteX3" fmla="*/ 0 w 1285875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5" h="285750">
                  <a:moveTo>
                    <a:pt x="0" y="0"/>
                  </a:moveTo>
                  <a:lnTo>
                    <a:pt x="1285875" y="0"/>
                  </a:lnTo>
                  <a:lnTo>
                    <a:pt x="1285875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2E77B442-93ED-2687-F71F-DDDBF7957596}"/>
                </a:ext>
              </a:extLst>
            </p:cNvPr>
            <p:cNvSpPr/>
            <p:nvPr/>
          </p:nvSpPr>
          <p:spPr>
            <a:xfrm>
              <a:off x="18452306" y="7485856"/>
              <a:ext cx="1905000" cy="285750"/>
            </a:xfrm>
            <a:custGeom>
              <a:avLst/>
              <a:gdLst>
                <a:gd name="connsiteX0" fmla="*/ 0 w 1905000"/>
                <a:gd name="connsiteY0" fmla="*/ 0 h 285750"/>
                <a:gd name="connsiteX1" fmla="*/ 1905000 w 1905000"/>
                <a:gd name="connsiteY1" fmla="*/ 0 h 285750"/>
                <a:gd name="connsiteX2" fmla="*/ 1905000 w 1905000"/>
                <a:gd name="connsiteY2" fmla="*/ 285750 h 285750"/>
                <a:gd name="connsiteX3" fmla="*/ 0 w 19050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285750">
                  <a:moveTo>
                    <a:pt x="0" y="0"/>
                  </a:moveTo>
                  <a:lnTo>
                    <a:pt x="1905000" y="0"/>
                  </a:lnTo>
                  <a:lnTo>
                    <a:pt x="1905000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2" name="テキスト ボックス 711">
              <a:extLst>
                <a:ext uri="{FF2B5EF4-FFF2-40B4-BE49-F238E27FC236}">
                  <a16:creationId xmlns:a16="http://schemas.microsoft.com/office/drawing/2014/main" id="{D245F9D5-42D2-98A2-A27F-0BED103106DE}"/>
                </a:ext>
              </a:extLst>
            </p:cNvPr>
            <p:cNvSpPr txBox="1"/>
            <p:nvPr/>
          </p:nvSpPr>
          <p:spPr>
            <a:xfrm>
              <a:off x="18375153" y="7521098"/>
              <a:ext cx="304990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例：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Cloud Source Repositories,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、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GitHub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、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GitLab 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など</a:t>
              </a:r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E6007146-9D0B-34EE-F83F-4E25223F1D2E}"/>
                </a:ext>
              </a:extLst>
            </p:cNvPr>
            <p:cNvSpPr/>
            <p:nvPr/>
          </p:nvSpPr>
          <p:spPr>
            <a:xfrm>
              <a:off x="13849349" y="8333581"/>
              <a:ext cx="507206" cy="359568"/>
            </a:xfrm>
            <a:custGeom>
              <a:avLst/>
              <a:gdLst>
                <a:gd name="connsiteX0" fmla="*/ 0 w 507206"/>
                <a:gd name="connsiteY0" fmla="*/ 359569 h 359568"/>
                <a:gd name="connsiteX1" fmla="*/ 476 w 507206"/>
                <a:gd name="connsiteY1" fmla="*/ 0 h 359568"/>
                <a:gd name="connsiteX2" fmla="*/ 507206 w 507206"/>
                <a:gd name="connsiteY2" fmla="*/ 0 h 3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206" h="359568">
                  <a:moveTo>
                    <a:pt x="0" y="359569"/>
                  </a:moveTo>
                  <a:lnTo>
                    <a:pt x="476" y="0"/>
                  </a:lnTo>
                  <a:lnTo>
                    <a:pt x="50720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714" name="図 713">
              <a:extLst>
                <a:ext uri="{FF2B5EF4-FFF2-40B4-BE49-F238E27FC236}">
                  <a16:creationId xmlns:a16="http://schemas.microsoft.com/office/drawing/2014/main" id="{CACF4C12-E9B0-81ED-0997-C5B99B021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589793" y="8688387"/>
              <a:ext cx="509587" cy="509587"/>
            </a:xfrm>
            <a:custGeom>
              <a:avLst/>
              <a:gdLst>
                <a:gd name="connsiteX0" fmla="*/ 0 w 509587"/>
                <a:gd name="connsiteY0" fmla="*/ 0 h 509587"/>
                <a:gd name="connsiteX1" fmla="*/ 509588 w 509587"/>
                <a:gd name="connsiteY1" fmla="*/ 0 h 509587"/>
                <a:gd name="connsiteX2" fmla="*/ 509588 w 509587"/>
                <a:gd name="connsiteY2" fmla="*/ 509588 h 509587"/>
                <a:gd name="connsiteX3" fmla="*/ 0 w 509587"/>
                <a:gd name="connsiteY3" fmla="*/ 509588 h 50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587" h="509587">
                  <a:moveTo>
                    <a:pt x="0" y="0"/>
                  </a:moveTo>
                  <a:lnTo>
                    <a:pt x="509588" y="0"/>
                  </a:lnTo>
                  <a:lnTo>
                    <a:pt x="509588" y="509588"/>
                  </a:lnTo>
                  <a:lnTo>
                    <a:pt x="0" y="509588"/>
                  </a:lnTo>
                  <a:close/>
                </a:path>
              </a:pathLst>
            </a:custGeom>
          </p:spPr>
        </p:pic>
        <p:grpSp>
          <p:nvGrpSpPr>
            <p:cNvPr id="715" name="グラフィックス 3">
              <a:extLst>
                <a:ext uri="{FF2B5EF4-FFF2-40B4-BE49-F238E27FC236}">
                  <a16:creationId xmlns:a16="http://schemas.microsoft.com/office/drawing/2014/main" id="{582A57F5-9AD2-45E6-DE4D-DF438769EA16}"/>
                </a:ext>
              </a:extLst>
            </p:cNvPr>
            <p:cNvGrpSpPr/>
            <p:nvPr/>
          </p:nvGrpSpPr>
          <p:grpSpPr>
            <a:xfrm>
              <a:off x="13263562" y="9264649"/>
              <a:ext cx="1162050" cy="266700"/>
              <a:chOff x="13263562" y="9264649"/>
              <a:chExt cx="1162050" cy="266700"/>
            </a:xfrm>
            <a:solidFill>
              <a:srgbClr val="000000"/>
            </a:solidFill>
          </p:grpSpPr>
          <p:sp>
            <p:nvSpPr>
              <p:cNvPr id="716" name="テキスト ボックス 715">
                <a:extLst>
                  <a:ext uri="{FF2B5EF4-FFF2-40B4-BE49-F238E27FC236}">
                    <a16:creationId xmlns:a16="http://schemas.microsoft.com/office/drawing/2014/main" id="{70F9EF6C-1416-DC34-9BD4-196F6D29EB5C}"/>
                  </a:ext>
                </a:extLst>
              </p:cNvPr>
              <p:cNvSpPr txBox="1"/>
              <p:nvPr/>
            </p:nvSpPr>
            <p:spPr>
              <a:xfrm>
                <a:off x="13172122" y="9218929"/>
                <a:ext cx="13449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Load Balancing</a:t>
                </a:r>
              </a:p>
            </p:txBody>
          </p:sp>
          <p:sp>
            <p:nvSpPr>
              <p:cNvPr id="717" name="テキスト ボックス 716">
                <a:extLst>
                  <a:ext uri="{FF2B5EF4-FFF2-40B4-BE49-F238E27FC236}">
                    <a16:creationId xmlns:a16="http://schemas.microsoft.com/office/drawing/2014/main" id="{F0EB86F9-ACF4-B032-30C0-B6DFC872F624}"/>
                  </a:ext>
                </a:extLst>
              </p:cNvPr>
              <p:cNvSpPr txBox="1"/>
              <p:nvPr/>
            </p:nvSpPr>
            <p:spPr>
              <a:xfrm>
                <a:off x="13210222" y="9352279"/>
                <a:ext cx="12687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お問い合わせ受付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API</a:t>
                </a:r>
              </a:p>
            </p:txBody>
          </p:sp>
        </p:grpSp>
        <p:pic>
          <p:nvPicPr>
            <p:cNvPr id="718" name="図 717">
              <a:extLst>
                <a:ext uri="{FF2B5EF4-FFF2-40B4-BE49-F238E27FC236}">
                  <a16:creationId xmlns:a16="http://schemas.microsoft.com/office/drawing/2014/main" id="{8BC7575F-D0D8-6178-E5AA-43273185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18643" y="8128793"/>
              <a:ext cx="381000" cy="381000"/>
            </a:xfrm>
            <a:custGeom>
              <a:avLst/>
              <a:gdLst>
                <a:gd name="connsiteX0" fmla="*/ 0 w 381000"/>
                <a:gd name="connsiteY0" fmla="*/ 0 h 381000"/>
                <a:gd name="connsiteX1" fmla="*/ 381000 w 381000"/>
                <a:gd name="connsiteY1" fmla="*/ 0 h 381000"/>
                <a:gd name="connsiteX2" fmla="*/ 381000 w 381000"/>
                <a:gd name="connsiteY2" fmla="*/ 381000 h 381000"/>
                <a:gd name="connsiteX3" fmla="*/ 0 w 3810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381000">
                  <a:moveTo>
                    <a:pt x="0" y="0"/>
                  </a:moveTo>
                  <a:lnTo>
                    <a:pt x="381000" y="0"/>
                  </a:lnTo>
                  <a:lnTo>
                    <a:pt x="381000" y="381000"/>
                  </a:lnTo>
                  <a:lnTo>
                    <a:pt x="0" y="381000"/>
                  </a:lnTo>
                  <a:close/>
                </a:path>
              </a:pathLst>
            </a:custGeom>
          </p:spPr>
        </p:pic>
        <p:grpSp>
          <p:nvGrpSpPr>
            <p:cNvPr id="719" name="グラフィックス 3">
              <a:extLst>
                <a:ext uri="{FF2B5EF4-FFF2-40B4-BE49-F238E27FC236}">
                  <a16:creationId xmlns:a16="http://schemas.microsoft.com/office/drawing/2014/main" id="{A9F4EEC0-84FF-5A0A-35A4-1810936EC3D5}"/>
                </a:ext>
              </a:extLst>
            </p:cNvPr>
            <p:cNvGrpSpPr/>
            <p:nvPr/>
          </p:nvGrpSpPr>
          <p:grpSpPr>
            <a:xfrm>
              <a:off x="15437643" y="8576468"/>
              <a:ext cx="1143000" cy="257175"/>
              <a:chOff x="15437643" y="8576468"/>
              <a:chExt cx="1143000" cy="257175"/>
            </a:xfrm>
            <a:solidFill>
              <a:srgbClr val="000000"/>
            </a:solidFill>
          </p:grpSpPr>
          <p:sp>
            <p:nvSpPr>
              <p:cNvPr id="720" name="テキスト ボックス 719">
                <a:extLst>
                  <a:ext uri="{FF2B5EF4-FFF2-40B4-BE49-F238E27FC236}">
                    <a16:creationId xmlns:a16="http://schemas.microsoft.com/office/drawing/2014/main" id="{3BF41A85-15B6-3D49-B696-4661593662B3}"/>
                  </a:ext>
                </a:extLst>
              </p:cNvPr>
              <p:cNvSpPr txBox="1"/>
              <p:nvPr/>
            </p:nvSpPr>
            <p:spPr>
              <a:xfrm>
                <a:off x="15489078" y="8530748"/>
                <a:ext cx="104013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Cloud Functions</a:t>
                </a:r>
              </a:p>
            </p:txBody>
          </p:sp>
          <p:sp>
            <p:nvSpPr>
              <p:cNvPr id="721" name="テキスト ボックス 720">
                <a:extLst>
                  <a:ext uri="{FF2B5EF4-FFF2-40B4-BE49-F238E27FC236}">
                    <a16:creationId xmlns:a16="http://schemas.microsoft.com/office/drawing/2014/main" id="{FC3CD2EC-5193-84F2-4BD2-7CAA6F91B864}"/>
                  </a:ext>
                </a:extLst>
              </p:cNvPr>
              <p:cNvSpPr txBox="1"/>
              <p:nvPr/>
            </p:nvSpPr>
            <p:spPr>
              <a:xfrm>
                <a:off x="15346203" y="8673623"/>
                <a:ext cx="13258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お問い合わせ受付関数</a:t>
                </a:r>
              </a:p>
            </p:txBody>
          </p:sp>
        </p:grp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DF32583F-E7D6-9F95-5F28-B5D8A0041FEE}"/>
                </a:ext>
              </a:extLst>
            </p:cNvPr>
            <p:cNvSpPr/>
            <p:nvPr/>
          </p:nvSpPr>
          <p:spPr>
            <a:xfrm>
              <a:off x="15823406" y="8876506"/>
              <a:ext cx="333375" cy="285750"/>
            </a:xfrm>
            <a:custGeom>
              <a:avLst/>
              <a:gdLst>
                <a:gd name="connsiteX0" fmla="*/ 0 w 333375"/>
                <a:gd name="connsiteY0" fmla="*/ 0 h 285750"/>
                <a:gd name="connsiteX1" fmla="*/ 333375 w 333375"/>
                <a:gd name="connsiteY1" fmla="*/ 0 h 285750"/>
                <a:gd name="connsiteX2" fmla="*/ 333375 w 333375"/>
                <a:gd name="connsiteY2" fmla="*/ 285750 h 285750"/>
                <a:gd name="connsiteX3" fmla="*/ 0 w 333375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285750">
                  <a:moveTo>
                    <a:pt x="0" y="0"/>
                  </a:moveTo>
                  <a:lnTo>
                    <a:pt x="333375" y="0"/>
                  </a:lnTo>
                  <a:lnTo>
                    <a:pt x="333375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3" name="テキスト ボックス 722">
              <a:extLst>
                <a:ext uri="{FF2B5EF4-FFF2-40B4-BE49-F238E27FC236}">
                  <a16:creationId xmlns:a16="http://schemas.microsoft.com/office/drawing/2014/main" id="{818E80A0-EBAD-4965-FC93-2E7276C1BF09}"/>
                </a:ext>
              </a:extLst>
            </p:cNvPr>
            <p:cNvSpPr txBox="1"/>
            <p:nvPr/>
          </p:nvSpPr>
          <p:spPr>
            <a:xfrm>
              <a:off x="15808166" y="8911748"/>
              <a:ext cx="3543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OR</a:t>
              </a:r>
            </a:p>
          </p:txBody>
        </p:sp>
        <p:pic>
          <p:nvPicPr>
            <p:cNvPr id="727" name="図 726">
              <a:extLst>
                <a:ext uri="{FF2B5EF4-FFF2-40B4-BE49-F238E27FC236}">
                  <a16:creationId xmlns:a16="http://schemas.microsoft.com/office/drawing/2014/main" id="{6FBF64F7-CBEF-7603-52A9-60AB2FA12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66943" y="8757443"/>
              <a:ext cx="361950" cy="361950"/>
            </a:xfrm>
            <a:custGeom>
              <a:avLst/>
              <a:gdLst>
                <a:gd name="connsiteX0" fmla="*/ 0 w 361950"/>
                <a:gd name="connsiteY0" fmla="*/ 0 h 361950"/>
                <a:gd name="connsiteX1" fmla="*/ 361950 w 361950"/>
                <a:gd name="connsiteY1" fmla="*/ 0 h 361950"/>
                <a:gd name="connsiteX2" fmla="*/ 361950 w 361950"/>
                <a:gd name="connsiteY2" fmla="*/ 361950 h 361950"/>
                <a:gd name="connsiteX3" fmla="*/ 0 w 361950"/>
                <a:gd name="connsiteY3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361950">
                  <a:moveTo>
                    <a:pt x="0" y="0"/>
                  </a:moveTo>
                  <a:lnTo>
                    <a:pt x="361950" y="0"/>
                  </a:lnTo>
                  <a:lnTo>
                    <a:pt x="361950" y="361950"/>
                  </a:lnTo>
                  <a:lnTo>
                    <a:pt x="0" y="361950"/>
                  </a:lnTo>
                  <a:close/>
                </a:path>
              </a:pathLst>
            </a:custGeom>
          </p:spPr>
        </p:pic>
        <p:grpSp>
          <p:nvGrpSpPr>
            <p:cNvPr id="728" name="グラフィックス 3">
              <a:extLst>
                <a:ext uri="{FF2B5EF4-FFF2-40B4-BE49-F238E27FC236}">
                  <a16:creationId xmlns:a16="http://schemas.microsoft.com/office/drawing/2014/main" id="{04094EA9-E2E3-6157-ADF2-9FFBDB098D7E}"/>
                </a:ext>
              </a:extLst>
            </p:cNvPr>
            <p:cNvGrpSpPr/>
            <p:nvPr/>
          </p:nvGrpSpPr>
          <p:grpSpPr>
            <a:xfrm>
              <a:off x="21276468" y="9195593"/>
              <a:ext cx="342900" cy="257175"/>
              <a:chOff x="21276468" y="9195593"/>
              <a:chExt cx="342900" cy="257175"/>
            </a:xfrm>
            <a:solidFill>
              <a:srgbClr val="000000"/>
            </a:solidFill>
          </p:grpSpPr>
          <p:sp>
            <p:nvSpPr>
              <p:cNvPr id="729" name="テキスト ボックス 728">
                <a:extLst>
                  <a:ext uri="{FF2B5EF4-FFF2-40B4-BE49-F238E27FC236}">
                    <a16:creationId xmlns:a16="http://schemas.microsoft.com/office/drawing/2014/main" id="{73AFB0A6-E02F-7183-417D-F73AC97DC050}"/>
                  </a:ext>
                </a:extLst>
              </p:cNvPr>
              <p:cNvSpPr txBox="1"/>
              <p:nvPr/>
            </p:nvSpPr>
            <p:spPr>
              <a:xfrm>
                <a:off x="21185028" y="9149873"/>
                <a:ext cx="525780" cy="205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管理者</a:t>
                </a:r>
              </a:p>
            </p:txBody>
          </p:sp>
          <p:sp>
            <p:nvSpPr>
              <p:cNvPr id="730" name="テキスト ボックス 729">
                <a:extLst>
                  <a:ext uri="{FF2B5EF4-FFF2-40B4-BE49-F238E27FC236}">
                    <a16:creationId xmlns:a16="http://schemas.microsoft.com/office/drawing/2014/main" id="{410A8FD5-9EED-AD37-EDB7-397D0708613B}"/>
                  </a:ext>
                </a:extLst>
              </p:cNvPr>
              <p:cNvSpPr txBox="1"/>
              <p:nvPr/>
            </p:nvSpPr>
            <p:spPr>
              <a:xfrm>
                <a:off x="21204078" y="9273698"/>
                <a:ext cx="487680" cy="224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  <a:rtl val="0"/>
                  </a:rPr>
                  <a:t>(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cs typeface="Helvetica"/>
                    <a:sym typeface="ＭＳ ゴシック"/>
                    <a:rtl val="0"/>
                  </a:rPr>
                  <a:t>職員</a:t>
                </a:r>
                <a:r>
                  <a:rPr lang="ja-JP" altLang="en-US" sz="900" spc="0" baseline="0">
                    <a:ln/>
                    <a:solidFill>
                      <a:srgbClr val="000000"/>
                    </a:solidFill>
                    <a:latin typeface="Helvetica"/>
                    <a:ea typeface="ＭＳ ゴシック"/>
                    <a:cs typeface="Helvetica"/>
                    <a:sym typeface="Helvetica"/>
                    <a:rtl val="0"/>
                  </a:rPr>
                  <a:t>)</a:t>
                </a:r>
              </a:p>
            </p:txBody>
          </p:sp>
        </p:grpSp>
        <p:grpSp>
          <p:nvGrpSpPr>
            <p:cNvPr id="731" name="グラフィックス 3">
              <a:extLst>
                <a:ext uri="{FF2B5EF4-FFF2-40B4-BE49-F238E27FC236}">
                  <a16:creationId xmlns:a16="http://schemas.microsoft.com/office/drawing/2014/main" id="{D518C583-C85B-519F-A6A9-D7B61D92FBD9}"/>
                </a:ext>
              </a:extLst>
            </p:cNvPr>
            <p:cNvGrpSpPr/>
            <p:nvPr/>
          </p:nvGrpSpPr>
          <p:grpSpPr>
            <a:xfrm>
              <a:off x="20908422" y="8909843"/>
              <a:ext cx="337375" cy="66675"/>
              <a:chOff x="20908422" y="8909843"/>
              <a:chExt cx="337375" cy="66675"/>
            </a:xfrm>
          </p:grpSpPr>
          <p:sp>
            <p:nvSpPr>
              <p:cNvPr id="732" name="フリーフォーム: 図形 731">
                <a:extLst>
                  <a:ext uri="{FF2B5EF4-FFF2-40B4-BE49-F238E27FC236}">
                    <a16:creationId xmlns:a16="http://schemas.microsoft.com/office/drawing/2014/main" id="{EC8A4537-E180-232F-48D2-8C29B100D648}"/>
                  </a:ext>
                </a:extLst>
              </p:cNvPr>
              <p:cNvSpPr/>
              <p:nvPr/>
            </p:nvSpPr>
            <p:spPr>
              <a:xfrm>
                <a:off x="20908422" y="8943181"/>
                <a:ext cx="287369" cy="9525"/>
              </a:xfrm>
              <a:custGeom>
                <a:avLst/>
                <a:gdLst>
                  <a:gd name="connsiteX0" fmla="*/ 0 w 287369"/>
                  <a:gd name="connsiteY0" fmla="*/ 0 h 9525"/>
                  <a:gd name="connsiteX1" fmla="*/ 287370 w 28736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7369" h="9525">
                    <a:moveTo>
                      <a:pt x="0" y="0"/>
                    </a:moveTo>
                    <a:lnTo>
                      <a:pt x="28737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33" name="フリーフォーム: 図形 732">
                <a:extLst>
                  <a:ext uri="{FF2B5EF4-FFF2-40B4-BE49-F238E27FC236}">
                    <a16:creationId xmlns:a16="http://schemas.microsoft.com/office/drawing/2014/main" id="{4FEB9186-6B30-C33D-CEC5-2B715B4EEFEA}"/>
                  </a:ext>
                </a:extLst>
              </p:cNvPr>
              <p:cNvSpPr/>
              <p:nvPr/>
            </p:nvSpPr>
            <p:spPr>
              <a:xfrm>
                <a:off x="21179123" y="8909843"/>
                <a:ext cx="66675" cy="66675"/>
              </a:xfrm>
              <a:custGeom>
                <a:avLst/>
                <a:gdLst>
                  <a:gd name="connsiteX0" fmla="*/ 66675 w 66675"/>
                  <a:gd name="connsiteY0" fmla="*/ 33338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34" name="グラフィックス 3">
              <a:extLst>
                <a:ext uri="{FF2B5EF4-FFF2-40B4-BE49-F238E27FC236}">
                  <a16:creationId xmlns:a16="http://schemas.microsoft.com/office/drawing/2014/main" id="{038F8543-820B-B2D9-952A-1B1CA3DE313E}"/>
                </a:ext>
              </a:extLst>
            </p:cNvPr>
            <p:cNvGrpSpPr/>
            <p:nvPr/>
          </p:nvGrpSpPr>
          <p:grpSpPr>
            <a:xfrm>
              <a:off x="18180843" y="6610698"/>
              <a:ext cx="66675" cy="541782"/>
              <a:chOff x="18180843" y="6610698"/>
              <a:chExt cx="66675" cy="541782"/>
            </a:xfrm>
          </p:grpSpPr>
          <p:sp>
            <p:nvSpPr>
              <p:cNvPr id="735" name="フリーフォーム: 図形 734">
                <a:extLst>
                  <a:ext uri="{FF2B5EF4-FFF2-40B4-BE49-F238E27FC236}">
                    <a16:creationId xmlns:a16="http://schemas.microsoft.com/office/drawing/2014/main" id="{7CB89459-D198-EE08-3B2E-58A04EF9E33F}"/>
                  </a:ext>
                </a:extLst>
              </p:cNvPr>
              <p:cNvSpPr/>
              <p:nvPr/>
            </p:nvSpPr>
            <p:spPr>
              <a:xfrm>
                <a:off x="18214181" y="6660705"/>
                <a:ext cx="9525" cy="491775"/>
              </a:xfrm>
              <a:custGeom>
                <a:avLst/>
                <a:gdLst>
                  <a:gd name="connsiteX0" fmla="*/ 0 w 9525"/>
                  <a:gd name="connsiteY0" fmla="*/ 491776 h 491775"/>
                  <a:gd name="connsiteX1" fmla="*/ 0 w 9525"/>
                  <a:gd name="connsiteY1" fmla="*/ 0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91775">
                    <a:moveTo>
                      <a:pt x="0" y="491776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36" name="フリーフォーム: 図形 735">
                <a:extLst>
                  <a:ext uri="{FF2B5EF4-FFF2-40B4-BE49-F238E27FC236}">
                    <a16:creationId xmlns:a16="http://schemas.microsoft.com/office/drawing/2014/main" id="{C9215422-1362-A05C-7CF5-FCF18347D389}"/>
                  </a:ext>
                </a:extLst>
              </p:cNvPr>
              <p:cNvSpPr/>
              <p:nvPr/>
            </p:nvSpPr>
            <p:spPr>
              <a:xfrm>
                <a:off x="18180843" y="6610698"/>
                <a:ext cx="66675" cy="66675"/>
              </a:xfrm>
              <a:custGeom>
                <a:avLst/>
                <a:gdLst>
                  <a:gd name="connsiteX0" fmla="*/ 33338 w 66675"/>
                  <a:gd name="connsiteY0" fmla="*/ 0 h 66675"/>
                  <a:gd name="connsiteX1" fmla="*/ 66675 w 66675"/>
                  <a:gd name="connsiteY1" fmla="*/ 66675 h 66675"/>
                  <a:gd name="connsiteX2" fmla="*/ 33338 w 66675"/>
                  <a:gd name="connsiteY2" fmla="*/ 50006 h 66675"/>
                  <a:gd name="connsiteX3" fmla="*/ 0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33338" y="0"/>
                    </a:moveTo>
                    <a:lnTo>
                      <a:pt x="66675" y="66675"/>
                    </a:lnTo>
                    <a:lnTo>
                      <a:pt x="33338" y="50006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9AE774BC-0294-CDE5-7583-7FE8A82FAEA6}"/>
                </a:ext>
              </a:extLst>
            </p:cNvPr>
            <p:cNvSpPr/>
            <p:nvPr/>
          </p:nvSpPr>
          <p:spPr>
            <a:xfrm>
              <a:off x="17976056" y="7152481"/>
              <a:ext cx="476250" cy="438150"/>
            </a:xfrm>
            <a:custGeom>
              <a:avLst/>
              <a:gdLst>
                <a:gd name="connsiteX0" fmla="*/ 0 w 476250"/>
                <a:gd name="connsiteY0" fmla="*/ 0 h 438150"/>
                <a:gd name="connsiteX1" fmla="*/ 476250 w 476250"/>
                <a:gd name="connsiteY1" fmla="*/ 0 h 438150"/>
                <a:gd name="connsiteX2" fmla="*/ 476250 w 476250"/>
                <a:gd name="connsiteY2" fmla="*/ 438150 h 438150"/>
                <a:gd name="connsiteX3" fmla="*/ 0 w 476250"/>
                <a:gd name="connsiteY3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438150">
                  <a:moveTo>
                    <a:pt x="0" y="0"/>
                  </a:moveTo>
                  <a:lnTo>
                    <a:pt x="476250" y="0"/>
                  </a:lnTo>
                  <a:lnTo>
                    <a:pt x="476250" y="438150"/>
                  </a:lnTo>
                  <a:lnTo>
                    <a:pt x="0" y="4381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738" name="グラフィックス 3">
              <a:extLst>
                <a:ext uri="{FF2B5EF4-FFF2-40B4-BE49-F238E27FC236}">
                  <a16:creationId xmlns:a16="http://schemas.microsoft.com/office/drawing/2014/main" id="{3B8A2ABF-08E4-F36F-978E-22DA00B4EBC7}"/>
                </a:ext>
              </a:extLst>
            </p:cNvPr>
            <p:cNvGrpSpPr/>
            <p:nvPr/>
          </p:nvGrpSpPr>
          <p:grpSpPr>
            <a:xfrm>
              <a:off x="17971293" y="7271543"/>
              <a:ext cx="476250" cy="190500"/>
              <a:chOff x="17971293" y="7271543"/>
              <a:chExt cx="476250" cy="190500"/>
            </a:xfrm>
            <a:solidFill>
              <a:srgbClr val="000000"/>
            </a:solidFill>
          </p:grpSpPr>
          <p:sp>
            <p:nvSpPr>
              <p:cNvPr id="739" name="テキスト ボックス 738">
                <a:extLst>
                  <a:ext uri="{FF2B5EF4-FFF2-40B4-BE49-F238E27FC236}">
                    <a16:creationId xmlns:a16="http://schemas.microsoft.com/office/drawing/2014/main" id="{366A9257-831D-251F-24D0-CE925B6A9D1A}"/>
                  </a:ext>
                </a:extLst>
              </p:cNvPr>
              <p:cNvSpPr txBox="1"/>
              <p:nvPr/>
            </p:nvSpPr>
            <p:spPr>
              <a:xfrm>
                <a:off x="17975103" y="7225823"/>
                <a:ext cx="468630" cy="177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675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コード</a:t>
                </a:r>
              </a:p>
            </p:txBody>
          </p:sp>
          <p:sp>
            <p:nvSpPr>
              <p:cNvPr id="740" name="テキスト ボックス 739">
                <a:extLst>
                  <a:ext uri="{FF2B5EF4-FFF2-40B4-BE49-F238E27FC236}">
                    <a16:creationId xmlns:a16="http://schemas.microsoft.com/office/drawing/2014/main" id="{84E9570C-E17E-E2B0-F06E-3366C86C0993}"/>
                  </a:ext>
                </a:extLst>
              </p:cNvPr>
              <p:cNvSpPr txBox="1"/>
              <p:nvPr/>
            </p:nvSpPr>
            <p:spPr>
              <a:xfrm>
                <a:off x="17879853" y="7330598"/>
                <a:ext cx="659130" cy="177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675" spc="0" baseline="0">
                    <a:ln/>
                    <a:solidFill>
                      <a:srgbClr val="000000"/>
                    </a:solidFill>
                    <a:latin typeface="ＭＳ ゴシック"/>
                    <a:ea typeface="ＭＳ ゴシック"/>
                    <a:sym typeface="ＭＳ ゴシック"/>
                    <a:rtl val="0"/>
                  </a:rPr>
                  <a:t>リポジトリ</a:t>
                </a:r>
              </a:p>
            </p:txBody>
          </p:sp>
        </p:grp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28180133-20C6-816D-CA51-7368AE7AF2C3}"/>
                </a:ext>
              </a:extLst>
            </p:cNvPr>
            <p:cNvSpPr/>
            <p:nvPr/>
          </p:nvSpPr>
          <p:spPr>
            <a:xfrm>
              <a:off x="18499931" y="6238081"/>
              <a:ext cx="1190625" cy="285750"/>
            </a:xfrm>
            <a:custGeom>
              <a:avLst/>
              <a:gdLst>
                <a:gd name="connsiteX0" fmla="*/ 0 w 1190625"/>
                <a:gd name="connsiteY0" fmla="*/ 0 h 285750"/>
                <a:gd name="connsiteX1" fmla="*/ 1190625 w 1190625"/>
                <a:gd name="connsiteY1" fmla="*/ 0 h 285750"/>
                <a:gd name="connsiteX2" fmla="*/ 1190625 w 1190625"/>
                <a:gd name="connsiteY2" fmla="*/ 285750 h 285750"/>
                <a:gd name="connsiteX3" fmla="*/ 0 w 1190625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25" h="285750">
                  <a:moveTo>
                    <a:pt x="0" y="0"/>
                  </a:moveTo>
                  <a:lnTo>
                    <a:pt x="1190625" y="0"/>
                  </a:lnTo>
                  <a:lnTo>
                    <a:pt x="1190625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2" name="テキスト ボックス 741">
              <a:extLst>
                <a:ext uri="{FF2B5EF4-FFF2-40B4-BE49-F238E27FC236}">
                  <a16:creationId xmlns:a16="http://schemas.microsoft.com/office/drawing/2014/main" id="{A7563AA2-8B44-D49F-E11F-D1AB2E2BBE17}"/>
                </a:ext>
              </a:extLst>
            </p:cNvPr>
            <p:cNvSpPr txBox="1"/>
            <p:nvPr/>
          </p:nvSpPr>
          <p:spPr>
            <a:xfrm>
              <a:off x="18422778" y="6273323"/>
              <a:ext cx="2726055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例：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Cloud Build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、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GitHub Actions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、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GitLab CI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cs typeface="Helvetica"/>
                  <a:sym typeface="ＭＳ ゴシック"/>
                  <a:rtl val="0"/>
                </a:rPr>
                <a:t>など</a:t>
              </a:r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281C6469-7486-E275-054F-928FDCBEDEA6}"/>
                </a:ext>
              </a:extLst>
            </p:cNvPr>
            <p:cNvSpPr/>
            <p:nvPr/>
          </p:nvSpPr>
          <p:spPr>
            <a:xfrm>
              <a:off x="15080456" y="5133181"/>
              <a:ext cx="742950" cy="285750"/>
            </a:xfrm>
            <a:custGeom>
              <a:avLst/>
              <a:gdLst>
                <a:gd name="connsiteX0" fmla="*/ 0 w 742950"/>
                <a:gd name="connsiteY0" fmla="*/ 0 h 285750"/>
                <a:gd name="connsiteX1" fmla="*/ 742950 w 742950"/>
                <a:gd name="connsiteY1" fmla="*/ 0 h 285750"/>
                <a:gd name="connsiteX2" fmla="*/ 742950 w 742950"/>
                <a:gd name="connsiteY2" fmla="*/ 285750 h 285750"/>
                <a:gd name="connsiteX3" fmla="*/ 0 w 7429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0" h="285750">
                  <a:moveTo>
                    <a:pt x="0" y="0"/>
                  </a:moveTo>
                  <a:lnTo>
                    <a:pt x="742950" y="0"/>
                  </a:lnTo>
                  <a:lnTo>
                    <a:pt x="742950" y="285750"/>
                  </a:lnTo>
                  <a:lnTo>
                    <a:pt x="0" y="2857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4" name="テキスト ボックス 743">
              <a:extLst>
                <a:ext uri="{FF2B5EF4-FFF2-40B4-BE49-F238E27FC236}">
                  <a16:creationId xmlns:a16="http://schemas.microsoft.com/office/drawing/2014/main" id="{DF46B176-DDCC-2795-208D-C86A328A91D8}"/>
                </a:ext>
              </a:extLst>
            </p:cNvPr>
            <p:cNvSpPr txBox="1"/>
            <p:nvPr/>
          </p:nvSpPr>
          <p:spPr>
            <a:xfrm>
              <a:off x="15098553" y="5168423"/>
              <a:ext cx="697230" cy="224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ＭＳ ゴシック"/>
                  <a:ea typeface="ＭＳ ゴシック"/>
                  <a:sym typeface="ＭＳ ゴシック"/>
                  <a:rtl val="0"/>
                </a:rPr>
                <a:t>外部</a:t>
              </a:r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ea typeface="ＭＳ ゴシック"/>
                  <a:cs typeface="Helvetica"/>
                  <a:sym typeface="Helvetica"/>
                  <a:rtl val="0"/>
                </a:rPr>
                <a:t>SaaS</a:t>
              </a:r>
            </a:p>
          </p:txBody>
        </p:sp>
        <p:grpSp>
          <p:nvGrpSpPr>
            <p:cNvPr id="745" name="グラフィックス 3">
              <a:extLst>
                <a:ext uri="{FF2B5EF4-FFF2-40B4-BE49-F238E27FC236}">
                  <a16:creationId xmlns:a16="http://schemas.microsoft.com/office/drawing/2014/main" id="{4643CA33-05E9-6B65-A3DB-6C02A41B3D93}"/>
                </a:ext>
              </a:extLst>
            </p:cNvPr>
            <p:cNvGrpSpPr/>
            <p:nvPr/>
          </p:nvGrpSpPr>
          <p:grpSpPr>
            <a:xfrm>
              <a:off x="14104143" y="8910129"/>
              <a:ext cx="1289494" cy="66675"/>
              <a:chOff x="14104143" y="8910129"/>
              <a:chExt cx="1289494" cy="66675"/>
            </a:xfrm>
          </p:grpSpPr>
          <p:sp>
            <p:nvSpPr>
              <p:cNvPr id="746" name="フリーフォーム: 図形 745">
                <a:extLst>
                  <a:ext uri="{FF2B5EF4-FFF2-40B4-BE49-F238E27FC236}">
                    <a16:creationId xmlns:a16="http://schemas.microsoft.com/office/drawing/2014/main" id="{D08F78FD-610B-0800-09A7-A24CF7C7842C}"/>
                  </a:ext>
                </a:extLst>
              </p:cNvPr>
              <p:cNvSpPr/>
              <p:nvPr/>
            </p:nvSpPr>
            <p:spPr>
              <a:xfrm>
                <a:off x="14104143" y="8943371"/>
                <a:ext cx="1239488" cy="4572"/>
              </a:xfrm>
              <a:custGeom>
                <a:avLst/>
                <a:gdLst>
                  <a:gd name="connsiteX0" fmla="*/ 0 w 1239488"/>
                  <a:gd name="connsiteY0" fmla="*/ 4572 h 4572"/>
                  <a:gd name="connsiteX1" fmla="*/ 1239488 w 1239488"/>
                  <a:gd name="connsiteY1" fmla="*/ 0 h 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88" h="4572">
                    <a:moveTo>
                      <a:pt x="0" y="4572"/>
                    </a:moveTo>
                    <a:lnTo>
                      <a:pt x="1239488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47" name="フリーフォーム: 図形 746">
                <a:extLst>
                  <a:ext uri="{FF2B5EF4-FFF2-40B4-BE49-F238E27FC236}">
                    <a16:creationId xmlns:a16="http://schemas.microsoft.com/office/drawing/2014/main" id="{8FF5C4A5-7068-F0AD-7593-219B7B94DC4A}"/>
                  </a:ext>
                </a:extLst>
              </p:cNvPr>
              <p:cNvSpPr/>
              <p:nvPr/>
            </p:nvSpPr>
            <p:spPr>
              <a:xfrm>
                <a:off x="15326867" y="8910129"/>
                <a:ext cx="66770" cy="66675"/>
              </a:xfrm>
              <a:custGeom>
                <a:avLst/>
                <a:gdLst>
                  <a:gd name="connsiteX0" fmla="*/ 66770 w 66770"/>
                  <a:gd name="connsiteY0" fmla="*/ 33052 h 66675"/>
                  <a:gd name="connsiteX1" fmla="*/ 191 w 66770"/>
                  <a:gd name="connsiteY1" fmla="*/ 66675 h 66675"/>
                  <a:gd name="connsiteX2" fmla="*/ 16764 w 66770"/>
                  <a:gd name="connsiteY2" fmla="*/ 33242 h 66675"/>
                  <a:gd name="connsiteX3" fmla="*/ 0 w 66770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70" h="66675">
                    <a:moveTo>
                      <a:pt x="66770" y="33052"/>
                    </a:moveTo>
                    <a:lnTo>
                      <a:pt x="191" y="66675"/>
                    </a:lnTo>
                    <a:lnTo>
                      <a:pt x="16764" y="33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48" name="グラフィックス 3">
              <a:extLst>
                <a:ext uri="{FF2B5EF4-FFF2-40B4-BE49-F238E27FC236}">
                  <a16:creationId xmlns:a16="http://schemas.microsoft.com/office/drawing/2014/main" id="{2A39CFE5-6F4D-71EA-9FA8-81B912962B88}"/>
                </a:ext>
              </a:extLst>
            </p:cNvPr>
            <p:cNvGrpSpPr/>
            <p:nvPr/>
          </p:nvGrpSpPr>
          <p:grpSpPr>
            <a:xfrm>
              <a:off x="18462973" y="7338218"/>
              <a:ext cx="2832544" cy="66675"/>
              <a:chOff x="18462973" y="7338218"/>
              <a:chExt cx="2832544" cy="66675"/>
            </a:xfrm>
          </p:grpSpPr>
          <p:sp>
            <p:nvSpPr>
              <p:cNvPr id="749" name="フリーフォーム: 図形 748">
                <a:extLst>
                  <a:ext uri="{FF2B5EF4-FFF2-40B4-BE49-F238E27FC236}">
                    <a16:creationId xmlns:a16="http://schemas.microsoft.com/office/drawing/2014/main" id="{FDE75BB5-107C-95A0-A4EB-F4F6070A7FA4}"/>
                  </a:ext>
                </a:extLst>
              </p:cNvPr>
              <p:cNvSpPr/>
              <p:nvPr/>
            </p:nvSpPr>
            <p:spPr>
              <a:xfrm>
                <a:off x="18512980" y="7371556"/>
                <a:ext cx="2782538" cy="9525"/>
              </a:xfrm>
              <a:custGeom>
                <a:avLst/>
                <a:gdLst>
                  <a:gd name="connsiteX0" fmla="*/ 2782538 w 2782538"/>
                  <a:gd name="connsiteY0" fmla="*/ 0 h 9525"/>
                  <a:gd name="connsiteX1" fmla="*/ 0 w 278253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82538" h="9525">
                    <a:moveTo>
                      <a:pt x="2782538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900000" sp="900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50" name="フリーフォーム: 図形 749">
                <a:extLst>
                  <a:ext uri="{FF2B5EF4-FFF2-40B4-BE49-F238E27FC236}">
                    <a16:creationId xmlns:a16="http://schemas.microsoft.com/office/drawing/2014/main" id="{1D770562-F4BF-14D2-1C91-ACCD5A59EE28}"/>
                  </a:ext>
                </a:extLst>
              </p:cNvPr>
              <p:cNvSpPr/>
              <p:nvPr/>
            </p:nvSpPr>
            <p:spPr>
              <a:xfrm>
                <a:off x="18462973" y="7338218"/>
                <a:ext cx="66675" cy="66675"/>
              </a:xfrm>
              <a:custGeom>
                <a:avLst/>
                <a:gdLst>
                  <a:gd name="connsiteX0" fmla="*/ 0 w 66675"/>
                  <a:gd name="connsiteY0" fmla="*/ 33338 h 66675"/>
                  <a:gd name="connsiteX1" fmla="*/ 66675 w 66675"/>
                  <a:gd name="connsiteY1" fmla="*/ 0 h 66675"/>
                  <a:gd name="connsiteX2" fmla="*/ 50006 w 66675"/>
                  <a:gd name="connsiteY2" fmla="*/ 33338 h 66675"/>
                  <a:gd name="connsiteX3" fmla="*/ 66675 w 66675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0" y="33338"/>
                    </a:moveTo>
                    <a:lnTo>
                      <a:pt x="66675" y="0"/>
                    </a:lnTo>
                    <a:lnTo>
                      <a:pt x="50006" y="33338"/>
                    </a:lnTo>
                    <a:lnTo>
                      <a:pt x="66675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51" name="グラフィックス 3">
              <a:extLst>
                <a:ext uri="{FF2B5EF4-FFF2-40B4-BE49-F238E27FC236}">
                  <a16:creationId xmlns:a16="http://schemas.microsoft.com/office/drawing/2014/main" id="{762DB51B-137F-E9EF-4C81-A40412EA12F3}"/>
                </a:ext>
              </a:extLst>
            </p:cNvPr>
            <p:cNvGrpSpPr/>
            <p:nvPr/>
          </p:nvGrpSpPr>
          <p:grpSpPr>
            <a:xfrm>
              <a:off x="11099006" y="7809706"/>
              <a:ext cx="2484882" cy="1171670"/>
              <a:chOff x="11099006" y="7809706"/>
              <a:chExt cx="2484882" cy="1171670"/>
            </a:xfrm>
          </p:grpSpPr>
          <p:sp>
            <p:nvSpPr>
              <p:cNvPr id="752" name="フリーフォーム: 図形 751">
                <a:extLst>
                  <a:ext uri="{FF2B5EF4-FFF2-40B4-BE49-F238E27FC236}">
                    <a16:creationId xmlns:a16="http://schemas.microsoft.com/office/drawing/2014/main" id="{82C58AF8-4EA0-C34F-5DC0-96B468A95F84}"/>
                  </a:ext>
                </a:extLst>
              </p:cNvPr>
              <p:cNvSpPr/>
              <p:nvPr/>
            </p:nvSpPr>
            <p:spPr>
              <a:xfrm>
                <a:off x="11099006" y="7809706"/>
                <a:ext cx="2434875" cy="1139190"/>
              </a:xfrm>
              <a:custGeom>
                <a:avLst/>
                <a:gdLst>
                  <a:gd name="connsiteX0" fmla="*/ 0 w 2434875"/>
                  <a:gd name="connsiteY0" fmla="*/ 0 h 1139190"/>
                  <a:gd name="connsiteX1" fmla="*/ 1352550 w 2434875"/>
                  <a:gd name="connsiteY1" fmla="*/ 0 h 1139190"/>
                  <a:gd name="connsiteX2" fmla="*/ 1352550 w 2434875"/>
                  <a:gd name="connsiteY2" fmla="*/ 1139190 h 1139190"/>
                  <a:gd name="connsiteX3" fmla="*/ 2434876 w 2434875"/>
                  <a:gd name="connsiteY3" fmla="*/ 1138333 h 113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875" h="1139190">
                    <a:moveTo>
                      <a:pt x="0" y="0"/>
                    </a:moveTo>
                    <a:lnTo>
                      <a:pt x="1352550" y="0"/>
                    </a:lnTo>
                    <a:lnTo>
                      <a:pt x="1352550" y="1139190"/>
                    </a:lnTo>
                    <a:lnTo>
                      <a:pt x="2434876" y="113833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53" name="フリーフォーム: 図形 752">
                <a:extLst>
                  <a:ext uri="{FF2B5EF4-FFF2-40B4-BE49-F238E27FC236}">
                    <a16:creationId xmlns:a16="http://schemas.microsoft.com/office/drawing/2014/main" id="{B3B27D9F-51E2-3B4A-5B83-13628D416AA4}"/>
                  </a:ext>
                </a:extLst>
              </p:cNvPr>
              <p:cNvSpPr/>
              <p:nvPr/>
            </p:nvSpPr>
            <p:spPr>
              <a:xfrm>
                <a:off x="13517213" y="8914701"/>
                <a:ext cx="66675" cy="66675"/>
              </a:xfrm>
              <a:custGeom>
                <a:avLst/>
                <a:gdLst>
                  <a:gd name="connsiteX0" fmla="*/ 66675 w 66675"/>
                  <a:gd name="connsiteY0" fmla="*/ 33242 h 66675"/>
                  <a:gd name="connsiteX1" fmla="*/ 0 w 66675"/>
                  <a:gd name="connsiteY1" fmla="*/ 66675 h 66675"/>
                  <a:gd name="connsiteX2" fmla="*/ 16669 w 66675"/>
                  <a:gd name="connsiteY2" fmla="*/ 33338 h 66675"/>
                  <a:gd name="connsiteX3" fmla="*/ 0 w 666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66675">
                    <a:moveTo>
                      <a:pt x="66675" y="33242"/>
                    </a:moveTo>
                    <a:lnTo>
                      <a:pt x="0" y="66675"/>
                    </a:lnTo>
                    <a:lnTo>
                      <a:pt x="16669" y="33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FDD92D29-3687-3F0D-750F-CE99DF76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210" y="7992586"/>
            <a:ext cx="8001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94D4A6F-42BF-592D-9F5C-1E954418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252" y="9019856"/>
            <a:ext cx="13525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" name="Picture 18">
            <a:extLst>
              <a:ext uri="{FF2B5EF4-FFF2-40B4-BE49-F238E27FC236}">
                <a16:creationId xmlns:a16="http://schemas.microsoft.com/office/drawing/2014/main" id="{437EE2AA-A36D-A144-4023-EB27458C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112" y="12796519"/>
            <a:ext cx="220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" name="図 755">
            <a:extLst>
              <a:ext uri="{FF2B5EF4-FFF2-40B4-BE49-F238E27FC236}">
                <a16:creationId xmlns:a16="http://schemas.microsoft.com/office/drawing/2014/main" id="{A5CAEDEA-8C94-FA84-5DDC-9754188D6AB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098553" y="11750103"/>
            <a:ext cx="285750" cy="335470"/>
          </a:xfrm>
          <a:custGeom>
            <a:avLst/>
            <a:gdLst>
              <a:gd name="connsiteX0" fmla="*/ 0 w 285750"/>
              <a:gd name="connsiteY0" fmla="*/ 0 h 335470"/>
              <a:gd name="connsiteX1" fmla="*/ 285750 w 285750"/>
              <a:gd name="connsiteY1" fmla="*/ 0 h 335470"/>
              <a:gd name="connsiteX2" fmla="*/ 285750 w 285750"/>
              <a:gd name="connsiteY2" fmla="*/ 335470 h 335470"/>
              <a:gd name="connsiteX3" fmla="*/ 0 w 285750"/>
              <a:gd name="connsiteY3" fmla="*/ 335470 h 33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" h="335470">
                <a:moveTo>
                  <a:pt x="0" y="0"/>
                </a:moveTo>
                <a:lnTo>
                  <a:pt x="285750" y="0"/>
                </a:lnTo>
                <a:lnTo>
                  <a:pt x="285750" y="335470"/>
                </a:lnTo>
                <a:lnTo>
                  <a:pt x="0" y="335470"/>
                </a:lnTo>
                <a:close/>
              </a:path>
            </a:pathLst>
          </a:custGeom>
        </p:spPr>
      </p:pic>
      <p:sp>
        <p:nvSpPr>
          <p:cNvPr id="757" name="テキスト ボックス 756">
            <a:extLst>
              <a:ext uri="{FF2B5EF4-FFF2-40B4-BE49-F238E27FC236}">
                <a16:creationId xmlns:a16="http://schemas.microsoft.com/office/drawing/2014/main" id="{6C88C04F-2BF9-93EB-58CB-6C09FEEC0D0D}"/>
              </a:ext>
            </a:extLst>
          </p:cNvPr>
          <p:cNvSpPr txBox="1"/>
          <p:nvPr/>
        </p:nvSpPr>
        <p:spPr>
          <a:xfrm>
            <a:off x="14945201" y="12106528"/>
            <a:ext cx="592455" cy="224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900" spc="0" baseline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Security</a:t>
            </a:r>
          </a:p>
        </p:txBody>
      </p:sp>
      <p:sp>
        <p:nvSpPr>
          <p:cNvPr id="758" name="テキスト ボックス 757">
            <a:extLst>
              <a:ext uri="{FF2B5EF4-FFF2-40B4-BE49-F238E27FC236}">
                <a16:creationId xmlns:a16="http://schemas.microsoft.com/office/drawing/2014/main" id="{FCDE8BB4-E9B8-4056-F403-0C47E229AB82}"/>
              </a:ext>
            </a:extLst>
          </p:cNvPr>
          <p:cNvSpPr txBox="1"/>
          <p:nvPr/>
        </p:nvSpPr>
        <p:spPr>
          <a:xfrm>
            <a:off x="14678501" y="12239878"/>
            <a:ext cx="1125855" cy="224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900" spc="0" baseline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Command Center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D195AC9B-BCAD-C80A-D192-15197054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506" y="11731306"/>
            <a:ext cx="3067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" name="Picture 4">
            <a:extLst>
              <a:ext uri="{FF2B5EF4-FFF2-40B4-BE49-F238E27FC236}">
                <a16:creationId xmlns:a16="http://schemas.microsoft.com/office/drawing/2014/main" id="{0EFBB79C-3B0A-7C61-421D-BD6F6EE6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538" y="11493499"/>
            <a:ext cx="3120036" cy="27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" name="Picture 6">
            <a:extLst>
              <a:ext uri="{FF2B5EF4-FFF2-40B4-BE49-F238E27FC236}">
                <a16:creationId xmlns:a16="http://schemas.microsoft.com/office/drawing/2014/main" id="{98F88E91-F097-220D-4DEB-E48F6389E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763" y="11303094"/>
            <a:ext cx="2587744" cy="25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21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56,1,Slide1"/>
</p:tagLst>
</file>

<file path=ppt/theme/theme1.xml><?xml version="1.0" encoding="utf-8"?>
<a:theme xmlns:a="http://schemas.openxmlformats.org/drawingml/2006/main" name="デジタル庁_20210907">
  <a:themeElements>
    <a:clrScheme name="デジタル庁_202109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ジタル庁_20210907">
  <a:themeElements>
    <a:clrScheme name="デジタル庁_202109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076C98E87AD4447844C5FCC03FF68E5" ma:contentTypeVersion="16" ma:contentTypeDescription="新しいドキュメントを作成します。" ma:contentTypeScope="" ma:versionID="caf962b0a7d3a2f8ad9658285a793d61">
  <xsd:schema xmlns:xsd="http://www.w3.org/2001/XMLSchema" xmlns:xs="http://www.w3.org/2001/XMLSchema" xmlns:p="http://schemas.microsoft.com/office/2006/metadata/properties" xmlns:ns2="867a13a2-b7d6-4b06-bbad-68d095cc83b1" xmlns:ns3="8b59d28c-3c55-481d-8880-20df7a3fa045" targetNamespace="http://schemas.microsoft.com/office/2006/metadata/properties" ma:root="true" ma:fieldsID="e5a749b914ced6d58ff659658d11a3d0" ns2:_="" ns3:_="">
    <xsd:import namespace="867a13a2-b7d6-4b06-bbad-68d095cc83b1"/>
    <xsd:import namespace="8b59d28c-3c55-481d-8880-20df7a3fa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x30b9__x30c6__x30fc__x30bf__x30b9_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a13a2-b7d6-4b06-bbad-68d095cc8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4f27f6d2-b90d-46ae-b7ea-1d0a9165af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x30b9__x30c6__x30fc__x30bf__x30b9_" ma:index="18" nillable="true" ma:displayName="ステータス" ma:format="Dropdown" ma:internalName="_x30b9__x30c6__x30fc__x30bf__x30b9_">
      <xsd:simpleType>
        <xsd:restriction base="dms:Text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9d28c-3c55-481d-8880-20df7a3fa0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a94134c-4362-4761-9d0b-cf1a6516789e}" ma:internalName="TaxCatchAll" ma:showField="CatchAllData" ma:web="8b59d28c-3c55-481d-8880-20df7a3fa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59d28c-3c55-481d-8880-20df7a3fa045" xsi:nil="true"/>
    <_x30b9__x30c6__x30fc__x30bf__x30b9_ xmlns="867a13a2-b7d6-4b06-bbad-68d095cc83b1" xsi:nil="true"/>
    <lcf76f155ced4ddcb4097134ff3c332f xmlns="867a13a2-b7d6-4b06-bbad-68d095cc83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7B82CF-52C3-497D-8815-3B3931483C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6F89AA-790C-4B67-BA0E-A82577C80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a13a2-b7d6-4b06-bbad-68d095cc83b1"/>
    <ds:schemaRef ds:uri="8b59d28c-3c55-481d-8880-20df7a3fa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F1B843-6E96-4DAF-B7C8-AE9106453EBA}">
  <ds:schemaRefs>
    <ds:schemaRef ds:uri="http://schemas.microsoft.com/office/2006/metadata/properties"/>
    <ds:schemaRef ds:uri="http://purl.org/dc/elements/1.1/"/>
    <ds:schemaRef ds:uri="867a13a2-b7d6-4b06-bbad-68d095cc83b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8b59d28c-3c55-481d-8880-20df7a3fa04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ユーザー設定</PresentationFormat>
  <Paragraphs>339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Arial</vt:lpstr>
      <vt:lpstr>ＭＳ ゴシック</vt:lpstr>
      <vt:lpstr>Roboto</vt:lpstr>
      <vt:lpstr>Meiryo UI</vt:lpstr>
      <vt:lpstr>Helvetica</vt:lpstr>
      <vt:lpstr>デジタル庁_20210907</vt:lpstr>
      <vt:lpstr>リファレンスアーキテクチャ 代表的なシステムパターンにおけるブロックの組み合わせ例 システムアーキテクチャ例（Google Cloud）</vt:lpstr>
      <vt:lpstr>改訂履歴</vt:lpstr>
      <vt:lpstr>3-2. 税⾦関連システム</vt:lpstr>
      <vt:lpstr>3-3. 許認可関連システム</vt:lpstr>
      <vt:lpstr>3-4.データ収集・公開システム（災害・気象情報等）</vt:lpstr>
      <vt:lpstr>3-5. 人事系システム</vt:lpstr>
      <vt:lpstr>3-7. データ管理型システム</vt:lpstr>
      <vt:lpstr>3-8. 府省庁Webサイト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2025-05-21T23:49:18Z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0x010100B076C98E87AD4447844C5FCC03FF68E5</vt:lpwstr>
  </property>
</Properties>
</file>